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Override2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Override3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Override5.xml" ContentType="application/vnd.openxmlformats-officedocument.themeOverr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heme/themeOverride7.xml" ContentType="application/vnd.openxmlformats-officedocument.themeOverr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.xml" ContentType="application/vnd.openxmlformats-officedocument.presentationml.notesSlide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notesSlides/notesSlide5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35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83" r:id="rId3"/>
    <p:sldId id="258" r:id="rId4"/>
    <p:sldId id="301" r:id="rId5"/>
    <p:sldId id="302" r:id="rId6"/>
    <p:sldId id="303" r:id="rId7"/>
    <p:sldId id="304" r:id="rId8"/>
    <p:sldId id="305" r:id="rId9"/>
    <p:sldId id="274" r:id="rId10"/>
    <p:sldId id="300" r:id="rId11"/>
    <p:sldId id="315" r:id="rId12"/>
    <p:sldId id="316" r:id="rId13"/>
    <p:sldId id="317" r:id="rId14"/>
    <p:sldId id="318" r:id="rId15"/>
    <p:sldId id="275" r:id="rId16"/>
    <p:sldId id="296" r:id="rId17"/>
    <p:sldId id="297" r:id="rId18"/>
    <p:sldId id="298" r:id="rId19"/>
    <p:sldId id="299" r:id="rId20"/>
    <p:sldId id="319" r:id="rId21"/>
    <p:sldId id="276" r:id="rId22"/>
    <p:sldId id="308" r:id="rId23"/>
    <p:sldId id="309" r:id="rId24"/>
    <p:sldId id="310" r:id="rId25"/>
    <p:sldId id="311" r:id="rId26"/>
    <p:sldId id="292" r:id="rId27"/>
    <p:sldId id="277" r:id="rId28"/>
    <p:sldId id="307" r:id="rId29"/>
    <p:sldId id="312" r:id="rId30"/>
    <p:sldId id="313" r:id="rId31"/>
    <p:sldId id="314" r:id="rId32"/>
    <p:sldId id="261" r:id="rId33"/>
    <p:sldId id="271" r:id="rId34"/>
    <p:sldId id="272" r:id="rId35"/>
    <p:sldId id="273" r:id="rId36"/>
    <p:sldId id="278" r:id="rId37"/>
    <p:sldId id="279" r:id="rId38"/>
    <p:sldId id="280" r:id="rId39"/>
    <p:sldId id="281" r:id="rId40"/>
    <p:sldId id="282" r:id="rId41"/>
    <p:sldId id="32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C0D7"/>
    <a:srgbClr val="F6D968"/>
    <a:srgbClr val="CCD5D9"/>
    <a:srgbClr val="5DA1BC"/>
    <a:srgbClr val="5DA2BD"/>
    <a:srgbClr val="438199"/>
    <a:srgbClr val="DBDBDB"/>
    <a:srgbClr val="EBEBEB"/>
    <a:srgbClr val="E7E7E7"/>
    <a:srgbClr val="DA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24" d="100"/>
          <a:sy n="124" d="100"/>
        </p:scale>
        <p:origin x="11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31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2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14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494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29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72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765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32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0ECF486D-7E46-4C3E-ACD9-9C71129800B8}"/>
              </a:ext>
            </a:extLst>
          </p:cNvPr>
          <p:cNvGrpSpPr/>
          <p:nvPr userDrawn="1"/>
        </p:nvGrpSpPr>
        <p:grpSpPr>
          <a:xfrm>
            <a:off x="0" y="4763"/>
            <a:ext cx="12192001" cy="6848476"/>
            <a:chOff x="0" y="4763"/>
            <a:chExt cx="12192001" cy="6848476"/>
          </a:xfrm>
        </p:grpSpPr>
        <p:sp>
          <p:nvSpPr>
            <p:cNvPr id="10068" name="AutoShape 225">
              <a:extLst>
                <a:ext uri="{FF2B5EF4-FFF2-40B4-BE49-F238E27FC236}">
                  <a16:creationId xmlns:a16="http://schemas.microsoft.com/office/drawing/2014/main" xmlns="" id="{F242BAF3-1742-4771-BA87-92E9F544B9BE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9" name="Rectangle 227">
              <a:extLst>
                <a:ext uri="{FF2B5EF4-FFF2-40B4-BE49-F238E27FC236}">
                  <a16:creationId xmlns:a16="http://schemas.microsoft.com/office/drawing/2014/main" xmlns="" id="{772B7043-C14E-45D7-83AD-3D90C519012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1" name="Freeform 229">
              <a:extLst>
                <a:ext uri="{FF2B5EF4-FFF2-40B4-BE49-F238E27FC236}">
                  <a16:creationId xmlns:a16="http://schemas.microsoft.com/office/drawing/2014/main" xmlns="" id="{0BC82A65-2F21-4A1C-8B70-F92D787C194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992188"/>
              <a:ext cx="12192000" cy="5861050"/>
            </a:xfrm>
            <a:custGeom>
              <a:avLst/>
              <a:gdLst>
                <a:gd name="T0" fmla="*/ 7680 w 7680"/>
                <a:gd name="T1" fmla="*/ 0 h 3692"/>
                <a:gd name="T2" fmla="*/ 0 w 7680"/>
                <a:gd name="T3" fmla="*/ 3130 h 3692"/>
                <a:gd name="T4" fmla="*/ 0 w 7680"/>
                <a:gd name="T5" fmla="*/ 3692 h 3692"/>
                <a:gd name="T6" fmla="*/ 2931 w 7680"/>
                <a:gd name="T7" fmla="*/ 3692 h 3692"/>
                <a:gd name="T8" fmla="*/ 7680 w 7680"/>
                <a:gd name="T9" fmla="*/ 1758 h 3692"/>
                <a:gd name="T10" fmla="*/ 7680 w 7680"/>
                <a:gd name="T11" fmla="*/ 0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0" h="3692">
                  <a:moveTo>
                    <a:pt x="7680" y="0"/>
                  </a:moveTo>
                  <a:lnTo>
                    <a:pt x="0" y="3130"/>
                  </a:lnTo>
                  <a:lnTo>
                    <a:pt x="0" y="3692"/>
                  </a:lnTo>
                  <a:lnTo>
                    <a:pt x="2931" y="3692"/>
                  </a:lnTo>
                  <a:lnTo>
                    <a:pt x="7680" y="1758"/>
                  </a:lnTo>
                  <a:lnTo>
                    <a:pt x="768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072" name="Freeform 230">
              <a:extLst>
                <a:ext uri="{FF2B5EF4-FFF2-40B4-BE49-F238E27FC236}">
                  <a16:creationId xmlns:a16="http://schemas.microsoft.com/office/drawing/2014/main" xmlns="" id="{CFF42A75-BF63-488E-9239-5A10567788E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8600" y="2497138"/>
              <a:ext cx="10693400" cy="4356100"/>
            </a:xfrm>
            <a:custGeom>
              <a:avLst/>
              <a:gdLst>
                <a:gd name="T0" fmla="*/ 6736 w 6736"/>
                <a:gd name="T1" fmla="*/ 1757 h 2744"/>
                <a:gd name="T2" fmla="*/ 6736 w 6736"/>
                <a:gd name="T3" fmla="*/ 0 h 2744"/>
                <a:gd name="T4" fmla="*/ 0 w 6736"/>
                <a:gd name="T5" fmla="*/ 2744 h 2744"/>
                <a:gd name="T6" fmla="*/ 4313 w 6736"/>
                <a:gd name="T7" fmla="*/ 2744 h 2744"/>
                <a:gd name="T8" fmla="*/ 6736 w 6736"/>
                <a:gd name="T9" fmla="*/ 1757 h 2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6" h="2744">
                  <a:moveTo>
                    <a:pt x="6736" y="1757"/>
                  </a:moveTo>
                  <a:lnTo>
                    <a:pt x="6736" y="0"/>
                  </a:lnTo>
                  <a:lnTo>
                    <a:pt x="0" y="2744"/>
                  </a:lnTo>
                  <a:lnTo>
                    <a:pt x="4313" y="2744"/>
                  </a:lnTo>
                  <a:lnTo>
                    <a:pt x="6736" y="17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3" name="Freeform 231">
              <a:extLst>
                <a:ext uri="{FF2B5EF4-FFF2-40B4-BE49-F238E27FC236}">
                  <a16:creationId xmlns:a16="http://schemas.microsoft.com/office/drawing/2014/main" xmlns="" id="{D7040651-FF26-4E8D-BA89-3D087B18CF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100" y="3603626"/>
              <a:ext cx="7835900" cy="3249613"/>
            </a:xfrm>
            <a:custGeom>
              <a:avLst/>
              <a:gdLst>
                <a:gd name="T0" fmla="*/ 4936 w 4936"/>
                <a:gd name="T1" fmla="*/ 2047 h 2047"/>
                <a:gd name="T2" fmla="*/ 0 w 4936"/>
                <a:gd name="T3" fmla="*/ 2047 h 2047"/>
                <a:gd name="T4" fmla="*/ 4936 w 4936"/>
                <a:gd name="T5" fmla="*/ 0 h 2047"/>
                <a:gd name="T6" fmla="*/ 4936 w 4936"/>
                <a:gd name="T7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6" h="2047">
                  <a:moveTo>
                    <a:pt x="4936" y="2047"/>
                  </a:moveTo>
                  <a:lnTo>
                    <a:pt x="0" y="2047"/>
                  </a:lnTo>
                  <a:lnTo>
                    <a:pt x="4936" y="0"/>
                  </a:lnTo>
                  <a:lnTo>
                    <a:pt x="4936" y="2047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4" name="Freeform 232">
              <a:extLst>
                <a:ext uri="{FF2B5EF4-FFF2-40B4-BE49-F238E27FC236}">
                  <a16:creationId xmlns:a16="http://schemas.microsoft.com/office/drawing/2014/main" xmlns="" id="{8A502212-6780-49F5-AB12-EB9E8B638C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61263" y="4933951"/>
              <a:ext cx="4630738" cy="1919288"/>
            </a:xfrm>
            <a:custGeom>
              <a:avLst/>
              <a:gdLst>
                <a:gd name="T0" fmla="*/ 0 w 2917"/>
                <a:gd name="T1" fmla="*/ 1209 h 1209"/>
                <a:gd name="T2" fmla="*/ 2917 w 2917"/>
                <a:gd name="T3" fmla="*/ 1209 h 1209"/>
                <a:gd name="T4" fmla="*/ 2917 w 2917"/>
                <a:gd name="T5" fmla="*/ 0 h 1209"/>
                <a:gd name="T6" fmla="*/ 0 w 2917"/>
                <a:gd name="T7" fmla="*/ 1209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7" h="1209">
                  <a:moveTo>
                    <a:pt x="0" y="1209"/>
                  </a:moveTo>
                  <a:lnTo>
                    <a:pt x="2917" y="1209"/>
                  </a:lnTo>
                  <a:lnTo>
                    <a:pt x="2917" y="0"/>
                  </a:lnTo>
                  <a:lnTo>
                    <a:pt x="0" y="120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5" name="Freeform 233">
              <a:extLst>
                <a:ext uri="{FF2B5EF4-FFF2-40B4-BE49-F238E27FC236}">
                  <a16:creationId xmlns:a16="http://schemas.microsoft.com/office/drawing/2014/main" xmlns="" id="{11E1584B-26A2-4D9E-8913-FB91A5F258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17088" y="4763"/>
              <a:ext cx="1117600" cy="647700"/>
            </a:xfrm>
            <a:custGeom>
              <a:avLst/>
              <a:gdLst>
                <a:gd name="T0" fmla="*/ 0 w 704"/>
                <a:gd name="T1" fmla="*/ 0 h 408"/>
                <a:gd name="T2" fmla="*/ 0 w 704"/>
                <a:gd name="T3" fmla="*/ 408 h 408"/>
                <a:gd name="T4" fmla="*/ 704 w 704"/>
                <a:gd name="T5" fmla="*/ 0 h 408"/>
                <a:gd name="T6" fmla="*/ 0 w 704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4" h="408">
                  <a:moveTo>
                    <a:pt x="0" y="0"/>
                  </a:moveTo>
                  <a:lnTo>
                    <a:pt x="0" y="408"/>
                  </a:lnTo>
                  <a:lnTo>
                    <a:pt x="7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6" name="Freeform 234">
              <a:extLst>
                <a:ext uri="{FF2B5EF4-FFF2-40B4-BE49-F238E27FC236}">
                  <a16:creationId xmlns:a16="http://schemas.microsoft.com/office/drawing/2014/main" xmlns="" id="{4B305373-80A2-4989-A45F-584184C67F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4763"/>
              <a:ext cx="1125538" cy="647700"/>
            </a:xfrm>
            <a:custGeom>
              <a:avLst/>
              <a:gdLst>
                <a:gd name="T0" fmla="*/ 709 w 709"/>
                <a:gd name="T1" fmla="*/ 0 h 408"/>
                <a:gd name="T2" fmla="*/ 0 w 709"/>
                <a:gd name="T3" fmla="*/ 0 h 408"/>
                <a:gd name="T4" fmla="*/ 709 w 709"/>
                <a:gd name="T5" fmla="*/ 408 h 408"/>
                <a:gd name="T6" fmla="*/ 709 w 709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408">
                  <a:moveTo>
                    <a:pt x="709" y="0"/>
                  </a:moveTo>
                  <a:lnTo>
                    <a:pt x="0" y="0"/>
                  </a:lnTo>
                  <a:lnTo>
                    <a:pt x="709" y="408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7" name="Freeform 235">
              <a:extLst>
                <a:ext uri="{FF2B5EF4-FFF2-40B4-BE49-F238E27FC236}">
                  <a16:creationId xmlns:a16="http://schemas.microsoft.com/office/drawing/2014/main" xmlns="" id="{CCDD983E-7714-4A7C-BC83-89A438969D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39538" y="4763"/>
              <a:ext cx="368300" cy="106363"/>
            </a:xfrm>
            <a:custGeom>
              <a:avLst/>
              <a:gdLst>
                <a:gd name="T0" fmla="*/ 116 w 232"/>
                <a:gd name="T1" fmla="*/ 67 h 67"/>
                <a:gd name="T2" fmla="*/ 232 w 232"/>
                <a:gd name="T3" fmla="*/ 0 h 67"/>
                <a:gd name="T4" fmla="*/ 0 w 232"/>
                <a:gd name="T5" fmla="*/ 0 h 67"/>
                <a:gd name="T6" fmla="*/ 116 w 2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67">
                  <a:moveTo>
                    <a:pt x="116" y="67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116" y="6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8" name="Freeform 236">
              <a:extLst>
                <a:ext uri="{FF2B5EF4-FFF2-40B4-BE49-F238E27FC236}">
                  <a16:creationId xmlns:a16="http://schemas.microsoft.com/office/drawing/2014/main" xmlns="" id="{4E8A9422-58C1-4B2D-B7B7-12A41013B44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3688" y="4763"/>
              <a:ext cx="468313" cy="1489075"/>
            </a:xfrm>
            <a:custGeom>
              <a:avLst/>
              <a:gdLst>
                <a:gd name="T0" fmla="*/ 0 w 295"/>
                <a:gd name="T1" fmla="*/ 938 h 938"/>
                <a:gd name="T2" fmla="*/ 295 w 295"/>
                <a:gd name="T3" fmla="*/ 767 h 938"/>
                <a:gd name="T4" fmla="*/ 295 w 295"/>
                <a:gd name="T5" fmla="*/ 0 h 938"/>
                <a:gd name="T6" fmla="*/ 116 w 295"/>
                <a:gd name="T7" fmla="*/ 0 h 938"/>
                <a:gd name="T8" fmla="*/ 0 w 295"/>
                <a:gd name="T9" fmla="*/ 67 h 938"/>
                <a:gd name="T10" fmla="*/ 0 w 295"/>
                <a:gd name="T11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938">
                  <a:moveTo>
                    <a:pt x="0" y="938"/>
                  </a:moveTo>
                  <a:lnTo>
                    <a:pt x="295" y="767"/>
                  </a:lnTo>
                  <a:lnTo>
                    <a:pt x="295" y="0"/>
                  </a:lnTo>
                  <a:lnTo>
                    <a:pt x="116" y="0"/>
                  </a:lnTo>
                  <a:lnTo>
                    <a:pt x="0" y="67"/>
                  </a:lnTo>
                  <a:lnTo>
                    <a:pt x="0" y="9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9" name="Freeform 237">
              <a:extLst>
                <a:ext uri="{FF2B5EF4-FFF2-40B4-BE49-F238E27FC236}">
                  <a16:creationId xmlns:a16="http://schemas.microsoft.com/office/drawing/2014/main" xmlns="" id="{8BF7BD0D-FFB9-44A9-9380-FD0812F8DEE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99713" y="4763"/>
              <a:ext cx="1323975" cy="1489075"/>
            </a:xfrm>
            <a:custGeom>
              <a:avLst/>
              <a:gdLst>
                <a:gd name="T0" fmla="*/ 0 w 834"/>
                <a:gd name="T1" fmla="*/ 457 h 938"/>
                <a:gd name="T2" fmla="*/ 834 w 834"/>
                <a:gd name="T3" fmla="*/ 938 h 938"/>
                <a:gd name="T4" fmla="*/ 834 w 834"/>
                <a:gd name="T5" fmla="*/ 67 h 938"/>
                <a:gd name="T6" fmla="*/ 718 w 834"/>
                <a:gd name="T7" fmla="*/ 0 h 938"/>
                <a:gd name="T8" fmla="*/ 1 w 834"/>
                <a:gd name="T9" fmla="*/ 0 h 938"/>
                <a:gd name="T10" fmla="*/ 0 w 834"/>
                <a:gd name="T11" fmla="*/ 457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4" h="938">
                  <a:moveTo>
                    <a:pt x="0" y="457"/>
                  </a:moveTo>
                  <a:lnTo>
                    <a:pt x="834" y="938"/>
                  </a:lnTo>
                  <a:lnTo>
                    <a:pt x="834" y="67"/>
                  </a:lnTo>
                  <a:lnTo>
                    <a:pt x="718" y="0"/>
                  </a:lnTo>
                  <a:lnTo>
                    <a:pt x="1" y="0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0" name="Freeform 238">
              <a:extLst>
                <a:ext uri="{FF2B5EF4-FFF2-40B4-BE49-F238E27FC236}">
                  <a16:creationId xmlns:a16="http://schemas.microsoft.com/office/drawing/2014/main" xmlns="" id="{A55AC80E-D723-406F-A65D-48B6ABB027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475" y="4692651"/>
              <a:ext cx="2638425" cy="1527175"/>
            </a:xfrm>
            <a:custGeom>
              <a:avLst/>
              <a:gdLst>
                <a:gd name="T0" fmla="*/ 1662 w 1662"/>
                <a:gd name="T1" fmla="*/ 481 h 962"/>
                <a:gd name="T2" fmla="*/ 834 w 1662"/>
                <a:gd name="T3" fmla="*/ 962 h 962"/>
                <a:gd name="T4" fmla="*/ 0 w 1662"/>
                <a:gd name="T5" fmla="*/ 481 h 962"/>
                <a:gd name="T6" fmla="*/ 828 w 1662"/>
                <a:gd name="T7" fmla="*/ 0 h 962"/>
                <a:gd name="T8" fmla="*/ 1662 w 1662"/>
                <a:gd name="T9" fmla="*/ 481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2" h="962">
                  <a:moveTo>
                    <a:pt x="1662" y="481"/>
                  </a:moveTo>
                  <a:lnTo>
                    <a:pt x="834" y="962"/>
                  </a:lnTo>
                  <a:lnTo>
                    <a:pt x="0" y="481"/>
                  </a:lnTo>
                  <a:lnTo>
                    <a:pt x="828" y="0"/>
                  </a:lnTo>
                  <a:lnTo>
                    <a:pt x="1662" y="48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1" name="Freeform 239">
              <a:extLst>
                <a:ext uri="{FF2B5EF4-FFF2-40B4-BE49-F238E27FC236}">
                  <a16:creationId xmlns:a16="http://schemas.microsoft.com/office/drawing/2014/main" xmlns="" id="{1313D288-01AE-4299-993B-7BF9C64CAE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5450" y="5456238"/>
              <a:ext cx="1314450" cy="1397000"/>
            </a:xfrm>
            <a:custGeom>
              <a:avLst/>
              <a:gdLst>
                <a:gd name="T0" fmla="*/ 0 w 828"/>
                <a:gd name="T1" fmla="*/ 880 h 880"/>
                <a:gd name="T2" fmla="*/ 812 w 828"/>
                <a:gd name="T3" fmla="*/ 880 h 880"/>
                <a:gd name="T4" fmla="*/ 828 w 828"/>
                <a:gd name="T5" fmla="*/ 871 h 880"/>
                <a:gd name="T6" fmla="*/ 828 w 828"/>
                <a:gd name="T7" fmla="*/ 0 h 880"/>
                <a:gd name="T8" fmla="*/ 0 w 828"/>
                <a:gd name="T9" fmla="*/ 481 h 880"/>
                <a:gd name="T10" fmla="*/ 0 w 828"/>
                <a:gd name="T11" fmla="*/ 88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8" h="880">
                  <a:moveTo>
                    <a:pt x="0" y="880"/>
                  </a:moveTo>
                  <a:lnTo>
                    <a:pt x="812" y="880"/>
                  </a:lnTo>
                  <a:lnTo>
                    <a:pt x="828" y="871"/>
                  </a:lnTo>
                  <a:lnTo>
                    <a:pt x="828" y="0"/>
                  </a:lnTo>
                  <a:lnTo>
                    <a:pt x="0" y="481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2" name="Freeform 240">
              <a:extLst>
                <a:ext uri="{FF2B5EF4-FFF2-40B4-BE49-F238E27FC236}">
                  <a16:creationId xmlns:a16="http://schemas.microsoft.com/office/drawing/2014/main" xmlns="" id="{2E55DF0E-E4F3-4DFC-95E1-3FB7008A36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475" y="5456238"/>
              <a:ext cx="1323975" cy="1397000"/>
            </a:xfrm>
            <a:custGeom>
              <a:avLst/>
              <a:gdLst>
                <a:gd name="T0" fmla="*/ 0 w 834"/>
                <a:gd name="T1" fmla="*/ 871 h 880"/>
                <a:gd name="T2" fmla="*/ 16 w 834"/>
                <a:gd name="T3" fmla="*/ 880 h 880"/>
                <a:gd name="T4" fmla="*/ 834 w 834"/>
                <a:gd name="T5" fmla="*/ 880 h 880"/>
                <a:gd name="T6" fmla="*/ 834 w 834"/>
                <a:gd name="T7" fmla="*/ 481 h 880"/>
                <a:gd name="T8" fmla="*/ 0 w 834"/>
                <a:gd name="T9" fmla="*/ 0 h 880"/>
                <a:gd name="T10" fmla="*/ 0 w 834"/>
                <a:gd name="T11" fmla="*/ 871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4" h="880">
                  <a:moveTo>
                    <a:pt x="0" y="871"/>
                  </a:moveTo>
                  <a:lnTo>
                    <a:pt x="16" y="880"/>
                  </a:lnTo>
                  <a:lnTo>
                    <a:pt x="834" y="880"/>
                  </a:lnTo>
                  <a:lnTo>
                    <a:pt x="834" y="481"/>
                  </a:lnTo>
                  <a:lnTo>
                    <a:pt x="0" y="0"/>
                  </a:lnTo>
                  <a:lnTo>
                    <a:pt x="0" y="8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3" name="Freeform 241">
              <a:extLst>
                <a:ext uri="{FF2B5EF4-FFF2-40B4-BE49-F238E27FC236}">
                  <a16:creationId xmlns:a16="http://schemas.microsoft.com/office/drawing/2014/main" xmlns="" id="{1388232A-2B59-4577-84FD-8335216B5E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92651"/>
              <a:ext cx="1620838" cy="1527175"/>
            </a:xfrm>
            <a:custGeom>
              <a:avLst/>
              <a:gdLst>
                <a:gd name="T0" fmla="*/ 0 w 1021"/>
                <a:gd name="T1" fmla="*/ 109 h 962"/>
                <a:gd name="T2" fmla="*/ 0 w 1021"/>
                <a:gd name="T3" fmla="*/ 850 h 962"/>
                <a:gd name="T4" fmla="*/ 198 w 1021"/>
                <a:gd name="T5" fmla="*/ 962 h 962"/>
                <a:gd name="T6" fmla="*/ 1021 w 1021"/>
                <a:gd name="T7" fmla="*/ 472 h 962"/>
                <a:gd name="T8" fmla="*/ 183 w 1021"/>
                <a:gd name="T9" fmla="*/ 0 h 962"/>
                <a:gd name="T10" fmla="*/ 0 w 1021"/>
                <a:gd name="T11" fmla="*/ 109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1" h="962">
                  <a:moveTo>
                    <a:pt x="0" y="109"/>
                  </a:moveTo>
                  <a:lnTo>
                    <a:pt x="0" y="850"/>
                  </a:lnTo>
                  <a:lnTo>
                    <a:pt x="198" y="962"/>
                  </a:lnTo>
                  <a:lnTo>
                    <a:pt x="1021" y="472"/>
                  </a:lnTo>
                  <a:lnTo>
                    <a:pt x="183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4" name="Freeform 242">
              <a:extLst>
                <a:ext uri="{FF2B5EF4-FFF2-40B4-BE49-F238E27FC236}">
                  <a16:creationId xmlns:a16="http://schemas.microsoft.com/office/drawing/2014/main" xmlns="" id="{157A865B-2444-4C02-AE8B-5760D2B087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325" y="5441951"/>
              <a:ext cx="1320800" cy="1411288"/>
            </a:xfrm>
            <a:custGeom>
              <a:avLst/>
              <a:gdLst>
                <a:gd name="T0" fmla="*/ 0 w 832"/>
                <a:gd name="T1" fmla="*/ 490 h 889"/>
                <a:gd name="T2" fmla="*/ 4 w 832"/>
                <a:gd name="T3" fmla="*/ 889 h 889"/>
                <a:gd name="T4" fmla="*/ 802 w 832"/>
                <a:gd name="T5" fmla="*/ 889 h 889"/>
                <a:gd name="T6" fmla="*/ 832 w 832"/>
                <a:gd name="T7" fmla="*/ 871 h 889"/>
                <a:gd name="T8" fmla="*/ 823 w 832"/>
                <a:gd name="T9" fmla="*/ 0 h 889"/>
                <a:gd name="T10" fmla="*/ 0 w 832"/>
                <a:gd name="T11" fmla="*/ 49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2" h="889">
                  <a:moveTo>
                    <a:pt x="0" y="490"/>
                  </a:moveTo>
                  <a:lnTo>
                    <a:pt x="4" y="889"/>
                  </a:lnTo>
                  <a:lnTo>
                    <a:pt x="802" y="889"/>
                  </a:lnTo>
                  <a:lnTo>
                    <a:pt x="832" y="871"/>
                  </a:lnTo>
                  <a:lnTo>
                    <a:pt x="823" y="0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5" name="Freeform 243">
              <a:extLst>
                <a:ext uri="{FF2B5EF4-FFF2-40B4-BE49-F238E27FC236}">
                  <a16:creationId xmlns:a16="http://schemas.microsoft.com/office/drawing/2014/main" xmlns="" id="{87555120-DE19-4DBE-A66B-08E89F6A6C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6042026"/>
              <a:ext cx="320675" cy="811213"/>
            </a:xfrm>
            <a:custGeom>
              <a:avLst/>
              <a:gdLst>
                <a:gd name="T0" fmla="*/ 198 w 202"/>
                <a:gd name="T1" fmla="*/ 112 h 511"/>
                <a:gd name="T2" fmla="*/ 0 w 202"/>
                <a:gd name="T3" fmla="*/ 0 h 511"/>
                <a:gd name="T4" fmla="*/ 0 w 202"/>
                <a:gd name="T5" fmla="*/ 511 h 511"/>
                <a:gd name="T6" fmla="*/ 202 w 202"/>
                <a:gd name="T7" fmla="*/ 511 h 511"/>
                <a:gd name="T8" fmla="*/ 198 w 202"/>
                <a:gd name="T9" fmla="*/ 11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511">
                  <a:moveTo>
                    <a:pt x="198" y="112"/>
                  </a:moveTo>
                  <a:lnTo>
                    <a:pt x="0" y="0"/>
                  </a:lnTo>
                  <a:lnTo>
                    <a:pt x="0" y="511"/>
                  </a:lnTo>
                  <a:lnTo>
                    <a:pt x="202" y="511"/>
                  </a:lnTo>
                  <a:lnTo>
                    <a:pt x="198" y="1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6" name="Freeform 244">
              <a:extLst>
                <a:ext uri="{FF2B5EF4-FFF2-40B4-BE49-F238E27FC236}">
                  <a16:creationId xmlns:a16="http://schemas.microsoft.com/office/drawing/2014/main" xmlns="" id="{699F966D-F45A-4DAF-AAD8-AFC9001E24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239838"/>
              <a:ext cx="3240088" cy="2339975"/>
            </a:xfrm>
            <a:custGeom>
              <a:avLst/>
              <a:gdLst>
                <a:gd name="T0" fmla="*/ 0 w 2041"/>
                <a:gd name="T1" fmla="*/ 443 h 1474"/>
                <a:gd name="T2" fmla="*/ 0 w 2041"/>
                <a:gd name="T3" fmla="*/ 1030 h 1474"/>
                <a:gd name="T4" fmla="*/ 771 w 2041"/>
                <a:gd name="T5" fmla="*/ 1474 h 1474"/>
                <a:gd name="T6" fmla="*/ 2041 w 2041"/>
                <a:gd name="T7" fmla="*/ 737 h 1474"/>
                <a:gd name="T8" fmla="*/ 762 w 2041"/>
                <a:gd name="T9" fmla="*/ 0 h 1474"/>
                <a:gd name="T10" fmla="*/ 0 w 2041"/>
                <a:gd name="T11" fmla="*/ 443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1" h="1474">
                  <a:moveTo>
                    <a:pt x="0" y="443"/>
                  </a:moveTo>
                  <a:lnTo>
                    <a:pt x="0" y="1030"/>
                  </a:lnTo>
                  <a:lnTo>
                    <a:pt x="771" y="1474"/>
                  </a:lnTo>
                  <a:lnTo>
                    <a:pt x="2041" y="737"/>
                  </a:lnTo>
                  <a:lnTo>
                    <a:pt x="762" y="0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7" name="Freeform 245">
              <a:extLst>
                <a:ext uri="{FF2B5EF4-FFF2-40B4-BE49-F238E27FC236}">
                  <a16:creationId xmlns:a16="http://schemas.microsoft.com/office/drawing/2014/main" xmlns="" id="{C9F850ED-6E73-44F3-8E5E-05AE7C7FFF9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2375" y="2409826"/>
              <a:ext cx="2017713" cy="3289300"/>
            </a:xfrm>
            <a:custGeom>
              <a:avLst/>
              <a:gdLst>
                <a:gd name="T0" fmla="*/ 1271 w 1271"/>
                <a:gd name="T1" fmla="*/ 0 h 2072"/>
                <a:gd name="T2" fmla="*/ 1270 w 1271"/>
                <a:gd name="T3" fmla="*/ 1335 h 2072"/>
                <a:gd name="T4" fmla="*/ 0 w 1271"/>
                <a:gd name="T5" fmla="*/ 2072 h 2072"/>
                <a:gd name="T6" fmla="*/ 1 w 1271"/>
                <a:gd name="T7" fmla="*/ 737 h 2072"/>
                <a:gd name="T8" fmla="*/ 1271 w 1271"/>
                <a:gd name="T9" fmla="*/ 0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2072">
                  <a:moveTo>
                    <a:pt x="1271" y="0"/>
                  </a:moveTo>
                  <a:lnTo>
                    <a:pt x="1270" y="1335"/>
                  </a:lnTo>
                  <a:lnTo>
                    <a:pt x="0" y="2072"/>
                  </a:lnTo>
                  <a:lnTo>
                    <a:pt x="1" y="737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8" name="Freeform 246">
              <a:extLst>
                <a:ext uri="{FF2B5EF4-FFF2-40B4-BE49-F238E27FC236}">
                  <a16:creationId xmlns:a16="http://schemas.microsoft.com/office/drawing/2014/main" xmlns="" id="{5EA65783-CB51-4281-9793-D5BA6F4EA8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2874963"/>
              <a:ext cx="1223963" cy="2824163"/>
            </a:xfrm>
            <a:custGeom>
              <a:avLst/>
              <a:gdLst>
                <a:gd name="T0" fmla="*/ 0 w 771"/>
                <a:gd name="T1" fmla="*/ 1336 h 1779"/>
                <a:gd name="T2" fmla="*/ 770 w 771"/>
                <a:gd name="T3" fmla="*/ 1779 h 1779"/>
                <a:gd name="T4" fmla="*/ 771 w 771"/>
                <a:gd name="T5" fmla="*/ 444 h 1779"/>
                <a:gd name="T6" fmla="*/ 0 w 771"/>
                <a:gd name="T7" fmla="*/ 0 h 1779"/>
                <a:gd name="T8" fmla="*/ 0 w 771"/>
                <a:gd name="T9" fmla="*/ 1336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1779">
                  <a:moveTo>
                    <a:pt x="0" y="1336"/>
                  </a:moveTo>
                  <a:lnTo>
                    <a:pt x="770" y="1779"/>
                  </a:lnTo>
                  <a:lnTo>
                    <a:pt x="771" y="444"/>
                  </a:lnTo>
                  <a:lnTo>
                    <a:pt x="0" y="0"/>
                  </a:lnTo>
                  <a:lnTo>
                    <a:pt x="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0C6AF0E7-B5CF-40E2-B850-6C9482357CD4}"/>
                </a:ext>
              </a:extLst>
            </p:cNvPr>
            <p:cNvGrpSpPr/>
            <p:nvPr userDrawn="1"/>
          </p:nvGrpSpPr>
          <p:grpSpPr>
            <a:xfrm>
              <a:off x="5986463" y="1022351"/>
              <a:ext cx="5703888" cy="5441950"/>
              <a:chOff x="5986463" y="1022351"/>
              <a:chExt cx="5703888" cy="5441950"/>
            </a:xfrm>
          </p:grpSpPr>
          <p:sp>
            <p:nvSpPr>
              <p:cNvPr id="10089" name="Freeform 247">
                <a:extLst>
                  <a:ext uri="{FF2B5EF4-FFF2-40B4-BE49-F238E27FC236}">
                    <a16:creationId xmlns:a16="http://schemas.microsoft.com/office/drawing/2014/main" xmlns="" id="{5CF49C66-BA5C-45EC-A598-B28742B367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92900" y="5729288"/>
                <a:ext cx="936625" cy="404813"/>
              </a:xfrm>
              <a:custGeom>
                <a:avLst/>
                <a:gdLst>
                  <a:gd name="T0" fmla="*/ 0 w 590"/>
                  <a:gd name="T1" fmla="*/ 0 h 255"/>
                  <a:gd name="T2" fmla="*/ 0 w 590"/>
                  <a:gd name="T3" fmla="*/ 255 h 255"/>
                  <a:gd name="T4" fmla="*/ 590 w 590"/>
                  <a:gd name="T5" fmla="*/ 255 h 255"/>
                  <a:gd name="T6" fmla="*/ 590 w 590"/>
                  <a:gd name="T7" fmla="*/ 191 h 255"/>
                  <a:gd name="T8" fmla="*/ 212 w 590"/>
                  <a:gd name="T9" fmla="*/ 0 h 255"/>
                  <a:gd name="T10" fmla="*/ 0 w 590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0" h="255">
                    <a:moveTo>
                      <a:pt x="0" y="0"/>
                    </a:moveTo>
                    <a:lnTo>
                      <a:pt x="0" y="255"/>
                    </a:lnTo>
                    <a:lnTo>
                      <a:pt x="590" y="255"/>
                    </a:lnTo>
                    <a:lnTo>
                      <a:pt x="590" y="191"/>
                    </a:lnTo>
                    <a:lnTo>
                      <a:pt x="2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3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0" name="Rectangle 248">
                <a:extLst>
                  <a:ext uri="{FF2B5EF4-FFF2-40B4-BE49-F238E27FC236}">
                    <a16:creationId xmlns:a16="http://schemas.microsoft.com/office/drawing/2014/main" xmlns="" id="{2DB54DB7-EBB6-4DEB-A372-7F862567631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692900" y="6032501"/>
                <a:ext cx="936625" cy="101600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1" name="Freeform 249">
                <a:extLst>
                  <a:ext uri="{FF2B5EF4-FFF2-40B4-BE49-F238E27FC236}">
                    <a16:creationId xmlns:a16="http://schemas.microsoft.com/office/drawing/2014/main" xmlns="" id="{03764782-A3F0-416E-B8E6-3CE5B49E13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26525" y="3402013"/>
                <a:ext cx="609600" cy="206375"/>
              </a:xfrm>
              <a:custGeom>
                <a:avLst/>
                <a:gdLst>
                  <a:gd name="T0" fmla="*/ 384 w 384"/>
                  <a:gd name="T1" fmla="*/ 65 h 130"/>
                  <a:gd name="T2" fmla="*/ 307 w 384"/>
                  <a:gd name="T3" fmla="*/ 130 h 130"/>
                  <a:gd name="T4" fmla="*/ 77 w 384"/>
                  <a:gd name="T5" fmla="*/ 130 h 130"/>
                  <a:gd name="T6" fmla="*/ 0 w 384"/>
                  <a:gd name="T7" fmla="*/ 65 h 130"/>
                  <a:gd name="T8" fmla="*/ 77 w 384"/>
                  <a:gd name="T9" fmla="*/ 0 h 130"/>
                  <a:gd name="T10" fmla="*/ 307 w 384"/>
                  <a:gd name="T11" fmla="*/ 0 h 130"/>
                  <a:gd name="T12" fmla="*/ 384 w 384"/>
                  <a:gd name="T13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130">
                    <a:moveTo>
                      <a:pt x="384" y="65"/>
                    </a:moveTo>
                    <a:cubicBezTo>
                      <a:pt x="384" y="101"/>
                      <a:pt x="350" y="130"/>
                      <a:pt x="307" y="130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34" y="130"/>
                      <a:pt x="0" y="101"/>
                      <a:pt x="0" y="65"/>
                    </a:cubicBezTo>
                    <a:cubicBezTo>
                      <a:pt x="0" y="29"/>
                      <a:pt x="34" y="0"/>
                      <a:pt x="77" y="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50" y="0"/>
                      <a:pt x="384" y="29"/>
                      <a:pt x="384" y="65"/>
                    </a:cubicBezTo>
                    <a:close/>
                  </a:path>
                </a:pathLst>
              </a:custGeom>
              <a:solidFill>
                <a:srgbClr val="EF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2" name="Freeform 250">
                <a:extLst>
                  <a:ext uri="{FF2B5EF4-FFF2-40B4-BE49-F238E27FC236}">
                    <a16:creationId xmlns:a16="http://schemas.microsoft.com/office/drawing/2014/main" xmlns="" id="{5F3DEB8F-735A-4FCF-89AA-83183A8F02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405938" y="2786063"/>
                <a:ext cx="1547813" cy="1204913"/>
              </a:xfrm>
              <a:custGeom>
                <a:avLst/>
                <a:gdLst>
                  <a:gd name="T0" fmla="*/ 142 w 975"/>
                  <a:gd name="T1" fmla="*/ 433 h 760"/>
                  <a:gd name="T2" fmla="*/ 153 w 975"/>
                  <a:gd name="T3" fmla="*/ 448 h 760"/>
                  <a:gd name="T4" fmla="*/ 419 w 975"/>
                  <a:gd name="T5" fmla="*/ 590 h 760"/>
                  <a:gd name="T6" fmla="*/ 587 w 975"/>
                  <a:gd name="T7" fmla="*/ 542 h 760"/>
                  <a:gd name="T8" fmla="*/ 707 w 975"/>
                  <a:gd name="T9" fmla="*/ 105 h 760"/>
                  <a:gd name="T10" fmla="*/ 699 w 975"/>
                  <a:gd name="T11" fmla="*/ 88 h 760"/>
                  <a:gd name="T12" fmla="*/ 841 w 975"/>
                  <a:gd name="T13" fmla="*/ 0 h 760"/>
                  <a:gd name="T14" fmla="*/ 851 w 975"/>
                  <a:gd name="T15" fmla="*/ 18 h 760"/>
                  <a:gd name="T16" fmla="*/ 673 w 975"/>
                  <a:gd name="T17" fmla="*/ 687 h 760"/>
                  <a:gd name="T18" fmla="*/ 419 w 975"/>
                  <a:gd name="T19" fmla="*/ 760 h 760"/>
                  <a:gd name="T20" fmla="*/ 12 w 975"/>
                  <a:gd name="T21" fmla="*/ 538 h 760"/>
                  <a:gd name="T22" fmla="*/ 0 w 975"/>
                  <a:gd name="T23" fmla="*/ 521 h 760"/>
                  <a:gd name="T24" fmla="*/ 142 w 975"/>
                  <a:gd name="T25" fmla="*/ 433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5" h="760">
                    <a:moveTo>
                      <a:pt x="142" y="433"/>
                    </a:moveTo>
                    <a:cubicBezTo>
                      <a:pt x="153" y="448"/>
                      <a:pt x="153" y="448"/>
                      <a:pt x="153" y="448"/>
                    </a:cubicBezTo>
                    <a:cubicBezTo>
                      <a:pt x="213" y="537"/>
                      <a:pt x="313" y="590"/>
                      <a:pt x="419" y="590"/>
                    </a:cubicBezTo>
                    <a:cubicBezTo>
                      <a:pt x="478" y="590"/>
                      <a:pt x="536" y="573"/>
                      <a:pt x="587" y="542"/>
                    </a:cubicBezTo>
                    <a:cubicBezTo>
                      <a:pt x="733" y="451"/>
                      <a:pt x="786" y="259"/>
                      <a:pt x="707" y="105"/>
                    </a:cubicBezTo>
                    <a:cubicBezTo>
                      <a:pt x="699" y="88"/>
                      <a:pt x="699" y="88"/>
                      <a:pt x="699" y="88"/>
                    </a:cubicBezTo>
                    <a:cubicBezTo>
                      <a:pt x="841" y="0"/>
                      <a:pt x="841" y="0"/>
                      <a:pt x="841" y="0"/>
                    </a:cubicBezTo>
                    <a:cubicBezTo>
                      <a:pt x="851" y="18"/>
                      <a:pt x="851" y="18"/>
                      <a:pt x="851" y="18"/>
                    </a:cubicBezTo>
                    <a:cubicBezTo>
                      <a:pt x="975" y="254"/>
                      <a:pt x="897" y="548"/>
                      <a:pt x="673" y="687"/>
                    </a:cubicBezTo>
                    <a:cubicBezTo>
                      <a:pt x="596" y="735"/>
                      <a:pt x="508" y="760"/>
                      <a:pt x="419" y="760"/>
                    </a:cubicBezTo>
                    <a:cubicBezTo>
                      <a:pt x="255" y="760"/>
                      <a:pt x="103" y="677"/>
                      <a:pt x="12" y="538"/>
                    </a:cubicBezTo>
                    <a:cubicBezTo>
                      <a:pt x="0" y="521"/>
                      <a:pt x="0" y="521"/>
                      <a:pt x="0" y="521"/>
                    </a:cubicBezTo>
                    <a:lnTo>
                      <a:pt x="142" y="433"/>
                    </a:lnTo>
                    <a:close/>
                  </a:path>
                </a:pathLst>
              </a:custGeom>
              <a:solidFill>
                <a:srgbClr val="ACAC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3" name="Freeform 251">
                <a:extLst>
                  <a:ext uri="{FF2B5EF4-FFF2-40B4-BE49-F238E27FC236}">
                    <a16:creationId xmlns:a16="http://schemas.microsoft.com/office/drawing/2014/main" xmlns="" id="{95CC00CF-50DC-451A-BB93-4E775C9D03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50500" y="2311401"/>
                <a:ext cx="123825" cy="160338"/>
              </a:xfrm>
              <a:custGeom>
                <a:avLst/>
                <a:gdLst>
                  <a:gd name="T0" fmla="*/ 64 w 78"/>
                  <a:gd name="T1" fmla="*/ 0 h 101"/>
                  <a:gd name="T2" fmla="*/ 0 w 78"/>
                  <a:gd name="T3" fmla="*/ 82 h 101"/>
                  <a:gd name="T4" fmla="*/ 78 w 78"/>
                  <a:gd name="T5" fmla="*/ 101 h 101"/>
                  <a:gd name="T6" fmla="*/ 64 w 78"/>
                  <a:gd name="T7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101">
                    <a:moveTo>
                      <a:pt x="64" y="0"/>
                    </a:moveTo>
                    <a:lnTo>
                      <a:pt x="0" y="82"/>
                    </a:lnTo>
                    <a:lnTo>
                      <a:pt x="78" y="101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4" name="Oval 252">
                <a:extLst>
                  <a:ext uri="{FF2B5EF4-FFF2-40B4-BE49-F238E27FC236}">
                    <a16:creationId xmlns:a16="http://schemas.microsoft.com/office/drawing/2014/main" xmlns="" id="{8683FC07-C1E2-4B28-A722-7C6280BE46D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487025" y="6049963"/>
                <a:ext cx="347663" cy="339725"/>
              </a:xfrm>
              <a:prstGeom prst="ellipse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5" name="Oval 253">
                <a:extLst>
                  <a:ext uri="{FF2B5EF4-FFF2-40B4-BE49-F238E27FC236}">
                    <a16:creationId xmlns:a16="http://schemas.microsoft.com/office/drawing/2014/main" xmlns="" id="{EB8F13E9-1BBF-492F-8597-14196C96F73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94975" y="6154738"/>
                <a:ext cx="131763" cy="130175"/>
              </a:xfrm>
              <a:prstGeom prst="ellipse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6" name="Freeform 254">
                <a:extLst>
                  <a:ext uri="{FF2B5EF4-FFF2-40B4-BE49-F238E27FC236}">
                    <a16:creationId xmlns:a16="http://schemas.microsoft.com/office/drawing/2014/main" xmlns="" id="{3527A48D-0DE3-47F3-A1B3-22627C01418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631363" y="5849938"/>
                <a:ext cx="2058988" cy="265113"/>
              </a:xfrm>
              <a:custGeom>
                <a:avLst/>
                <a:gdLst>
                  <a:gd name="T0" fmla="*/ 0 w 1297"/>
                  <a:gd name="T1" fmla="*/ 129 h 167"/>
                  <a:gd name="T2" fmla="*/ 649 w 1297"/>
                  <a:gd name="T3" fmla="*/ 0 h 167"/>
                  <a:gd name="T4" fmla="*/ 1297 w 1297"/>
                  <a:gd name="T5" fmla="*/ 129 h 167"/>
                  <a:gd name="T6" fmla="*/ 1297 w 1297"/>
                  <a:gd name="T7" fmla="*/ 167 h 167"/>
                  <a:gd name="T8" fmla="*/ 0 w 1297"/>
                  <a:gd name="T9" fmla="*/ 167 h 167"/>
                  <a:gd name="T10" fmla="*/ 0 w 1297"/>
                  <a:gd name="T11" fmla="*/ 12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7" h="167">
                    <a:moveTo>
                      <a:pt x="0" y="129"/>
                    </a:moveTo>
                    <a:lnTo>
                      <a:pt x="649" y="0"/>
                    </a:lnTo>
                    <a:lnTo>
                      <a:pt x="1297" y="129"/>
                    </a:lnTo>
                    <a:lnTo>
                      <a:pt x="1297" y="167"/>
                    </a:lnTo>
                    <a:lnTo>
                      <a:pt x="0" y="167"/>
                    </a:lnTo>
                    <a:lnTo>
                      <a:pt x="0" y="129"/>
                    </a:lnTo>
                    <a:close/>
                  </a:path>
                </a:pathLst>
              </a:cu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7" name="Rectangle 255">
                <a:extLst>
                  <a:ext uri="{FF2B5EF4-FFF2-40B4-BE49-F238E27FC236}">
                    <a16:creationId xmlns:a16="http://schemas.microsoft.com/office/drawing/2014/main" xmlns="" id="{0F527C55-D3F2-47D3-977A-7FCF97718F2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39413" y="5157788"/>
                <a:ext cx="246063" cy="957263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8" name="Oval 256">
                <a:extLst>
                  <a:ext uri="{FF2B5EF4-FFF2-40B4-BE49-F238E27FC236}">
                    <a16:creationId xmlns:a16="http://schemas.microsoft.com/office/drawing/2014/main" xmlns="" id="{7BCF5CA6-DB65-4555-84C4-2EACC9363D4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337925" y="6049963"/>
                <a:ext cx="346075" cy="339725"/>
              </a:xfrm>
              <a:prstGeom prst="ellipse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9" name="Oval 257">
                <a:extLst>
                  <a:ext uri="{FF2B5EF4-FFF2-40B4-BE49-F238E27FC236}">
                    <a16:creationId xmlns:a16="http://schemas.microsoft.com/office/drawing/2014/main" xmlns="" id="{96080027-5284-4311-9A03-EBE067CEC39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201275" y="4473576"/>
                <a:ext cx="877888" cy="862013"/>
              </a:xfrm>
              <a:prstGeom prst="ellipse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0" name="Rectangle 258">
                <a:extLst>
                  <a:ext uri="{FF2B5EF4-FFF2-40B4-BE49-F238E27FC236}">
                    <a16:creationId xmlns:a16="http://schemas.microsoft.com/office/drawing/2014/main" xmlns="" id="{20C62AB9-F8AF-415D-99CB-DEFD0A47B54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198225" y="2944813"/>
                <a:ext cx="276225" cy="2082800"/>
              </a:xfrm>
              <a:prstGeom prst="rect">
                <a:avLst/>
              </a:prstGeom>
              <a:solidFill>
                <a:srgbClr val="3D3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1" name="Rectangle 259">
                <a:extLst>
                  <a:ext uri="{FF2B5EF4-FFF2-40B4-BE49-F238E27FC236}">
                    <a16:creationId xmlns:a16="http://schemas.microsoft.com/office/drawing/2014/main" xmlns="" id="{65A22B2D-0A11-4D19-ACA3-DE473A891D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902825" y="4691063"/>
                <a:ext cx="1571625" cy="336550"/>
              </a:xfrm>
              <a:prstGeom prst="rect">
                <a:avLst/>
              </a:prstGeom>
              <a:solidFill>
                <a:srgbClr val="FFA9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2" name="Rectangle 260">
                <a:extLst>
                  <a:ext uri="{FF2B5EF4-FFF2-40B4-BE49-F238E27FC236}">
                    <a16:creationId xmlns:a16="http://schemas.microsoft.com/office/drawing/2014/main" xmlns="" id="{0D132F67-1469-483F-8192-7BA90D8033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902825" y="4905376"/>
                <a:ext cx="1571625" cy="122238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3" name="Freeform 261">
                <a:extLst>
                  <a:ext uri="{FF2B5EF4-FFF2-40B4-BE49-F238E27FC236}">
                    <a16:creationId xmlns:a16="http://schemas.microsoft.com/office/drawing/2014/main" xmlns="" id="{78F55F01-3A95-4D10-8D0F-92D638BE35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677275" y="5943601"/>
                <a:ext cx="1001713" cy="430213"/>
              </a:xfrm>
              <a:custGeom>
                <a:avLst/>
                <a:gdLst>
                  <a:gd name="T0" fmla="*/ 631 w 631"/>
                  <a:gd name="T1" fmla="*/ 0 h 271"/>
                  <a:gd name="T2" fmla="*/ 630 w 631"/>
                  <a:gd name="T3" fmla="*/ 271 h 271"/>
                  <a:gd name="T4" fmla="*/ 0 w 631"/>
                  <a:gd name="T5" fmla="*/ 271 h 271"/>
                  <a:gd name="T6" fmla="*/ 0 w 631"/>
                  <a:gd name="T7" fmla="*/ 203 h 271"/>
                  <a:gd name="T8" fmla="*/ 400 w 631"/>
                  <a:gd name="T9" fmla="*/ 0 h 271"/>
                  <a:gd name="T10" fmla="*/ 631 w 631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1" h="271">
                    <a:moveTo>
                      <a:pt x="631" y="0"/>
                    </a:moveTo>
                    <a:lnTo>
                      <a:pt x="630" y="271"/>
                    </a:lnTo>
                    <a:lnTo>
                      <a:pt x="0" y="271"/>
                    </a:lnTo>
                    <a:lnTo>
                      <a:pt x="0" y="203"/>
                    </a:lnTo>
                    <a:lnTo>
                      <a:pt x="400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4" name="Rectangle 262">
                <a:extLst>
                  <a:ext uri="{FF2B5EF4-FFF2-40B4-BE49-F238E27FC236}">
                    <a16:creationId xmlns:a16="http://schemas.microsoft.com/office/drawing/2014/main" xmlns="" id="{391C46FC-B378-4489-8E6B-F397C21000B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678863" y="6265863"/>
                <a:ext cx="1000125" cy="107950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5" name="Freeform 263">
                <a:extLst>
                  <a:ext uri="{FF2B5EF4-FFF2-40B4-BE49-F238E27FC236}">
                    <a16:creationId xmlns:a16="http://schemas.microsoft.com/office/drawing/2014/main" xmlns="" id="{C635E7A7-21A6-48E6-95B8-BEED19C7F70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20175" y="4168776"/>
                <a:ext cx="1820863" cy="1774825"/>
              </a:xfrm>
              <a:custGeom>
                <a:avLst/>
                <a:gdLst>
                  <a:gd name="T0" fmla="*/ 1147 w 1147"/>
                  <a:gd name="T1" fmla="*/ 367 h 1119"/>
                  <a:gd name="T2" fmla="*/ 1141 w 1147"/>
                  <a:gd name="T3" fmla="*/ 21 h 1119"/>
                  <a:gd name="T4" fmla="*/ 51 w 1147"/>
                  <a:gd name="T5" fmla="*/ 84 h 1119"/>
                  <a:gd name="T6" fmla="*/ 29 w 1147"/>
                  <a:gd name="T7" fmla="*/ 295 h 1119"/>
                  <a:gd name="T8" fmla="*/ 164 w 1147"/>
                  <a:gd name="T9" fmla="*/ 1119 h 1119"/>
                  <a:gd name="T10" fmla="*/ 425 w 1147"/>
                  <a:gd name="T11" fmla="*/ 1119 h 1119"/>
                  <a:gd name="T12" fmla="*/ 338 w 1147"/>
                  <a:gd name="T13" fmla="*/ 367 h 1119"/>
                  <a:gd name="T14" fmla="*/ 1147 w 1147"/>
                  <a:gd name="T15" fmla="*/ 367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7" h="1119">
                    <a:moveTo>
                      <a:pt x="1147" y="367"/>
                    </a:moveTo>
                    <a:cubicBezTo>
                      <a:pt x="1141" y="21"/>
                      <a:pt x="1141" y="21"/>
                      <a:pt x="1141" y="21"/>
                    </a:cubicBezTo>
                    <a:cubicBezTo>
                      <a:pt x="1141" y="21"/>
                      <a:pt x="297" y="0"/>
                      <a:pt x="51" y="84"/>
                    </a:cubicBezTo>
                    <a:cubicBezTo>
                      <a:pt x="0" y="102"/>
                      <a:pt x="29" y="295"/>
                      <a:pt x="29" y="295"/>
                    </a:cubicBezTo>
                    <a:cubicBezTo>
                      <a:pt x="164" y="1119"/>
                      <a:pt x="164" y="1119"/>
                      <a:pt x="164" y="1119"/>
                    </a:cubicBezTo>
                    <a:cubicBezTo>
                      <a:pt x="425" y="1119"/>
                      <a:pt x="425" y="1119"/>
                      <a:pt x="425" y="1119"/>
                    </a:cubicBezTo>
                    <a:cubicBezTo>
                      <a:pt x="338" y="367"/>
                      <a:pt x="338" y="367"/>
                      <a:pt x="338" y="367"/>
                    </a:cubicBezTo>
                    <a:lnTo>
                      <a:pt x="1147" y="367"/>
                    </a:lnTo>
                    <a:close/>
                  </a:path>
                </a:pathLst>
              </a:custGeom>
              <a:solidFill>
                <a:srgbClr val="334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6" name="Freeform 264">
                <a:extLst>
                  <a:ext uri="{FF2B5EF4-FFF2-40B4-BE49-F238E27FC236}">
                    <a16:creationId xmlns:a16="http://schemas.microsoft.com/office/drawing/2014/main" xmlns="" id="{2BB1BCD7-F12C-47C8-BD1D-BB63B0E3F3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032875" y="5943601"/>
                <a:ext cx="1001713" cy="430213"/>
              </a:xfrm>
              <a:custGeom>
                <a:avLst/>
                <a:gdLst>
                  <a:gd name="T0" fmla="*/ 631 w 631"/>
                  <a:gd name="T1" fmla="*/ 0 h 271"/>
                  <a:gd name="T2" fmla="*/ 630 w 631"/>
                  <a:gd name="T3" fmla="*/ 271 h 271"/>
                  <a:gd name="T4" fmla="*/ 0 w 631"/>
                  <a:gd name="T5" fmla="*/ 271 h 271"/>
                  <a:gd name="T6" fmla="*/ 0 w 631"/>
                  <a:gd name="T7" fmla="*/ 203 h 271"/>
                  <a:gd name="T8" fmla="*/ 400 w 631"/>
                  <a:gd name="T9" fmla="*/ 0 h 271"/>
                  <a:gd name="T10" fmla="*/ 631 w 631"/>
                  <a:gd name="T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1" h="271">
                    <a:moveTo>
                      <a:pt x="631" y="0"/>
                    </a:moveTo>
                    <a:lnTo>
                      <a:pt x="630" y="271"/>
                    </a:lnTo>
                    <a:lnTo>
                      <a:pt x="0" y="271"/>
                    </a:lnTo>
                    <a:lnTo>
                      <a:pt x="0" y="203"/>
                    </a:lnTo>
                    <a:lnTo>
                      <a:pt x="400" y="0"/>
                    </a:lnTo>
                    <a:lnTo>
                      <a:pt x="631" y="0"/>
                    </a:lnTo>
                    <a:close/>
                  </a:path>
                </a:pathLst>
              </a:custGeom>
              <a:solidFill>
                <a:srgbClr val="3D3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7" name="Rectangle 265">
                <a:extLst>
                  <a:ext uri="{FF2B5EF4-FFF2-40B4-BE49-F238E27FC236}">
                    <a16:creationId xmlns:a16="http://schemas.microsoft.com/office/drawing/2014/main" xmlns="" id="{4D926E58-113F-4D4F-9376-4CF58FBBD0B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34463" y="6265863"/>
                <a:ext cx="1000125" cy="107950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8" name="Freeform 266">
                <a:extLst>
                  <a:ext uri="{FF2B5EF4-FFF2-40B4-BE49-F238E27FC236}">
                    <a16:creationId xmlns:a16="http://schemas.microsoft.com/office/drawing/2014/main" xmlns="" id="{AB6328FA-6FB8-44DE-979E-1788E1A4E8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75775" y="3529013"/>
                <a:ext cx="1938338" cy="2414588"/>
              </a:xfrm>
              <a:custGeom>
                <a:avLst/>
                <a:gdLst>
                  <a:gd name="T0" fmla="*/ 904 w 1221"/>
                  <a:gd name="T1" fmla="*/ 15 h 1523"/>
                  <a:gd name="T2" fmla="*/ 589 w 1221"/>
                  <a:gd name="T3" fmla="*/ 308 h 1523"/>
                  <a:gd name="T4" fmla="*/ 596 w 1221"/>
                  <a:gd name="T5" fmla="*/ 428 h 1523"/>
                  <a:gd name="T6" fmla="*/ 51 w 1221"/>
                  <a:gd name="T7" fmla="*/ 488 h 1523"/>
                  <a:gd name="T8" fmla="*/ 29 w 1221"/>
                  <a:gd name="T9" fmla="*/ 699 h 1523"/>
                  <a:gd name="T10" fmla="*/ 164 w 1221"/>
                  <a:gd name="T11" fmla="*/ 1523 h 1523"/>
                  <a:gd name="T12" fmla="*/ 425 w 1221"/>
                  <a:gd name="T13" fmla="*/ 1523 h 1523"/>
                  <a:gd name="T14" fmla="*/ 338 w 1221"/>
                  <a:gd name="T15" fmla="*/ 771 h 1523"/>
                  <a:gd name="T16" fmla="*/ 1147 w 1221"/>
                  <a:gd name="T17" fmla="*/ 771 h 1523"/>
                  <a:gd name="T18" fmla="*/ 1153 w 1221"/>
                  <a:gd name="T19" fmla="*/ 364 h 1523"/>
                  <a:gd name="T20" fmla="*/ 904 w 1221"/>
                  <a:gd name="T21" fmla="*/ 15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1" h="1523">
                    <a:moveTo>
                      <a:pt x="904" y="15"/>
                    </a:moveTo>
                    <a:cubicBezTo>
                      <a:pt x="748" y="0"/>
                      <a:pt x="607" y="131"/>
                      <a:pt x="589" y="308"/>
                    </a:cubicBezTo>
                    <a:cubicBezTo>
                      <a:pt x="585" y="350"/>
                      <a:pt x="588" y="390"/>
                      <a:pt x="596" y="428"/>
                    </a:cubicBezTo>
                    <a:cubicBezTo>
                      <a:pt x="381" y="435"/>
                      <a:pt x="158" y="451"/>
                      <a:pt x="51" y="488"/>
                    </a:cubicBezTo>
                    <a:cubicBezTo>
                      <a:pt x="0" y="506"/>
                      <a:pt x="29" y="699"/>
                      <a:pt x="29" y="699"/>
                    </a:cubicBezTo>
                    <a:cubicBezTo>
                      <a:pt x="164" y="1523"/>
                      <a:pt x="164" y="1523"/>
                      <a:pt x="164" y="1523"/>
                    </a:cubicBezTo>
                    <a:cubicBezTo>
                      <a:pt x="425" y="1523"/>
                      <a:pt x="425" y="1523"/>
                      <a:pt x="425" y="1523"/>
                    </a:cubicBezTo>
                    <a:cubicBezTo>
                      <a:pt x="338" y="771"/>
                      <a:pt x="338" y="771"/>
                      <a:pt x="338" y="771"/>
                    </a:cubicBezTo>
                    <a:cubicBezTo>
                      <a:pt x="338" y="771"/>
                      <a:pt x="1004" y="911"/>
                      <a:pt x="1147" y="771"/>
                    </a:cubicBezTo>
                    <a:cubicBezTo>
                      <a:pt x="1221" y="699"/>
                      <a:pt x="1150" y="385"/>
                      <a:pt x="1153" y="364"/>
                    </a:cubicBezTo>
                    <a:cubicBezTo>
                      <a:pt x="1171" y="187"/>
                      <a:pt x="1060" y="31"/>
                      <a:pt x="904" y="15"/>
                    </a:cubicBez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9" name="Freeform 267">
                <a:extLst>
                  <a:ext uri="{FF2B5EF4-FFF2-40B4-BE49-F238E27FC236}">
                    <a16:creationId xmlns:a16="http://schemas.microsoft.com/office/drawing/2014/main" xmlns="" id="{63C861D9-BC74-4272-B683-2E7BBE3187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07638" y="2574926"/>
                <a:ext cx="931863" cy="1592263"/>
              </a:xfrm>
              <a:custGeom>
                <a:avLst/>
                <a:gdLst>
                  <a:gd name="T0" fmla="*/ 13 w 587"/>
                  <a:gd name="T1" fmla="*/ 441 h 1005"/>
                  <a:gd name="T2" fmla="*/ 10 w 587"/>
                  <a:gd name="T3" fmla="*/ 578 h 1005"/>
                  <a:gd name="T4" fmla="*/ 6 w 587"/>
                  <a:gd name="T5" fmla="*/ 714 h 1005"/>
                  <a:gd name="T6" fmla="*/ 3 w 587"/>
                  <a:gd name="T7" fmla="*/ 851 h 1005"/>
                  <a:gd name="T8" fmla="*/ 0 w 587"/>
                  <a:gd name="T9" fmla="*/ 948 h 1005"/>
                  <a:gd name="T10" fmla="*/ 570 w 587"/>
                  <a:gd name="T11" fmla="*/ 1005 h 1005"/>
                  <a:gd name="T12" fmla="*/ 573 w 587"/>
                  <a:gd name="T13" fmla="*/ 754 h 1005"/>
                  <a:gd name="T14" fmla="*/ 586 w 587"/>
                  <a:gd name="T15" fmla="*/ 392 h 1005"/>
                  <a:gd name="T16" fmla="*/ 525 w 587"/>
                  <a:gd name="T17" fmla="*/ 169 h 1005"/>
                  <a:gd name="T18" fmla="*/ 358 w 587"/>
                  <a:gd name="T19" fmla="*/ 20 h 1005"/>
                  <a:gd name="T20" fmla="*/ 275 w 587"/>
                  <a:gd name="T21" fmla="*/ 3 h 1005"/>
                  <a:gd name="T22" fmla="*/ 208 w 587"/>
                  <a:gd name="T23" fmla="*/ 132 h 1005"/>
                  <a:gd name="T24" fmla="*/ 12 w 587"/>
                  <a:gd name="T25" fmla="*/ 462 h 10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7" h="1005">
                    <a:moveTo>
                      <a:pt x="13" y="441"/>
                    </a:moveTo>
                    <a:cubicBezTo>
                      <a:pt x="9" y="524"/>
                      <a:pt x="11" y="495"/>
                      <a:pt x="10" y="578"/>
                    </a:cubicBezTo>
                    <a:cubicBezTo>
                      <a:pt x="9" y="623"/>
                      <a:pt x="8" y="669"/>
                      <a:pt x="6" y="714"/>
                    </a:cubicBezTo>
                    <a:cubicBezTo>
                      <a:pt x="5" y="760"/>
                      <a:pt x="4" y="805"/>
                      <a:pt x="3" y="851"/>
                    </a:cubicBezTo>
                    <a:cubicBezTo>
                      <a:pt x="2" y="883"/>
                      <a:pt x="1" y="916"/>
                      <a:pt x="0" y="948"/>
                    </a:cubicBezTo>
                    <a:cubicBezTo>
                      <a:pt x="570" y="1005"/>
                      <a:pt x="570" y="1005"/>
                      <a:pt x="570" y="1005"/>
                    </a:cubicBezTo>
                    <a:cubicBezTo>
                      <a:pt x="572" y="946"/>
                      <a:pt x="572" y="813"/>
                      <a:pt x="573" y="754"/>
                    </a:cubicBezTo>
                    <a:cubicBezTo>
                      <a:pt x="575" y="633"/>
                      <a:pt x="584" y="513"/>
                      <a:pt x="586" y="392"/>
                    </a:cubicBezTo>
                    <a:cubicBezTo>
                      <a:pt x="587" y="311"/>
                      <a:pt x="574" y="236"/>
                      <a:pt x="525" y="169"/>
                    </a:cubicBezTo>
                    <a:cubicBezTo>
                      <a:pt x="482" y="110"/>
                      <a:pt x="425" y="54"/>
                      <a:pt x="358" y="20"/>
                    </a:cubicBezTo>
                    <a:cubicBezTo>
                      <a:pt x="334" y="8"/>
                      <a:pt x="303" y="0"/>
                      <a:pt x="275" y="3"/>
                    </a:cubicBezTo>
                    <a:cubicBezTo>
                      <a:pt x="274" y="3"/>
                      <a:pt x="253" y="114"/>
                      <a:pt x="208" y="132"/>
                    </a:cubicBezTo>
                    <a:cubicBezTo>
                      <a:pt x="208" y="132"/>
                      <a:pt x="18" y="235"/>
                      <a:pt x="12" y="462"/>
                    </a:cubicBezTo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0" name="Rectangle 268">
                <a:extLst>
                  <a:ext uri="{FF2B5EF4-FFF2-40B4-BE49-F238E27FC236}">
                    <a16:creationId xmlns:a16="http://schemas.microsoft.com/office/drawing/2014/main" xmlns="" id="{0915A9F4-8540-4DC0-856F-58D8313EA125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82275" y="2825751"/>
                <a:ext cx="23813" cy="641350"/>
              </a:xfrm>
              <a:prstGeom prst="rect">
                <a:avLst/>
              </a:pr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1" name="Freeform 269">
                <a:extLst>
                  <a:ext uri="{FF2B5EF4-FFF2-40B4-BE49-F238E27FC236}">
                    <a16:creationId xmlns:a16="http://schemas.microsoft.com/office/drawing/2014/main" xmlns="" id="{1FEFB41B-453C-47EC-927F-291AA24CB3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82275" y="2873376"/>
                <a:ext cx="290513" cy="593725"/>
              </a:xfrm>
              <a:custGeom>
                <a:avLst/>
                <a:gdLst>
                  <a:gd name="T0" fmla="*/ 14 w 183"/>
                  <a:gd name="T1" fmla="*/ 374 h 374"/>
                  <a:gd name="T2" fmla="*/ 0 w 183"/>
                  <a:gd name="T3" fmla="*/ 368 h 374"/>
                  <a:gd name="T4" fmla="*/ 169 w 183"/>
                  <a:gd name="T5" fmla="*/ 0 h 374"/>
                  <a:gd name="T6" fmla="*/ 183 w 183"/>
                  <a:gd name="T7" fmla="*/ 6 h 374"/>
                  <a:gd name="T8" fmla="*/ 14 w 183"/>
                  <a:gd name="T9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374">
                    <a:moveTo>
                      <a:pt x="14" y="374"/>
                    </a:moveTo>
                    <a:lnTo>
                      <a:pt x="0" y="368"/>
                    </a:lnTo>
                    <a:lnTo>
                      <a:pt x="169" y="0"/>
                    </a:lnTo>
                    <a:lnTo>
                      <a:pt x="183" y="6"/>
                    </a:lnTo>
                    <a:lnTo>
                      <a:pt x="14" y="374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2" name="Freeform 270">
                <a:extLst>
                  <a:ext uri="{FF2B5EF4-FFF2-40B4-BE49-F238E27FC236}">
                    <a16:creationId xmlns:a16="http://schemas.microsoft.com/office/drawing/2014/main" xmlns="" id="{1AB63374-FF34-43DC-B58E-9A39C1934D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680700" y="2622551"/>
                <a:ext cx="430213" cy="430213"/>
              </a:xfrm>
              <a:custGeom>
                <a:avLst/>
                <a:gdLst>
                  <a:gd name="T0" fmla="*/ 0 w 271"/>
                  <a:gd name="T1" fmla="*/ 104 h 272"/>
                  <a:gd name="T2" fmla="*/ 20 w 271"/>
                  <a:gd name="T3" fmla="*/ 272 h 272"/>
                  <a:gd name="T4" fmla="*/ 271 w 271"/>
                  <a:gd name="T5" fmla="*/ 109 h 272"/>
                  <a:gd name="T6" fmla="*/ 209 w 271"/>
                  <a:gd name="T7" fmla="*/ 0 h 272"/>
                  <a:gd name="T8" fmla="*/ 0 w 271"/>
                  <a:gd name="T9" fmla="*/ 10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1" h="272">
                    <a:moveTo>
                      <a:pt x="0" y="104"/>
                    </a:moveTo>
                    <a:cubicBezTo>
                      <a:pt x="0" y="114"/>
                      <a:pt x="20" y="272"/>
                      <a:pt x="20" y="272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09" y="0"/>
                      <a:pt x="209" y="0"/>
                      <a:pt x="209" y="0"/>
                    </a:cubicBezTo>
                    <a:lnTo>
                      <a:pt x="0" y="104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3" name="Freeform 271">
                <a:extLst>
                  <a:ext uri="{FF2B5EF4-FFF2-40B4-BE49-F238E27FC236}">
                    <a16:creationId xmlns:a16="http://schemas.microsoft.com/office/drawing/2014/main" xmlns="" id="{BA676857-6609-498D-844E-94E9D74BEE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66400" y="2757488"/>
                <a:ext cx="114300" cy="246063"/>
              </a:xfrm>
              <a:custGeom>
                <a:avLst/>
                <a:gdLst>
                  <a:gd name="T0" fmla="*/ 72 w 72"/>
                  <a:gd name="T1" fmla="*/ 29 h 155"/>
                  <a:gd name="T2" fmla="*/ 0 w 72"/>
                  <a:gd name="T3" fmla="*/ 155 h 155"/>
                  <a:gd name="T4" fmla="*/ 14 w 72"/>
                  <a:gd name="T5" fmla="*/ 0 h 155"/>
                  <a:gd name="T6" fmla="*/ 72 w 72"/>
                  <a:gd name="T7" fmla="*/ 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155">
                    <a:moveTo>
                      <a:pt x="72" y="29"/>
                    </a:moveTo>
                    <a:lnTo>
                      <a:pt x="0" y="155"/>
                    </a:lnTo>
                    <a:lnTo>
                      <a:pt x="14" y="0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4" name="Freeform 272">
                <a:extLst>
                  <a:ext uri="{FF2B5EF4-FFF2-40B4-BE49-F238E27FC236}">
                    <a16:creationId xmlns:a16="http://schemas.microsoft.com/office/drawing/2014/main" xmlns="" id="{94477F09-BF74-45D1-9A46-80693BB2A9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50513" y="1844676"/>
                <a:ext cx="623888" cy="968375"/>
              </a:xfrm>
              <a:custGeom>
                <a:avLst/>
                <a:gdLst>
                  <a:gd name="T0" fmla="*/ 1 w 393"/>
                  <a:gd name="T1" fmla="*/ 421 h 610"/>
                  <a:gd name="T2" fmla="*/ 2 w 393"/>
                  <a:gd name="T3" fmla="*/ 177 h 610"/>
                  <a:gd name="T4" fmla="*/ 180 w 393"/>
                  <a:gd name="T5" fmla="*/ 3 h 610"/>
                  <a:gd name="T6" fmla="*/ 357 w 393"/>
                  <a:gd name="T7" fmla="*/ 189 h 610"/>
                  <a:gd name="T8" fmla="*/ 357 w 393"/>
                  <a:gd name="T9" fmla="*/ 227 h 610"/>
                  <a:gd name="T10" fmla="*/ 356 w 393"/>
                  <a:gd name="T11" fmla="*/ 363 h 610"/>
                  <a:gd name="T12" fmla="*/ 356 w 393"/>
                  <a:gd name="T13" fmla="*/ 433 h 610"/>
                  <a:gd name="T14" fmla="*/ 178 w 393"/>
                  <a:gd name="T15" fmla="*/ 607 h 610"/>
                  <a:gd name="T16" fmla="*/ 1 w 393"/>
                  <a:gd name="T17" fmla="*/ 421 h 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3" h="610">
                    <a:moveTo>
                      <a:pt x="1" y="421"/>
                    </a:moveTo>
                    <a:cubicBezTo>
                      <a:pt x="2" y="177"/>
                      <a:pt x="2" y="177"/>
                      <a:pt x="2" y="177"/>
                    </a:cubicBezTo>
                    <a:cubicBezTo>
                      <a:pt x="2" y="78"/>
                      <a:pt x="82" y="0"/>
                      <a:pt x="180" y="3"/>
                    </a:cubicBezTo>
                    <a:cubicBezTo>
                      <a:pt x="279" y="6"/>
                      <a:pt x="358" y="89"/>
                      <a:pt x="357" y="189"/>
                    </a:cubicBezTo>
                    <a:cubicBezTo>
                      <a:pt x="357" y="227"/>
                      <a:pt x="357" y="227"/>
                      <a:pt x="357" y="227"/>
                    </a:cubicBezTo>
                    <a:cubicBezTo>
                      <a:pt x="393" y="229"/>
                      <a:pt x="391" y="363"/>
                      <a:pt x="356" y="363"/>
                    </a:cubicBezTo>
                    <a:cubicBezTo>
                      <a:pt x="356" y="433"/>
                      <a:pt x="356" y="433"/>
                      <a:pt x="356" y="433"/>
                    </a:cubicBezTo>
                    <a:cubicBezTo>
                      <a:pt x="356" y="532"/>
                      <a:pt x="276" y="610"/>
                      <a:pt x="178" y="607"/>
                    </a:cubicBezTo>
                    <a:cubicBezTo>
                      <a:pt x="79" y="604"/>
                      <a:pt x="0" y="521"/>
                      <a:pt x="1" y="421"/>
                    </a:cubicBezTo>
                    <a:close/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5" name="Freeform 273">
                <a:extLst>
                  <a:ext uri="{FF2B5EF4-FFF2-40B4-BE49-F238E27FC236}">
                    <a16:creationId xmlns:a16="http://schemas.microsoft.com/office/drawing/2014/main" xmlns="" id="{28C0056B-5269-472A-AEED-B7ECB7282F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94963" y="2290763"/>
                <a:ext cx="74613" cy="111125"/>
              </a:xfrm>
              <a:custGeom>
                <a:avLst/>
                <a:gdLst>
                  <a:gd name="T0" fmla="*/ 2 w 47"/>
                  <a:gd name="T1" fmla="*/ 46 h 70"/>
                  <a:gd name="T2" fmla="*/ 18 w 47"/>
                  <a:gd name="T3" fmla="*/ 69 h 70"/>
                  <a:gd name="T4" fmla="*/ 40 w 47"/>
                  <a:gd name="T5" fmla="*/ 53 h 70"/>
                  <a:gd name="T6" fmla="*/ 45 w 47"/>
                  <a:gd name="T7" fmla="*/ 25 h 70"/>
                  <a:gd name="T8" fmla="*/ 30 w 47"/>
                  <a:gd name="T9" fmla="*/ 2 h 70"/>
                  <a:gd name="T10" fmla="*/ 8 w 47"/>
                  <a:gd name="T11" fmla="*/ 18 h 70"/>
                  <a:gd name="T12" fmla="*/ 2 w 47"/>
                  <a:gd name="T13" fmla="*/ 4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70">
                    <a:moveTo>
                      <a:pt x="2" y="46"/>
                    </a:moveTo>
                    <a:cubicBezTo>
                      <a:pt x="0" y="56"/>
                      <a:pt x="7" y="67"/>
                      <a:pt x="18" y="69"/>
                    </a:cubicBezTo>
                    <a:cubicBezTo>
                      <a:pt x="28" y="70"/>
                      <a:pt x="38" y="63"/>
                      <a:pt x="40" y="53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7" y="15"/>
                      <a:pt x="41" y="4"/>
                      <a:pt x="30" y="2"/>
                    </a:cubicBezTo>
                    <a:cubicBezTo>
                      <a:pt x="20" y="0"/>
                      <a:pt x="10" y="8"/>
                      <a:pt x="8" y="18"/>
                    </a:cubicBezTo>
                    <a:lnTo>
                      <a:pt x="2" y="46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6" name="Freeform 274">
                <a:extLst>
                  <a:ext uri="{FF2B5EF4-FFF2-40B4-BE49-F238E27FC236}">
                    <a16:creationId xmlns:a16="http://schemas.microsoft.com/office/drawing/2014/main" xmlns="" id="{260F8F2B-A741-4F8E-B07C-082C75E0D1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96550" y="2203451"/>
                <a:ext cx="161925" cy="101600"/>
              </a:xfrm>
              <a:custGeom>
                <a:avLst/>
                <a:gdLst>
                  <a:gd name="T0" fmla="*/ 4 w 102"/>
                  <a:gd name="T1" fmla="*/ 10 h 64"/>
                  <a:gd name="T2" fmla="*/ 10 w 102"/>
                  <a:gd name="T3" fmla="*/ 28 h 64"/>
                  <a:gd name="T4" fmla="*/ 80 w 102"/>
                  <a:gd name="T5" fmla="*/ 61 h 64"/>
                  <a:gd name="T6" fmla="*/ 98 w 102"/>
                  <a:gd name="T7" fmla="*/ 54 h 64"/>
                  <a:gd name="T8" fmla="*/ 92 w 102"/>
                  <a:gd name="T9" fmla="*/ 36 h 64"/>
                  <a:gd name="T10" fmla="*/ 22 w 102"/>
                  <a:gd name="T11" fmla="*/ 3 h 64"/>
                  <a:gd name="T12" fmla="*/ 4 w 102"/>
                  <a:gd name="T13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4">
                    <a:moveTo>
                      <a:pt x="4" y="10"/>
                    </a:moveTo>
                    <a:cubicBezTo>
                      <a:pt x="0" y="17"/>
                      <a:pt x="3" y="25"/>
                      <a:pt x="10" y="28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7" y="64"/>
                      <a:pt x="95" y="61"/>
                      <a:pt x="98" y="54"/>
                    </a:cubicBezTo>
                    <a:cubicBezTo>
                      <a:pt x="102" y="48"/>
                      <a:pt x="99" y="39"/>
                      <a:pt x="92" y="36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5" y="0"/>
                      <a:pt x="7" y="3"/>
                      <a:pt x="4" y="10"/>
                    </a:cubicBez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7" name="Freeform 275">
                <a:extLst>
                  <a:ext uri="{FF2B5EF4-FFF2-40B4-BE49-F238E27FC236}">
                    <a16:creationId xmlns:a16="http://schemas.microsoft.com/office/drawing/2014/main" xmlns="" id="{CB72A062-0F21-4B0B-8170-F809DFA21D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71150" y="2546351"/>
                <a:ext cx="246063" cy="98425"/>
              </a:xfrm>
              <a:custGeom>
                <a:avLst/>
                <a:gdLst>
                  <a:gd name="T0" fmla="*/ 9 w 155"/>
                  <a:gd name="T1" fmla="*/ 4 h 62"/>
                  <a:gd name="T2" fmla="*/ 15 w 155"/>
                  <a:gd name="T3" fmla="*/ 6 h 62"/>
                  <a:gd name="T4" fmla="*/ 96 w 155"/>
                  <a:gd name="T5" fmla="*/ 37 h 62"/>
                  <a:gd name="T6" fmla="*/ 137 w 155"/>
                  <a:gd name="T7" fmla="*/ 6 h 62"/>
                  <a:gd name="T8" fmla="*/ 149 w 155"/>
                  <a:gd name="T9" fmla="*/ 3 h 62"/>
                  <a:gd name="T10" fmla="*/ 152 w 155"/>
                  <a:gd name="T11" fmla="*/ 15 h 62"/>
                  <a:gd name="T12" fmla="*/ 100 w 155"/>
                  <a:gd name="T13" fmla="*/ 56 h 62"/>
                  <a:gd name="T14" fmla="*/ 5 w 155"/>
                  <a:gd name="T15" fmla="*/ 21 h 62"/>
                  <a:gd name="T16" fmla="*/ 3 w 155"/>
                  <a:gd name="T17" fmla="*/ 8 h 62"/>
                  <a:gd name="T18" fmla="*/ 9 w 155"/>
                  <a:gd name="T19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5" h="62">
                    <a:moveTo>
                      <a:pt x="9" y="4"/>
                    </a:moveTo>
                    <a:cubicBezTo>
                      <a:pt x="11" y="4"/>
                      <a:pt x="14" y="5"/>
                      <a:pt x="15" y="6"/>
                    </a:cubicBezTo>
                    <a:cubicBezTo>
                      <a:pt x="46" y="32"/>
                      <a:pt x="73" y="42"/>
                      <a:pt x="96" y="37"/>
                    </a:cubicBezTo>
                    <a:cubicBezTo>
                      <a:pt x="124" y="31"/>
                      <a:pt x="137" y="6"/>
                      <a:pt x="137" y="6"/>
                    </a:cubicBezTo>
                    <a:cubicBezTo>
                      <a:pt x="139" y="1"/>
                      <a:pt x="145" y="0"/>
                      <a:pt x="149" y="3"/>
                    </a:cubicBezTo>
                    <a:cubicBezTo>
                      <a:pt x="153" y="5"/>
                      <a:pt x="155" y="11"/>
                      <a:pt x="152" y="15"/>
                    </a:cubicBezTo>
                    <a:cubicBezTo>
                      <a:pt x="152" y="17"/>
                      <a:pt x="135" y="48"/>
                      <a:pt x="100" y="56"/>
                    </a:cubicBezTo>
                    <a:cubicBezTo>
                      <a:pt x="71" y="62"/>
                      <a:pt x="39" y="50"/>
                      <a:pt x="5" y="21"/>
                    </a:cubicBezTo>
                    <a:cubicBezTo>
                      <a:pt x="1" y="18"/>
                      <a:pt x="0" y="12"/>
                      <a:pt x="3" y="8"/>
                    </a:cubicBezTo>
                    <a:cubicBezTo>
                      <a:pt x="5" y="6"/>
                      <a:pt x="7" y="4"/>
                      <a:pt x="9" y="4"/>
                    </a:cubicBezTo>
                    <a:close/>
                  </a:path>
                </a:pathLst>
              </a:custGeom>
              <a:solidFill>
                <a:srgbClr val="F88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8" name="Rectangle 276">
                <a:extLst>
                  <a:ext uri="{FF2B5EF4-FFF2-40B4-BE49-F238E27FC236}">
                    <a16:creationId xmlns:a16="http://schemas.microsoft.com/office/drawing/2014/main" xmlns="" id="{7A947092-A167-45C4-A253-C8790D959A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09250" y="3436938"/>
                <a:ext cx="179388" cy="280988"/>
              </a:xfrm>
              <a:prstGeom prst="rect">
                <a:avLst/>
              </a:pr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9" name="Rectangle 277">
                <a:extLst>
                  <a:ext uri="{FF2B5EF4-FFF2-40B4-BE49-F238E27FC236}">
                    <a16:creationId xmlns:a16="http://schemas.microsoft.com/office/drawing/2014/main" xmlns="" id="{6E5F8BC6-4427-4A04-9111-094274F8941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0541000" y="3481388"/>
                <a:ext cx="115888" cy="117475"/>
              </a:xfrm>
              <a:prstGeom prst="rect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0" name="Freeform 278">
                <a:extLst>
                  <a:ext uri="{FF2B5EF4-FFF2-40B4-BE49-F238E27FC236}">
                    <a16:creationId xmlns:a16="http://schemas.microsoft.com/office/drawing/2014/main" xmlns="" id="{632BB037-3B9E-4591-8DFA-F08B186079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378950" y="3402013"/>
                <a:ext cx="611188" cy="206375"/>
              </a:xfrm>
              <a:custGeom>
                <a:avLst/>
                <a:gdLst>
                  <a:gd name="T0" fmla="*/ 385 w 385"/>
                  <a:gd name="T1" fmla="*/ 65 h 130"/>
                  <a:gd name="T2" fmla="*/ 308 w 385"/>
                  <a:gd name="T3" fmla="*/ 130 h 130"/>
                  <a:gd name="T4" fmla="*/ 77 w 385"/>
                  <a:gd name="T5" fmla="*/ 130 h 130"/>
                  <a:gd name="T6" fmla="*/ 0 w 385"/>
                  <a:gd name="T7" fmla="*/ 65 h 130"/>
                  <a:gd name="T8" fmla="*/ 77 w 385"/>
                  <a:gd name="T9" fmla="*/ 0 h 130"/>
                  <a:gd name="T10" fmla="*/ 308 w 385"/>
                  <a:gd name="T11" fmla="*/ 0 h 130"/>
                  <a:gd name="T12" fmla="*/ 385 w 385"/>
                  <a:gd name="T13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5" h="130">
                    <a:moveTo>
                      <a:pt x="385" y="65"/>
                    </a:moveTo>
                    <a:cubicBezTo>
                      <a:pt x="385" y="101"/>
                      <a:pt x="350" y="130"/>
                      <a:pt x="308" y="130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35" y="130"/>
                      <a:pt x="0" y="101"/>
                      <a:pt x="0" y="65"/>
                    </a:cubicBezTo>
                    <a:cubicBezTo>
                      <a:pt x="0" y="29"/>
                      <a:pt x="35" y="0"/>
                      <a:pt x="77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50" y="0"/>
                      <a:pt x="385" y="29"/>
                      <a:pt x="385" y="65"/>
                    </a:cubicBezTo>
                    <a:close/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1" name="Freeform 279">
                <a:extLst>
                  <a:ext uri="{FF2B5EF4-FFF2-40B4-BE49-F238E27FC236}">
                    <a16:creationId xmlns:a16="http://schemas.microsoft.com/office/drawing/2014/main" xmlns="" id="{35D93D9F-55EA-49EA-ABD7-5C4079BB4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59950" y="2786063"/>
                <a:ext cx="1547813" cy="1204913"/>
              </a:xfrm>
              <a:custGeom>
                <a:avLst/>
                <a:gdLst>
                  <a:gd name="T0" fmla="*/ 142 w 975"/>
                  <a:gd name="T1" fmla="*/ 433 h 760"/>
                  <a:gd name="T2" fmla="*/ 152 w 975"/>
                  <a:gd name="T3" fmla="*/ 448 h 760"/>
                  <a:gd name="T4" fmla="*/ 419 w 975"/>
                  <a:gd name="T5" fmla="*/ 590 h 760"/>
                  <a:gd name="T6" fmla="*/ 587 w 975"/>
                  <a:gd name="T7" fmla="*/ 542 h 760"/>
                  <a:gd name="T8" fmla="*/ 707 w 975"/>
                  <a:gd name="T9" fmla="*/ 105 h 760"/>
                  <a:gd name="T10" fmla="*/ 699 w 975"/>
                  <a:gd name="T11" fmla="*/ 88 h 760"/>
                  <a:gd name="T12" fmla="*/ 841 w 975"/>
                  <a:gd name="T13" fmla="*/ 0 h 760"/>
                  <a:gd name="T14" fmla="*/ 850 w 975"/>
                  <a:gd name="T15" fmla="*/ 18 h 760"/>
                  <a:gd name="T16" fmla="*/ 673 w 975"/>
                  <a:gd name="T17" fmla="*/ 687 h 760"/>
                  <a:gd name="T18" fmla="*/ 419 w 975"/>
                  <a:gd name="T19" fmla="*/ 760 h 760"/>
                  <a:gd name="T20" fmla="*/ 11 w 975"/>
                  <a:gd name="T21" fmla="*/ 538 h 760"/>
                  <a:gd name="T22" fmla="*/ 0 w 975"/>
                  <a:gd name="T23" fmla="*/ 521 h 760"/>
                  <a:gd name="T24" fmla="*/ 142 w 975"/>
                  <a:gd name="T25" fmla="*/ 433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75" h="760">
                    <a:moveTo>
                      <a:pt x="142" y="433"/>
                    </a:moveTo>
                    <a:cubicBezTo>
                      <a:pt x="152" y="448"/>
                      <a:pt x="152" y="448"/>
                      <a:pt x="152" y="448"/>
                    </a:cubicBezTo>
                    <a:cubicBezTo>
                      <a:pt x="213" y="537"/>
                      <a:pt x="312" y="590"/>
                      <a:pt x="419" y="590"/>
                    </a:cubicBezTo>
                    <a:cubicBezTo>
                      <a:pt x="478" y="590"/>
                      <a:pt x="536" y="573"/>
                      <a:pt x="587" y="542"/>
                    </a:cubicBezTo>
                    <a:cubicBezTo>
                      <a:pt x="732" y="451"/>
                      <a:pt x="785" y="259"/>
                      <a:pt x="707" y="105"/>
                    </a:cubicBezTo>
                    <a:cubicBezTo>
                      <a:pt x="699" y="88"/>
                      <a:pt x="699" y="88"/>
                      <a:pt x="699" y="88"/>
                    </a:cubicBezTo>
                    <a:cubicBezTo>
                      <a:pt x="841" y="0"/>
                      <a:pt x="841" y="0"/>
                      <a:pt x="841" y="0"/>
                    </a:cubicBezTo>
                    <a:cubicBezTo>
                      <a:pt x="850" y="18"/>
                      <a:pt x="850" y="18"/>
                      <a:pt x="850" y="18"/>
                    </a:cubicBezTo>
                    <a:cubicBezTo>
                      <a:pt x="975" y="254"/>
                      <a:pt x="897" y="548"/>
                      <a:pt x="673" y="687"/>
                    </a:cubicBezTo>
                    <a:cubicBezTo>
                      <a:pt x="596" y="735"/>
                      <a:pt x="508" y="760"/>
                      <a:pt x="419" y="760"/>
                    </a:cubicBezTo>
                    <a:cubicBezTo>
                      <a:pt x="255" y="760"/>
                      <a:pt x="102" y="677"/>
                      <a:pt x="11" y="538"/>
                    </a:cubicBezTo>
                    <a:cubicBezTo>
                      <a:pt x="0" y="521"/>
                      <a:pt x="0" y="521"/>
                      <a:pt x="0" y="521"/>
                    </a:cubicBezTo>
                    <a:lnTo>
                      <a:pt x="142" y="433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2" name="Oval 280">
                <a:extLst>
                  <a:ext uri="{FF2B5EF4-FFF2-40B4-BE49-F238E27FC236}">
                    <a16:creationId xmlns:a16="http://schemas.microsoft.com/office/drawing/2014/main" xmlns="" id="{A2EE5F3C-7778-4774-85DD-A5C027A2CE1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1444288" y="6154738"/>
                <a:ext cx="133350" cy="130175"/>
              </a:xfrm>
              <a:prstGeom prst="ellipse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3" name="Freeform 281">
                <a:extLst>
                  <a:ext uri="{FF2B5EF4-FFF2-40B4-BE49-F238E27FC236}">
                    <a16:creationId xmlns:a16="http://schemas.microsoft.com/office/drawing/2014/main" xmlns="" id="{E1D8712B-BAF1-47D9-9DFE-75E256F0E8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175875" y="3987801"/>
                <a:ext cx="1401763" cy="242888"/>
              </a:xfrm>
              <a:custGeom>
                <a:avLst/>
                <a:gdLst>
                  <a:gd name="T0" fmla="*/ 883 w 883"/>
                  <a:gd name="T1" fmla="*/ 77 h 154"/>
                  <a:gd name="T2" fmla="*/ 800 w 883"/>
                  <a:gd name="T3" fmla="*/ 154 h 154"/>
                  <a:gd name="T4" fmla="*/ 83 w 883"/>
                  <a:gd name="T5" fmla="*/ 154 h 154"/>
                  <a:gd name="T6" fmla="*/ 0 w 883"/>
                  <a:gd name="T7" fmla="*/ 77 h 154"/>
                  <a:gd name="T8" fmla="*/ 83 w 883"/>
                  <a:gd name="T9" fmla="*/ 0 h 154"/>
                  <a:gd name="T10" fmla="*/ 800 w 883"/>
                  <a:gd name="T11" fmla="*/ 0 h 154"/>
                  <a:gd name="T12" fmla="*/ 883 w 883"/>
                  <a:gd name="T13" fmla="*/ 7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3" h="154">
                    <a:moveTo>
                      <a:pt x="883" y="77"/>
                    </a:moveTo>
                    <a:cubicBezTo>
                      <a:pt x="883" y="120"/>
                      <a:pt x="846" y="154"/>
                      <a:pt x="800" y="154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38" y="154"/>
                      <a:pt x="0" y="120"/>
                      <a:pt x="0" y="77"/>
                    </a:cubicBezTo>
                    <a:cubicBezTo>
                      <a:pt x="0" y="34"/>
                      <a:pt x="38" y="0"/>
                      <a:pt x="83" y="0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846" y="0"/>
                      <a:pt x="883" y="34"/>
                      <a:pt x="883" y="77"/>
                    </a:cubicBezTo>
                    <a:close/>
                  </a:path>
                </a:pathLst>
              </a:cu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4" name="Freeform 282">
                <a:extLst>
                  <a:ext uri="{FF2B5EF4-FFF2-40B4-BE49-F238E27FC236}">
                    <a16:creationId xmlns:a16="http://schemas.microsoft.com/office/drawing/2014/main" xmlns="" id="{B12798EA-8062-4295-8FD3-A57F4BE9D2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337925" y="4108451"/>
                <a:ext cx="136525" cy="919163"/>
              </a:xfrm>
              <a:custGeom>
                <a:avLst/>
                <a:gdLst>
                  <a:gd name="T0" fmla="*/ 86 w 86"/>
                  <a:gd name="T1" fmla="*/ 532 h 579"/>
                  <a:gd name="T2" fmla="*/ 43 w 86"/>
                  <a:gd name="T3" fmla="*/ 579 h 579"/>
                  <a:gd name="T4" fmla="*/ 0 w 86"/>
                  <a:gd name="T5" fmla="*/ 532 h 579"/>
                  <a:gd name="T6" fmla="*/ 0 w 86"/>
                  <a:gd name="T7" fmla="*/ 47 h 579"/>
                  <a:gd name="T8" fmla="*/ 43 w 86"/>
                  <a:gd name="T9" fmla="*/ 0 h 579"/>
                  <a:gd name="T10" fmla="*/ 86 w 86"/>
                  <a:gd name="T11" fmla="*/ 47 h 579"/>
                  <a:gd name="T12" fmla="*/ 86 w 86"/>
                  <a:gd name="T13" fmla="*/ 532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79">
                    <a:moveTo>
                      <a:pt x="86" y="532"/>
                    </a:moveTo>
                    <a:cubicBezTo>
                      <a:pt x="86" y="558"/>
                      <a:pt x="67" y="579"/>
                      <a:pt x="43" y="579"/>
                    </a:cubicBezTo>
                    <a:cubicBezTo>
                      <a:pt x="19" y="579"/>
                      <a:pt x="0" y="558"/>
                      <a:pt x="0" y="53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1"/>
                      <a:pt x="19" y="0"/>
                      <a:pt x="43" y="0"/>
                    </a:cubicBezTo>
                    <a:cubicBezTo>
                      <a:pt x="67" y="0"/>
                      <a:pt x="86" y="21"/>
                      <a:pt x="86" y="47"/>
                    </a:cubicBezTo>
                    <a:lnTo>
                      <a:pt x="86" y="532"/>
                    </a:lnTo>
                    <a:close/>
                  </a:path>
                </a:pathLst>
              </a:cu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5" name="Freeform 283">
                <a:extLst>
                  <a:ext uri="{FF2B5EF4-FFF2-40B4-BE49-F238E27FC236}">
                    <a16:creationId xmlns:a16="http://schemas.microsoft.com/office/drawing/2014/main" xmlns="" id="{A140658C-4C31-499C-9318-89DE528DF3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440988" y="4046538"/>
                <a:ext cx="1035050" cy="771525"/>
              </a:xfrm>
              <a:custGeom>
                <a:avLst/>
                <a:gdLst>
                  <a:gd name="T0" fmla="*/ 626 w 652"/>
                  <a:gd name="T1" fmla="*/ 396 h 487"/>
                  <a:gd name="T2" fmla="*/ 637 w 652"/>
                  <a:gd name="T3" fmla="*/ 461 h 487"/>
                  <a:gd name="T4" fmla="*/ 571 w 652"/>
                  <a:gd name="T5" fmla="*/ 472 h 487"/>
                  <a:gd name="T6" fmla="*/ 27 w 652"/>
                  <a:gd name="T7" fmla="*/ 91 h 487"/>
                  <a:gd name="T8" fmla="*/ 15 w 652"/>
                  <a:gd name="T9" fmla="*/ 26 h 487"/>
                  <a:gd name="T10" fmla="*/ 82 w 652"/>
                  <a:gd name="T11" fmla="*/ 15 h 487"/>
                  <a:gd name="T12" fmla="*/ 626 w 652"/>
                  <a:gd name="T13" fmla="*/ 396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2" h="487">
                    <a:moveTo>
                      <a:pt x="626" y="396"/>
                    </a:moveTo>
                    <a:cubicBezTo>
                      <a:pt x="647" y="411"/>
                      <a:pt x="652" y="440"/>
                      <a:pt x="637" y="461"/>
                    </a:cubicBezTo>
                    <a:cubicBezTo>
                      <a:pt x="622" y="482"/>
                      <a:pt x="592" y="487"/>
                      <a:pt x="571" y="472"/>
                    </a:cubicBezTo>
                    <a:cubicBezTo>
                      <a:pt x="27" y="91"/>
                      <a:pt x="27" y="91"/>
                      <a:pt x="27" y="91"/>
                    </a:cubicBezTo>
                    <a:cubicBezTo>
                      <a:pt x="5" y="76"/>
                      <a:pt x="0" y="47"/>
                      <a:pt x="15" y="26"/>
                    </a:cubicBezTo>
                    <a:cubicBezTo>
                      <a:pt x="31" y="5"/>
                      <a:pt x="60" y="0"/>
                      <a:pt x="82" y="15"/>
                    </a:cubicBezTo>
                    <a:lnTo>
                      <a:pt x="626" y="396"/>
                    </a:lnTo>
                    <a:close/>
                  </a:path>
                </a:pathLst>
              </a:cu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6" name="Freeform 284">
                <a:extLst>
                  <a:ext uri="{FF2B5EF4-FFF2-40B4-BE49-F238E27FC236}">
                    <a16:creationId xmlns:a16="http://schemas.microsoft.com/office/drawing/2014/main" xmlns="" id="{F502B6BE-4B3C-4342-A950-710EE3296C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07638" y="1766888"/>
                <a:ext cx="876300" cy="858838"/>
              </a:xfrm>
              <a:custGeom>
                <a:avLst/>
                <a:gdLst>
                  <a:gd name="T0" fmla="*/ 541 w 552"/>
                  <a:gd name="T1" fmla="*/ 207 h 542"/>
                  <a:gd name="T2" fmla="*/ 537 w 552"/>
                  <a:gd name="T3" fmla="*/ 186 h 542"/>
                  <a:gd name="T4" fmla="*/ 381 w 552"/>
                  <a:gd name="T5" fmla="*/ 65 h 542"/>
                  <a:gd name="T6" fmla="*/ 271 w 552"/>
                  <a:gd name="T7" fmla="*/ 43 h 542"/>
                  <a:gd name="T8" fmla="*/ 253 w 552"/>
                  <a:gd name="T9" fmla="*/ 43 h 542"/>
                  <a:gd name="T10" fmla="*/ 185 w 552"/>
                  <a:gd name="T11" fmla="*/ 53 h 542"/>
                  <a:gd name="T12" fmla="*/ 135 w 552"/>
                  <a:gd name="T13" fmla="*/ 76 h 542"/>
                  <a:gd name="T14" fmla="*/ 64 w 552"/>
                  <a:gd name="T15" fmla="*/ 47 h 542"/>
                  <a:gd name="T16" fmla="*/ 52 w 552"/>
                  <a:gd name="T17" fmla="*/ 169 h 542"/>
                  <a:gd name="T18" fmla="*/ 35 w 552"/>
                  <a:gd name="T19" fmla="*/ 269 h 542"/>
                  <a:gd name="T20" fmla="*/ 82 w 552"/>
                  <a:gd name="T21" fmla="*/ 302 h 542"/>
                  <a:gd name="T22" fmla="*/ 119 w 552"/>
                  <a:gd name="T23" fmla="*/ 256 h 542"/>
                  <a:gd name="T24" fmla="*/ 230 w 552"/>
                  <a:gd name="T25" fmla="*/ 314 h 542"/>
                  <a:gd name="T26" fmla="*/ 257 w 552"/>
                  <a:gd name="T27" fmla="*/ 298 h 542"/>
                  <a:gd name="T28" fmla="*/ 269 w 552"/>
                  <a:gd name="T29" fmla="*/ 269 h 542"/>
                  <a:gd name="T30" fmla="*/ 282 w 552"/>
                  <a:gd name="T31" fmla="*/ 292 h 542"/>
                  <a:gd name="T32" fmla="*/ 289 w 552"/>
                  <a:gd name="T33" fmla="*/ 328 h 542"/>
                  <a:gd name="T34" fmla="*/ 327 w 552"/>
                  <a:gd name="T35" fmla="*/ 377 h 542"/>
                  <a:gd name="T36" fmla="*/ 376 w 552"/>
                  <a:gd name="T37" fmla="*/ 337 h 542"/>
                  <a:gd name="T38" fmla="*/ 404 w 552"/>
                  <a:gd name="T39" fmla="*/ 362 h 542"/>
                  <a:gd name="T40" fmla="*/ 403 w 552"/>
                  <a:gd name="T41" fmla="*/ 412 h 542"/>
                  <a:gd name="T42" fmla="*/ 378 w 552"/>
                  <a:gd name="T43" fmla="*/ 449 h 542"/>
                  <a:gd name="T44" fmla="*/ 349 w 552"/>
                  <a:gd name="T45" fmla="*/ 461 h 542"/>
                  <a:gd name="T46" fmla="*/ 438 w 552"/>
                  <a:gd name="T47" fmla="*/ 538 h 542"/>
                  <a:gd name="T48" fmla="*/ 510 w 552"/>
                  <a:gd name="T49" fmla="*/ 400 h 542"/>
                  <a:gd name="T50" fmla="*/ 541 w 552"/>
                  <a:gd name="T51" fmla="*/ 207 h 5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2" h="542">
                    <a:moveTo>
                      <a:pt x="541" y="207"/>
                    </a:moveTo>
                    <a:cubicBezTo>
                      <a:pt x="540" y="200"/>
                      <a:pt x="539" y="193"/>
                      <a:pt x="537" y="186"/>
                    </a:cubicBezTo>
                    <a:cubicBezTo>
                      <a:pt x="516" y="113"/>
                      <a:pt x="450" y="82"/>
                      <a:pt x="381" y="65"/>
                    </a:cubicBezTo>
                    <a:cubicBezTo>
                      <a:pt x="347" y="56"/>
                      <a:pt x="307" y="45"/>
                      <a:pt x="271" y="43"/>
                    </a:cubicBezTo>
                    <a:cubicBezTo>
                      <a:pt x="265" y="43"/>
                      <a:pt x="259" y="43"/>
                      <a:pt x="253" y="43"/>
                    </a:cubicBezTo>
                    <a:cubicBezTo>
                      <a:pt x="230" y="43"/>
                      <a:pt x="207" y="46"/>
                      <a:pt x="185" y="53"/>
                    </a:cubicBezTo>
                    <a:cubicBezTo>
                      <a:pt x="167" y="58"/>
                      <a:pt x="153" y="71"/>
                      <a:pt x="135" y="76"/>
                    </a:cubicBezTo>
                    <a:cubicBezTo>
                      <a:pt x="108" y="83"/>
                      <a:pt x="47" y="94"/>
                      <a:pt x="64" y="47"/>
                    </a:cubicBezTo>
                    <a:cubicBezTo>
                      <a:pt x="81" y="0"/>
                      <a:pt x="0" y="142"/>
                      <a:pt x="52" y="169"/>
                    </a:cubicBezTo>
                    <a:cubicBezTo>
                      <a:pt x="31" y="201"/>
                      <a:pt x="18" y="237"/>
                      <a:pt x="35" y="269"/>
                    </a:cubicBezTo>
                    <a:cubicBezTo>
                      <a:pt x="45" y="289"/>
                      <a:pt x="58" y="305"/>
                      <a:pt x="82" y="302"/>
                    </a:cubicBezTo>
                    <a:cubicBezTo>
                      <a:pt x="113" y="296"/>
                      <a:pt x="102" y="273"/>
                      <a:pt x="119" y="256"/>
                    </a:cubicBezTo>
                    <a:cubicBezTo>
                      <a:pt x="147" y="229"/>
                      <a:pt x="191" y="313"/>
                      <a:pt x="230" y="314"/>
                    </a:cubicBezTo>
                    <a:cubicBezTo>
                      <a:pt x="243" y="314"/>
                      <a:pt x="254" y="312"/>
                      <a:pt x="257" y="298"/>
                    </a:cubicBezTo>
                    <a:cubicBezTo>
                      <a:pt x="259" y="288"/>
                      <a:pt x="258" y="274"/>
                      <a:pt x="269" y="269"/>
                    </a:cubicBezTo>
                    <a:cubicBezTo>
                      <a:pt x="282" y="264"/>
                      <a:pt x="282" y="284"/>
                      <a:pt x="282" y="292"/>
                    </a:cubicBezTo>
                    <a:cubicBezTo>
                      <a:pt x="284" y="303"/>
                      <a:pt x="283" y="318"/>
                      <a:pt x="289" y="328"/>
                    </a:cubicBezTo>
                    <a:cubicBezTo>
                      <a:pt x="299" y="345"/>
                      <a:pt x="327" y="377"/>
                      <a:pt x="327" y="377"/>
                    </a:cubicBezTo>
                    <a:cubicBezTo>
                      <a:pt x="327" y="352"/>
                      <a:pt x="349" y="328"/>
                      <a:pt x="376" y="337"/>
                    </a:cubicBezTo>
                    <a:cubicBezTo>
                      <a:pt x="388" y="342"/>
                      <a:pt x="399" y="350"/>
                      <a:pt x="404" y="362"/>
                    </a:cubicBezTo>
                    <a:cubicBezTo>
                      <a:pt x="411" y="378"/>
                      <a:pt x="409" y="397"/>
                      <a:pt x="403" y="412"/>
                    </a:cubicBezTo>
                    <a:cubicBezTo>
                      <a:pt x="398" y="426"/>
                      <a:pt x="390" y="440"/>
                      <a:pt x="378" y="449"/>
                    </a:cubicBezTo>
                    <a:cubicBezTo>
                      <a:pt x="370" y="455"/>
                      <a:pt x="359" y="460"/>
                      <a:pt x="349" y="461"/>
                    </a:cubicBezTo>
                    <a:cubicBezTo>
                      <a:pt x="295" y="462"/>
                      <a:pt x="438" y="538"/>
                      <a:pt x="438" y="538"/>
                    </a:cubicBezTo>
                    <a:cubicBezTo>
                      <a:pt x="445" y="542"/>
                      <a:pt x="507" y="409"/>
                      <a:pt x="510" y="400"/>
                    </a:cubicBezTo>
                    <a:cubicBezTo>
                      <a:pt x="532" y="341"/>
                      <a:pt x="552" y="271"/>
                      <a:pt x="541" y="207"/>
                    </a:cubicBez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7" name="Freeform 285">
                <a:extLst>
                  <a:ext uri="{FF2B5EF4-FFF2-40B4-BE49-F238E27FC236}">
                    <a16:creationId xmlns:a16="http://schemas.microsoft.com/office/drawing/2014/main" xmlns="" id="{9E58FCC2-8A23-476A-9EB4-3D2B7955EA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132888" y="1527176"/>
                <a:ext cx="174625" cy="250825"/>
              </a:xfrm>
              <a:custGeom>
                <a:avLst/>
                <a:gdLst>
                  <a:gd name="T0" fmla="*/ 11 w 110"/>
                  <a:gd name="T1" fmla="*/ 44 h 159"/>
                  <a:gd name="T2" fmla="*/ 50 w 110"/>
                  <a:gd name="T3" fmla="*/ 129 h 159"/>
                  <a:gd name="T4" fmla="*/ 99 w 110"/>
                  <a:gd name="T5" fmla="*/ 115 h 159"/>
                  <a:gd name="T6" fmla="*/ 60 w 110"/>
                  <a:gd name="T7" fmla="*/ 30 h 159"/>
                  <a:gd name="T8" fmla="*/ 11 w 110"/>
                  <a:gd name="T9" fmla="*/ 44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59">
                    <a:moveTo>
                      <a:pt x="11" y="44"/>
                    </a:moveTo>
                    <a:cubicBezTo>
                      <a:pt x="22" y="73"/>
                      <a:pt x="39" y="99"/>
                      <a:pt x="50" y="129"/>
                    </a:cubicBezTo>
                    <a:cubicBezTo>
                      <a:pt x="60" y="159"/>
                      <a:pt x="110" y="146"/>
                      <a:pt x="99" y="115"/>
                    </a:cubicBezTo>
                    <a:cubicBezTo>
                      <a:pt x="88" y="86"/>
                      <a:pt x="71" y="60"/>
                      <a:pt x="60" y="30"/>
                    </a:cubicBezTo>
                    <a:cubicBezTo>
                      <a:pt x="49" y="0"/>
                      <a:pt x="0" y="13"/>
                      <a:pt x="11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8" name="Freeform 286">
                <a:extLst>
                  <a:ext uri="{FF2B5EF4-FFF2-40B4-BE49-F238E27FC236}">
                    <a16:creationId xmlns:a16="http://schemas.microsoft.com/office/drawing/2014/main" xmlns="" id="{D6DE044A-42E4-4F90-A147-B7E26E23D1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526588" y="1543051"/>
                <a:ext cx="101600" cy="217488"/>
              </a:xfrm>
              <a:custGeom>
                <a:avLst/>
                <a:gdLst>
                  <a:gd name="T0" fmla="*/ 13 w 64"/>
                  <a:gd name="T1" fmla="*/ 20 h 137"/>
                  <a:gd name="T2" fmla="*/ 1 w 64"/>
                  <a:gd name="T3" fmla="*/ 112 h 137"/>
                  <a:gd name="T4" fmla="*/ 27 w 64"/>
                  <a:gd name="T5" fmla="*/ 137 h 137"/>
                  <a:gd name="T6" fmla="*/ 52 w 64"/>
                  <a:gd name="T7" fmla="*/ 112 h 137"/>
                  <a:gd name="T8" fmla="*/ 62 w 64"/>
                  <a:gd name="T9" fmla="*/ 34 h 137"/>
                  <a:gd name="T10" fmla="*/ 44 w 64"/>
                  <a:gd name="T11" fmla="*/ 3 h 137"/>
                  <a:gd name="T12" fmla="*/ 13 w 64"/>
                  <a:gd name="T13" fmla="*/ 2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37">
                    <a:moveTo>
                      <a:pt x="13" y="20"/>
                    </a:moveTo>
                    <a:cubicBezTo>
                      <a:pt x="9" y="51"/>
                      <a:pt x="5" y="81"/>
                      <a:pt x="1" y="112"/>
                    </a:cubicBezTo>
                    <a:cubicBezTo>
                      <a:pt x="0" y="125"/>
                      <a:pt x="14" y="137"/>
                      <a:pt x="27" y="137"/>
                    </a:cubicBezTo>
                    <a:cubicBezTo>
                      <a:pt x="42" y="137"/>
                      <a:pt x="51" y="125"/>
                      <a:pt x="52" y="112"/>
                    </a:cubicBezTo>
                    <a:cubicBezTo>
                      <a:pt x="55" y="86"/>
                      <a:pt x="59" y="60"/>
                      <a:pt x="62" y="34"/>
                    </a:cubicBezTo>
                    <a:cubicBezTo>
                      <a:pt x="64" y="20"/>
                      <a:pt x="59" y="7"/>
                      <a:pt x="44" y="3"/>
                    </a:cubicBezTo>
                    <a:cubicBezTo>
                      <a:pt x="32" y="0"/>
                      <a:pt x="15" y="7"/>
                      <a:pt x="1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9" name="Freeform 287">
                <a:extLst>
                  <a:ext uri="{FF2B5EF4-FFF2-40B4-BE49-F238E27FC236}">
                    <a16:creationId xmlns:a16="http://schemas.microsoft.com/office/drawing/2014/main" xmlns="" id="{2C69A32F-95D9-48DA-8B93-FC8F8A2947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793288" y="1700213"/>
                <a:ext cx="198438" cy="201613"/>
              </a:xfrm>
              <a:custGeom>
                <a:avLst/>
                <a:gdLst>
                  <a:gd name="T0" fmla="*/ 67 w 125"/>
                  <a:gd name="T1" fmla="*/ 24 h 128"/>
                  <a:gd name="T2" fmla="*/ 22 w 125"/>
                  <a:gd name="T3" fmla="*/ 69 h 128"/>
                  <a:gd name="T4" fmla="*/ 58 w 125"/>
                  <a:gd name="T5" fmla="*/ 105 h 128"/>
                  <a:gd name="T6" fmla="*/ 103 w 125"/>
                  <a:gd name="T7" fmla="*/ 59 h 128"/>
                  <a:gd name="T8" fmla="*/ 67 w 125"/>
                  <a:gd name="T9" fmla="*/ 2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8">
                    <a:moveTo>
                      <a:pt x="67" y="24"/>
                    </a:moveTo>
                    <a:cubicBezTo>
                      <a:pt x="52" y="39"/>
                      <a:pt x="37" y="54"/>
                      <a:pt x="22" y="69"/>
                    </a:cubicBezTo>
                    <a:cubicBezTo>
                      <a:pt x="0" y="93"/>
                      <a:pt x="36" y="128"/>
                      <a:pt x="58" y="105"/>
                    </a:cubicBezTo>
                    <a:cubicBezTo>
                      <a:pt x="73" y="90"/>
                      <a:pt x="88" y="74"/>
                      <a:pt x="103" y="59"/>
                    </a:cubicBezTo>
                    <a:cubicBezTo>
                      <a:pt x="125" y="36"/>
                      <a:pt x="89" y="0"/>
                      <a:pt x="6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0" name="Freeform 288">
                <a:extLst>
                  <a:ext uri="{FF2B5EF4-FFF2-40B4-BE49-F238E27FC236}">
                    <a16:creationId xmlns:a16="http://schemas.microsoft.com/office/drawing/2014/main" xmlns="" id="{29DBE65C-D657-44CD-9677-C663A966B9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580313" y="1804988"/>
                <a:ext cx="1982788" cy="795338"/>
              </a:xfrm>
              <a:custGeom>
                <a:avLst/>
                <a:gdLst>
                  <a:gd name="T0" fmla="*/ 1202 w 1249"/>
                  <a:gd name="T1" fmla="*/ 501 h 501"/>
                  <a:gd name="T2" fmla="*/ 0 w 1249"/>
                  <a:gd name="T3" fmla="*/ 170 h 501"/>
                  <a:gd name="T4" fmla="*/ 36 w 1249"/>
                  <a:gd name="T5" fmla="*/ 0 h 501"/>
                  <a:gd name="T6" fmla="*/ 1249 w 1249"/>
                  <a:gd name="T7" fmla="*/ 336 h 501"/>
                  <a:gd name="T8" fmla="*/ 1202 w 1249"/>
                  <a:gd name="T9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9" h="501">
                    <a:moveTo>
                      <a:pt x="1202" y="501"/>
                    </a:moveTo>
                    <a:lnTo>
                      <a:pt x="0" y="170"/>
                    </a:lnTo>
                    <a:lnTo>
                      <a:pt x="36" y="0"/>
                    </a:lnTo>
                    <a:lnTo>
                      <a:pt x="1249" y="336"/>
                    </a:lnTo>
                    <a:lnTo>
                      <a:pt x="1202" y="501"/>
                    </a:lnTo>
                    <a:close/>
                  </a:path>
                </a:pathLst>
              </a:custGeom>
              <a:solidFill>
                <a:srgbClr val="334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1" name="Freeform 289">
                <a:extLst>
                  <a:ext uri="{FF2B5EF4-FFF2-40B4-BE49-F238E27FC236}">
                    <a16:creationId xmlns:a16="http://schemas.microsoft.com/office/drawing/2014/main" xmlns="" id="{EE22910C-4A0D-4B63-9C89-04AC2AECE7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938963" y="5729288"/>
                <a:ext cx="938213" cy="404813"/>
              </a:xfrm>
              <a:custGeom>
                <a:avLst/>
                <a:gdLst>
                  <a:gd name="T0" fmla="*/ 0 w 591"/>
                  <a:gd name="T1" fmla="*/ 0 h 255"/>
                  <a:gd name="T2" fmla="*/ 1 w 591"/>
                  <a:gd name="T3" fmla="*/ 255 h 255"/>
                  <a:gd name="T4" fmla="*/ 591 w 591"/>
                  <a:gd name="T5" fmla="*/ 255 h 255"/>
                  <a:gd name="T6" fmla="*/ 591 w 591"/>
                  <a:gd name="T7" fmla="*/ 191 h 255"/>
                  <a:gd name="T8" fmla="*/ 212 w 591"/>
                  <a:gd name="T9" fmla="*/ 0 h 255"/>
                  <a:gd name="T10" fmla="*/ 0 w 591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255">
                    <a:moveTo>
                      <a:pt x="0" y="0"/>
                    </a:moveTo>
                    <a:lnTo>
                      <a:pt x="1" y="255"/>
                    </a:lnTo>
                    <a:lnTo>
                      <a:pt x="591" y="255"/>
                    </a:lnTo>
                    <a:lnTo>
                      <a:pt x="591" y="191"/>
                    </a:lnTo>
                    <a:lnTo>
                      <a:pt x="2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3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2" name="Rectangle 290">
                <a:extLst>
                  <a:ext uri="{FF2B5EF4-FFF2-40B4-BE49-F238E27FC236}">
                    <a16:creationId xmlns:a16="http://schemas.microsoft.com/office/drawing/2014/main" xmlns="" id="{70A92CD1-20B1-4AE2-81A7-D523FE3E19F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940550" y="6032501"/>
                <a:ext cx="936625" cy="101600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3" name="Freeform 291">
                <a:extLst>
                  <a:ext uri="{FF2B5EF4-FFF2-40B4-BE49-F238E27FC236}">
                    <a16:creationId xmlns:a16="http://schemas.microsoft.com/office/drawing/2014/main" xmlns="" id="{4BBF8325-E751-4C55-9CE0-7F2CE4103E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938963" y="5729288"/>
                <a:ext cx="938213" cy="404813"/>
              </a:xfrm>
              <a:custGeom>
                <a:avLst/>
                <a:gdLst>
                  <a:gd name="T0" fmla="*/ 0 w 591"/>
                  <a:gd name="T1" fmla="*/ 0 h 255"/>
                  <a:gd name="T2" fmla="*/ 1 w 591"/>
                  <a:gd name="T3" fmla="*/ 255 h 255"/>
                  <a:gd name="T4" fmla="*/ 591 w 591"/>
                  <a:gd name="T5" fmla="*/ 255 h 255"/>
                  <a:gd name="T6" fmla="*/ 591 w 591"/>
                  <a:gd name="T7" fmla="*/ 191 h 255"/>
                  <a:gd name="T8" fmla="*/ 212 w 591"/>
                  <a:gd name="T9" fmla="*/ 0 h 255"/>
                  <a:gd name="T10" fmla="*/ 0 w 591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1" h="255">
                    <a:moveTo>
                      <a:pt x="0" y="0"/>
                    </a:moveTo>
                    <a:lnTo>
                      <a:pt x="1" y="255"/>
                    </a:lnTo>
                    <a:lnTo>
                      <a:pt x="591" y="255"/>
                    </a:lnTo>
                    <a:lnTo>
                      <a:pt x="591" y="191"/>
                    </a:lnTo>
                    <a:lnTo>
                      <a:pt x="2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4" name="Rectangle 292">
                <a:extLst>
                  <a:ext uri="{FF2B5EF4-FFF2-40B4-BE49-F238E27FC236}">
                    <a16:creationId xmlns:a16="http://schemas.microsoft.com/office/drawing/2014/main" xmlns="" id="{7E875AB0-6794-4F53-9757-0C6AA73FD26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940550" y="6032501"/>
                <a:ext cx="936625" cy="101600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5" name="Freeform 293">
                <a:extLst>
                  <a:ext uri="{FF2B5EF4-FFF2-40B4-BE49-F238E27FC236}">
                    <a16:creationId xmlns:a16="http://schemas.microsoft.com/office/drawing/2014/main" xmlns="" id="{5F6F291E-4661-4F63-A4E1-29F2D636ED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938963" y="3455988"/>
                <a:ext cx="754063" cy="2273300"/>
              </a:xfrm>
              <a:custGeom>
                <a:avLst/>
                <a:gdLst>
                  <a:gd name="T0" fmla="*/ 475 w 475"/>
                  <a:gd name="T1" fmla="*/ 54 h 1432"/>
                  <a:gd name="T2" fmla="*/ 128 w 475"/>
                  <a:gd name="T3" fmla="*/ 0 h 1432"/>
                  <a:gd name="T4" fmla="*/ 13 w 475"/>
                  <a:gd name="T5" fmla="*/ 1290 h 1432"/>
                  <a:gd name="T6" fmla="*/ 0 w 475"/>
                  <a:gd name="T7" fmla="*/ 1432 h 1432"/>
                  <a:gd name="T8" fmla="*/ 212 w 475"/>
                  <a:gd name="T9" fmla="*/ 1432 h 1432"/>
                  <a:gd name="T10" fmla="*/ 233 w 475"/>
                  <a:gd name="T11" fmla="*/ 1295 h 1432"/>
                  <a:gd name="T12" fmla="*/ 233 w 475"/>
                  <a:gd name="T13" fmla="*/ 1295 h 1432"/>
                  <a:gd name="T14" fmla="*/ 475 w 475"/>
                  <a:gd name="T15" fmla="*/ 54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" h="1432">
                    <a:moveTo>
                      <a:pt x="475" y="54"/>
                    </a:moveTo>
                    <a:lnTo>
                      <a:pt x="128" y="0"/>
                    </a:lnTo>
                    <a:lnTo>
                      <a:pt x="13" y="1290"/>
                    </a:lnTo>
                    <a:lnTo>
                      <a:pt x="0" y="1432"/>
                    </a:lnTo>
                    <a:lnTo>
                      <a:pt x="212" y="1432"/>
                    </a:lnTo>
                    <a:lnTo>
                      <a:pt x="233" y="1295"/>
                    </a:lnTo>
                    <a:lnTo>
                      <a:pt x="233" y="1295"/>
                    </a:lnTo>
                    <a:lnTo>
                      <a:pt x="475" y="54"/>
                    </a:lnTo>
                    <a:close/>
                  </a:path>
                </a:pathLst>
              </a:custGeom>
              <a:solidFill>
                <a:srgbClr val="334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6" name="Oval 294">
                <a:extLst>
                  <a:ext uri="{FF2B5EF4-FFF2-40B4-BE49-F238E27FC236}">
                    <a16:creationId xmlns:a16="http://schemas.microsoft.com/office/drawing/2014/main" xmlns="" id="{AF861F9B-81C2-44BD-818E-7DB5A00D55B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62763" y="2735263"/>
                <a:ext cx="920750" cy="1044575"/>
              </a:xfrm>
              <a:prstGeom prst="ellipse">
                <a:avLst/>
              </a:pr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7" name="Freeform 295">
                <a:extLst>
                  <a:ext uri="{FF2B5EF4-FFF2-40B4-BE49-F238E27FC236}">
                    <a16:creationId xmlns:a16="http://schemas.microsoft.com/office/drawing/2014/main" xmlns="" id="{EBDA72AC-5AC7-428A-BB91-96B2017457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92900" y="5729288"/>
                <a:ext cx="936625" cy="404813"/>
              </a:xfrm>
              <a:custGeom>
                <a:avLst/>
                <a:gdLst>
                  <a:gd name="T0" fmla="*/ 0 w 590"/>
                  <a:gd name="T1" fmla="*/ 0 h 255"/>
                  <a:gd name="T2" fmla="*/ 0 w 590"/>
                  <a:gd name="T3" fmla="*/ 255 h 255"/>
                  <a:gd name="T4" fmla="*/ 590 w 590"/>
                  <a:gd name="T5" fmla="*/ 255 h 255"/>
                  <a:gd name="T6" fmla="*/ 590 w 590"/>
                  <a:gd name="T7" fmla="*/ 191 h 255"/>
                  <a:gd name="T8" fmla="*/ 212 w 590"/>
                  <a:gd name="T9" fmla="*/ 0 h 255"/>
                  <a:gd name="T10" fmla="*/ 0 w 590"/>
                  <a:gd name="T11" fmla="*/ 0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0" h="255">
                    <a:moveTo>
                      <a:pt x="0" y="0"/>
                    </a:moveTo>
                    <a:lnTo>
                      <a:pt x="0" y="255"/>
                    </a:lnTo>
                    <a:lnTo>
                      <a:pt x="590" y="255"/>
                    </a:lnTo>
                    <a:lnTo>
                      <a:pt x="590" y="191"/>
                    </a:lnTo>
                    <a:lnTo>
                      <a:pt x="21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D3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8" name="Rectangle 296">
                <a:extLst>
                  <a:ext uri="{FF2B5EF4-FFF2-40B4-BE49-F238E27FC236}">
                    <a16:creationId xmlns:a16="http://schemas.microsoft.com/office/drawing/2014/main" xmlns="" id="{9FBBFF0A-7DDE-46F5-90C9-DF5DF67989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692900" y="6032501"/>
                <a:ext cx="936625" cy="101600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9" name="Freeform 297">
                <a:extLst>
                  <a:ext uri="{FF2B5EF4-FFF2-40B4-BE49-F238E27FC236}">
                    <a16:creationId xmlns:a16="http://schemas.microsoft.com/office/drawing/2014/main" xmlns="" id="{219E0C4D-56FD-49B2-BA06-ADD800A074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92900" y="3455988"/>
                <a:ext cx="752475" cy="2273300"/>
              </a:xfrm>
              <a:custGeom>
                <a:avLst/>
                <a:gdLst>
                  <a:gd name="T0" fmla="*/ 474 w 474"/>
                  <a:gd name="T1" fmla="*/ 90 h 1432"/>
                  <a:gd name="T2" fmla="*/ 127 w 474"/>
                  <a:gd name="T3" fmla="*/ 0 h 1432"/>
                  <a:gd name="T4" fmla="*/ 12 w 474"/>
                  <a:gd name="T5" fmla="*/ 1290 h 1432"/>
                  <a:gd name="T6" fmla="*/ 0 w 474"/>
                  <a:gd name="T7" fmla="*/ 1432 h 1432"/>
                  <a:gd name="T8" fmla="*/ 212 w 474"/>
                  <a:gd name="T9" fmla="*/ 1432 h 1432"/>
                  <a:gd name="T10" fmla="*/ 232 w 474"/>
                  <a:gd name="T11" fmla="*/ 1295 h 1432"/>
                  <a:gd name="T12" fmla="*/ 474 w 474"/>
                  <a:gd name="T13" fmla="*/ 9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4" h="1432">
                    <a:moveTo>
                      <a:pt x="474" y="90"/>
                    </a:moveTo>
                    <a:lnTo>
                      <a:pt x="127" y="0"/>
                    </a:lnTo>
                    <a:lnTo>
                      <a:pt x="12" y="1290"/>
                    </a:lnTo>
                    <a:lnTo>
                      <a:pt x="0" y="1432"/>
                    </a:lnTo>
                    <a:lnTo>
                      <a:pt x="212" y="1432"/>
                    </a:lnTo>
                    <a:lnTo>
                      <a:pt x="232" y="1295"/>
                    </a:lnTo>
                    <a:lnTo>
                      <a:pt x="474" y="90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0" name="Freeform 298">
                <a:extLst>
                  <a:ext uri="{FF2B5EF4-FFF2-40B4-BE49-F238E27FC236}">
                    <a16:creationId xmlns:a16="http://schemas.microsoft.com/office/drawing/2014/main" xmlns="" id="{E452393C-F5A8-4F43-978A-4CDD83025F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986463" y="1725613"/>
                <a:ext cx="1911350" cy="1781175"/>
              </a:xfrm>
              <a:custGeom>
                <a:avLst/>
                <a:gdLst>
                  <a:gd name="T0" fmla="*/ 951 w 1204"/>
                  <a:gd name="T1" fmla="*/ 67 h 1124"/>
                  <a:gd name="T2" fmla="*/ 686 w 1204"/>
                  <a:gd name="T3" fmla="*/ 83 h 1124"/>
                  <a:gd name="T4" fmla="*/ 688 w 1204"/>
                  <a:gd name="T5" fmla="*/ 78 h 1124"/>
                  <a:gd name="T6" fmla="*/ 668 w 1204"/>
                  <a:gd name="T7" fmla="*/ 72 h 1124"/>
                  <a:gd name="T8" fmla="*/ 34 w 1204"/>
                  <a:gd name="T9" fmla="*/ 409 h 1124"/>
                  <a:gd name="T10" fmla="*/ 22 w 1204"/>
                  <a:gd name="T11" fmla="*/ 684 h 1124"/>
                  <a:gd name="T12" fmla="*/ 345 w 1204"/>
                  <a:gd name="T13" fmla="*/ 1047 h 1124"/>
                  <a:gd name="T14" fmla="*/ 365 w 1204"/>
                  <a:gd name="T15" fmla="*/ 1054 h 1124"/>
                  <a:gd name="T16" fmla="*/ 419 w 1204"/>
                  <a:gd name="T17" fmla="*/ 889 h 1124"/>
                  <a:gd name="T18" fmla="*/ 402 w 1204"/>
                  <a:gd name="T19" fmla="*/ 882 h 1124"/>
                  <a:gd name="T20" fmla="*/ 194 w 1204"/>
                  <a:gd name="T21" fmla="*/ 644 h 1124"/>
                  <a:gd name="T22" fmla="*/ 202 w 1204"/>
                  <a:gd name="T23" fmla="*/ 462 h 1124"/>
                  <a:gd name="T24" fmla="*/ 586 w 1204"/>
                  <a:gd name="T25" fmla="*/ 232 h 1124"/>
                  <a:gd name="T26" fmla="*/ 582 w 1204"/>
                  <a:gd name="T27" fmla="*/ 319 h 1124"/>
                  <a:gd name="T28" fmla="*/ 579 w 1204"/>
                  <a:gd name="T29" fmla="*/ 389 h 1124"/>
                  <a:gd name="T30" fmla="*/ 576 w 1204"/>
                  <a:gd name="T31" fmla="*/ 448 h 1124"/>
                  <a:gd name="T32" fmla="*/ 573 w 1204"/>
                  <a:gd name="T33" fmla="*/ 519 h 1124"/>
                  <a:gd name="T34" fmla="*/ 570 w 1204"/>
                  <a:gd name="T35" fmla="*/ 578 h 1124"/>
                  <a:gd name="T36" fmla="*/ 566 w 1204"/>
                  <a:gd name="T37" fmla="*/ 648 h 1124"/>
                  <a:gd name="T38" fmla="*/ 564 w 1204"/>
                  <a:gd name="T39" fmla="*/ 708 h 1124"/>
                  <a:gd name="T40" fmla="*/ 560 w 1204"/>
                  <a:gd name="T41" fmla="*/ 779 h 1124"/>
                  <a:gd name="T42" fmla="*/ 557 w 1204"/>
                  <a:gd name="T43" fmla="*/ 837 h 1124"/>
                  <a:gd name="T44" fmla="*/ 554 w 1204"/>
                  <a:gd name="T45" fmla="*/ 908 h 1124"/>
                  <a:gd name="T46" fmla="*/ 548 w 1204"/>
                  <a:gd name="T47" fmla="*/ 1092 h 1124"/>
                  <a:gd name="T48" fmla="*/ 1128 w 1204"/>
                  <a:gd name="T49" fmla="*/ 1124 h 1124"/>
                  <a:gd name="T50" fmla="*/ 1136 w 1204"/>
                  <a:gd name="T51" fmla="*/ 935 h 1124"/>
                  <a:gd name="T52" fmla="*/ 1141 w 1204"/>
                  <a:gd name="T53" fmla="*/ 864 h 1124"/>
                  <a:gd name="T54" fmla="*/ 1146 w 1204"/>
                  <a:gd name="T55" fmla="*/ 806 h 1124"/>
                  <a:gd name="T56" fmla="*/ 1152 w 1204"/>
                  <a:gd name="T57" fmla="*/ 735 h 1124"/>
                  <a:gd name="T58" fmla="*/ 1156 w 1204"/>
                  <a:gd name="T59" fmla="*/ 676 h 1124"/>
                  <a:gd name="T60" fmla="*/ 1162 w 1204"/>
                  <a:gd name="T61" fmla="*/ 605 h 1124"/>
                  <a:gd name="T62" fmla="*/ 1166 w 1204"/>
                  <a:gd name="T63" fmla="*/ 546 h 1124"/>
                  <a:gd name="T64" fmla="*/ 1172 w 1204"/>
                  <a:gd name="T65" fmla="*/ 476 h 1124"/>
                  <a:gd name="T66" fmla="*/ 1177 w 1204"/>
                  <a:gd name="T67" fmla="*/ 417 h 1124"/>
                  <a:gd name="T68" fmla="*/ 1182 w 1204"/>
                  <a:gd name="T69" fmla="*/ 347 h 1124"/>
                  <a:gd name="T70" fmla="*/ 1199 w 1204"/>
                  <a:gd name="T71" fmla="*/ 136 h 1124"/>
                  <a:gd name="T72" fmla="*/ 951 w 1204"/>
                  <a:gd name="T73" fmla="*/ 67 h 1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4" h="1124">
                    <a:moveTo>
                      <a:pt x="951" y="67"/>
                    </a:moveTo>
                    <a:cubicBezTo>
                      <a:pt x="861" y="51"/>
                      <a:pt x="759" y="67"/>
                      <a:pt x="686" y="83"/>
                    </a:cubicBezTo>
                    <a:cubicBezTo>
                      <a:pt x="688" y="78"/>
                      <a:pt x="688" y="78"/>
                      <a:pt x="688" y="78"/>
                    </a:cubicBezTo>
                    <a:cubicBezTo>
                      <a:pt x="668" y="72"/>
                      <a:pt x="668" y="72"/>
                      <a:pt x="668" y="72"/>
                    </a:cubicBezTo>
                    <a:cubicBezTo>
                      <a:pt x="399" y="0"/>
                      <a:pt x="120" y="148"/>
                      <a:pt x="34" y="409"/>
                    </a:cubicBezTo>
                    <a:cubicBezTo>
                      <a:pt x="4" y="498"/>
                      <a:pt x="0" y="593"/>
                      <a:pt x="22" y="684"/>
                    </a:cubicBezTo>
                    <a:cubicBezTo>
                      <a:pt x="62" y="851"/>
                      <a:pt x="182" y="986"/>
                      <a:pt x="345" y="1047"/>
                    </a:cubicBezTo>
                    <a:cubicBezTo>
                      <a:pt x="365" y="1054"/>
                      <a:pt x="365" y="1054"/>
                      <a:pt x="365" y="1054"/>
                    </a:cubicBezTo>
                    <a:cubicBezTo>
                      <a:pt x="419" y="889"/>
                      <a:pt x="419" y="889"/>
                      <a:pt x="419" y="889"/>
                    </a:cubicBezTo>
                    <a:cubicBezTo>
                      <a:pt x="402" y="882"/>
                      <a:pt x="402" y="882"/>
                      <a:pt x="402" y="882"/>
                    </a:cubicBezTo>
                    <a:cubicBezTo>
                      <a:pt x="297" y="841"/>
                      <a:pt x="220" y="752"/>
                      <a:pt x="194" y="644"/>
                    </a:cubicBezTo>
                    <a:cubicBezTo>
                      <a:pt x="180" y="584"/>
                      <a:pt x="182" y="521"/>
                      <a:pt x="202" y="462"/>
                    </a:cubicBezTo>
                    <a:cubicBezTo>
                      <a:pt x="255" y="302"/>
                      <a:pt x="420" y="205"/>
                      <a:pt x="586" y="232"/>
                    </a:cubicBezTo>
                    <a:cubicBezTo>
                      <a:pt x="582" y="319"/>
                      <a:pt x="582" y="319"/>
                      <a:pt x="582" y="319"/>
                    </a:cubicBezTo>
                    <a:cubicBezTo>
                      <a:pt x="579" y="389"/>
                      <a:pt x="579" y="389"/>
                      <a:pt x="579" y="389"/>
                    </a:cubicBezTo>
                    <a:cubicBezTo>
                      <a:pt x="576" y="448"/>
                      <a:pt x="576" y="448"/>
                      <a:pt x="576" y="448"/>
                    </a:cubicBezTo>
                    <a:cubicBezTo>
                      <a:pt x="573" y="519"/>
                      <a:pt x="573" y="519"/>
                      <a:pt x="573" y="519"/>
                    </a:cubicBezTo>
                    <a:cubicBezTo>
                      <a:pt x="570" y="578"/>
                      <a:pt x="570" y="578"/>
                      <a:pt x="570" y="578"/>
                    </a:cubicBezTo>
                    <a:cubicBezTo>
                      <a:pt x="566" y="648"/>
                      <a:pt x="566" y="648"/>
                      <a:pt x="566" y="648"/>
                    </a:cubicBezTo>
                    <a:cubicBezTo>
                      <a:pt x="564" y="708"/>
                      <a:pt x="564" y="708"/>
                      <a:pt x="564" y="708"/>
                    </a:cubicBezTo>
                    <a:cubicBezTo>
                      <a:pt x="560" y="779"/>
                      <a:pt x="560" y="779"/>
                      <a:pt x="560" y="779"/>
                    </a:cubicBezTo>
                    <a:cubicBezTo>
                      <a:pt x="557" y="837"/>
                      <a:pt x="557" y="837"/>
                      <a:pt x="557" y="837"/>
                    </a:cubicBezTo>
                    <a:cubicBezTo>
                      <a:pt x="554" y="908"/>
                      <a:pt x="554" y="908"/>
                      <a:pt x="554" y="908"/>
                    </a:cubicBezTo>
                    <a:cubicBezTo>
                      <a:pt x="548" y="1092"/>
                      <a:pt x="548" y="1092"/>
                      <a:pt x="548" y="1092"/>
                    </a:cubicBezTo>
                    <a:cubicBezTo>
                      <a:pt x="1128" y="1124"/>
                      <a:pt x="1128" y="1124"/>
                      <a:pt x="1128" y="1124"/>
                    </a:cubicBezTo>
                    <a:cubicBezTo>
                      <a:pt x="1136" y="935"/>
                      <a:pt x="1136" y="935"/>
                      <a:pt x="1136" y="935"/>
                    </a:cubicBezTo>
                    <a:cubicBezTo>
                      <a:pt x="1141" y="864"/>
                      <a:pt x="1141" y="864"/>
                      <a:pt x="1141" y="864"/>
                    </a:cubicBezTo>
                    <a:cubicBezTo>
                      <a:pt x="1146" y="806"/>
                      <a:pt x="1146" y="806"/>
                      <a:pt x="1146" y="806"/>
                    </a:cubicBezTo>
                    <a:cubicBezTo>
                      <a:pt x="1152" y="735"/>
                      <a:pt x="1152" y="735"/>
                      <a:pt x="1152" y="735"/>
                    </a:cubicBezTo>
                    <a:cubicBezTo>
                      <a:pt x="1156" y="676"/>
                      <a:pt x="1156" y="676"/>
                      <a:pt x="1156" y="676"/>
                    </a:cubicBezTo>
                    <a:cubicBezTo>
                      <a:pt x="1162" y="605"/>
                      <a:pt x="1162" y="605"/>
                      <a:pt x="1162" y="605"/>
                    </a:cubicBezTo>
                    <a:cubicBezTo>
                      <a:pt x="1166" y="546"/>
                      <a:pt x="1166" y="546"/>
                      <a:pt x="1166" y="546"/>
                    </a:cubicBezTo>
                    <a:cubicBezTo>
                      <a:pt x="1172" y="476"/>
                      <a:pt x="1172" y="476"/>
                      <a:pt x="1172" y="476"/>
                    </a:cubicBezTo>
                    <a:cubicBezTo>
                      <a:pt x="1177" y="417"/>
                      <a:pt x="1177" y="417"/>
                      <a:pt x="1177" y="417"/>
                    </a:cubicBezTo>
                    <a:cubicBezTo>
                      <a:pt x="1182" y="347"/>
                      <a:pt x="1182" y="347"/>
                      <a:pt x="1182" y="347"/>
                    </a:cubicBezTo>
                    <a:cubicBezTo>
                      <a:pt x="1188" y="276"/>
                      <a:pt x="1194" y="206"/>
                      <a:pt x="1199" y="136"/>
                    </a:cubicBezTo>
                    <a:cubicBezTo>
                      <a:pt x="1204" y="59"/>
                      <a:pt x="979" y="72"/>
                      <a:pt x="951" y="67"/>
                    </a:cubicBezTo>
                    <a:close/>
                  </a:path>
                </a:pathLst>
              </a:custGeom>
              <a:solidFill>
                <a:srgbClr val="3340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1" name="Freeform 299">
                <a:extLst>
                  <a:ext uri="{FF2B5EF4-FFF2-40B4-BE49-F238E27FC236}">
                    <a16:creationId xmlns:a16="http://schemas.microsoft.com/office/drawing/2014/main" xmlns="" id="{F6490548-B77C-40DA-97EE-A6E8CEB1EA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05550" y="2976563"/>
                <a:ext cx="603250" cy="593725"/>
              </a:xfrm>
              <a:custGeom>
                <a:avLst/>
                <a:gdLst>
                  <a:gd name="T0" fmla="*/ 196 w 380"/>
                  <a:gd name="T1" fmla="*/ 6 h 374"/>
                  <a:gd name="T2" fmla="*/ 221 w 380"/>
                  <a:gd name="T3" fmla="*/ 9 h 374"/>
                  <a:gd name="T4" fmla="*/ 370 w 380"/>
                  <a:gd name="T5" fmla="*/ 155 h 374"/>
                  <a:gd name="T6" fmla="*/ 374 w 380"/>
                  <a:gd name="T7" fmla="*/ 179 h 374"/>
                  <a:gd name="T8" fmla="*/ 184 w 380"/>
                  <a:gd name="T9" fmla="*/ 368 h 374"/>
                  <a:gd name="T10" fmla="*/ 159 w 380"/>
                  <a:gd name="T11" fmla="*/ 364 h 374"/>
                  <a:gd name="T12" fmla="*/ 10 w 380"/>
                  <a:gd name="T13" fmla="*/ 219 h 374"/>
                  <a:gd name="T14" fmla="*/ 6 w 380"/>
                  <a:gd name="T15" fmla="*/ 195 h 374"/>
                  <a:gd name="T16" fmla="*/ 196 w 380"/>
                  <a:gd name="T17" fmla="*/ 6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0" h="374">
                    <a:moveTo>
                      <a:pt x="196" y="6"/>
                    </a:moveTo>
                    <a:cubicBezTo>
                      <a:pt x="202" y="0"/>
                      <a:pt x="213" y="2"/>
                      <a:pt x="221" y="9"/>
                    </a:cubicBezTo>
                    <a:cubicBezTo>
                      <a:pt x="370" y="155"/>
                      <a:pt x="370" y="155"/>
                      <a:pt x="370" y="155"/>
                    </a:cubicBezTo>
                    <a:cubicBezTo>
                      <a:pt x="378" y="162"/>
                      <a:pt x="380" y="173"/>
                      <a:pt x="374" y="179"/>
                    </a:cubicBezTo>
                    <a:cubicBezTo>
                      <a:pt x="184" y="368"/>
                      <a:pt x="184" y="368"/>
                      <a:pt x="184" y="368"/>
                    </a:cubicBezTo>
                    <a:cubicBezTo>
                      <a:pt x="178" y="374"/>
                      <a:pt x="167" y="372"/>
                      <a:pt x="159" y="364"/>
                    </a:cubicBezTo>
                    <a:cubicBezTo>
                      <a:pt x="10" y="219"/>
                      <a:pt x="10" y="219"/>
                      <a:pt x="10" y="219"/>
                    </a:cubicBezTo>
                    <a:cubicBezTo>
                      <a:pt x="2" y="211"/>
                      <a:pt x="0" y="201"/>
                      <a:pt x="6" y="195"/>
                    </a:cubicBezTo>
                    <a:lnTo>
                      <a:pt x="196" y="6"/>
                    </a:lnTo>
                    <a:close/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2" name="Freeform 300">
                <a:extLst>
                  <a:ext uri="{FF2B5EF4-FFF2-40B4-BE49-F238E27FC236}">
                    <a16:creationId xmlns:a16="http://schemas.microsoft.com/office/drawing/2014/main" xmlns="" id="{2FEC9C21-6C1E-4C2E-8E1A-C921F0AC31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463" y="1976438"/>
                <a:ext cx="265113" cy="696913"/>
              </a:xfrm>
              <a:custGeom>
                <a:avLst/>
                <a:gdLst>
                  <a:gd name="T0" fmla="*/ 28 w 167"/>
                  <a:gd name="T1" fmla="*/ 18 h 439"/>
                  <a:gd name="T2" fmla="*/ 0 w 167"/>
                  <a:gd name="T3" fmla="*/ 71 h 439"/>
                  <a:gd name="T4" fmla="*/ 142 w 167"/>
                  <a:gd name="T5" fmla="*/ 439 h 439"/>
                  <a:gd name="T6" fmla="*/ 167 w 167"/>
                  <a:gd name="T7" fmla="*/ 339 h 439"/>
                  <a:gd name="T8" fmla="*/ 157 w 167"/>
                  <a:gd name="T9" fmla="*/ 0 h 439"/>
                  <a:gd name="T10" fmla="*/ 28 w 167"/>
                  <a:gd name="T11" fmla="*/ 18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7" h="439">
                    <a:moveTo>
                      <a:pt x="28" y="18"/>
                    </a:moveTo>
                    <a:cubicBezTo>
                      <a:pt x="25" y="23"/>
                      <a:pt x="0" y="71"/>
                      <a:pt x="0" y="71"/>
                    </a:cubicBezTo>
                    <a:cubicBezTo>
                      <a:pt x="142" y="439"/>
                      <a:pt x="142" y="439"/>
                      <a:pt x="142" y="439"/>
                    </a:cubicBezTo>
                    <a:cubicBezTo>
                      <a:pt x="167" y="339"/>
                      <a:pt x="167" y="339"/>
                      <a:pt x="167" y="339"/>
                    </a:cubicBezTo>
                    <a:cubicBezTo>
                      <a:pt x="157" y="0"/>
                      <a:pt x="157" y="0"/>
                      <a:pt x="157" y="0"/>
                    </a:cubicBezTo>
                    <a:lnTo>
                      <a:pt x="28" y="18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3" name="Freeform 301">
                <a:extLst>
                  <a:ext uri="{FF2B5EF4-FFF2-40B4-BE49-F238E27FC236}">
                    <a16:creationId xmlns:a16="http://schemas.microsoft.com/office/drawing/2014/main" xmlns="" id="{01AD3044-699E-4BBE-A726-E264B64214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53263" y="2014538"/>
                <a:ext cx="428625" cy="658813"/>
              </a:xfrm>
              <a:custGeom>
                <a:avLst/>
                <a:gdLst>
                  <a:gd name="T0" fmla="*/ 142 w 270"/>
                  <a:gd name="T1" fmla="*/ 0 h 415"/>
                  <a:gd name="T2" fmla="*/ 270 w 270"/>
                  <a:gd name="T3" fmla="*/ 415 h 415"/>
                  <a:gd name="T4" fmla="*/ 0 w 270"/>
                  <a:gd name="T5" fmla="*/ 125 h 415"/>
                  <a:gd name="T6" fmla="*/ 142 w 270"/>
                  <a:gd name="T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0" h="415">
                    <a:moveTo>
                      <a:pt x="142" y="0"/>
                    </a:moveTo>
                    <a:lnTo>
                      <a:pt x="270" y="415"/>
                    </a:lnTo>
                    <a:lnTo>
                      <a:pt x="0" y="125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4" name="Freeform 302">
                <a:extLst>
                  <a:ext uri="{FF2B5EF4-FFF2-40B4-BE49-F238E27FC236}">
                    <a16:creationId xmlns:a16="http://schemas.microsoft.com/office/drawing/2014/main" xmlns="" id="{785D2F6D-289E-4DD2-80FC-0F53F05979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07225" y="1825626"/>
                <a:ext cx="276225" cy="358775"/>
              </a:xfrm>
              <a:custGeom>
                <a:avLst/>
                <a:gdLst>
                  <a:gd name="T0" fmla="*/ 110 w 174"/>
                  <a:gd name="T1" fmla="*/ 226 h 226"/>
                  <a:gd name="T2" fmla="*/ 0 w 174"/>
                  <a:gd name="T3" fmla="*/ 119 h 226"/>
                  <a:gd name="T4" fmla="*/ 39 w 174"/>
                  <a:gd name="T5" fmla="*/ 0 h 226"/>
                  <a:gd name="T6" fmla="*/ 135 w 174"/>
                  <a:gd name="T7" fmla="*/ 0 h 226"/>
                  <a:gd name="T8" fmla="*/ 174 w 174"/>
                  <a:gd name="T9" fmla="*/ 130 h 226"/>
                  <a:gd name="T10" fmla="*/ 110 w 174"/>
                  <a:gd name="T11" fmla="*/ 226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4" h="226">
                    <a:moveTo>
                      <a:pt x="110" y="226"/>
                    </a:moveTo>
                    <a:lnTo>
                      <a:pt x="0" y="119"/>
                    </a:lnTo>
                    <a:lnTo>
                      <a:pt x="39" y="0"/>
                    </a:lnTo>
                    <a:lnTo>
                      <a:pt x="135" y="0"/>
                    </a:lnTo>
                    <a:lnTo>
                      <a:pt x="174" y="130"/>
                    </a:lnTo>
                    <a:lnTo>
                      <a:pt x="110" y="226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5" name="Freeform 303">
                <a:extLst>
                  <a:ext uri="{FF2B5EF4-FFF2-40B4-BE49-F238E27FC236}">
                    <a16:creationId xmlns:a16="http://schemas.microsoft.com/office/drawing/2014/main" xmlns="" id="{410C8504-5AD2-4E04-9C93-96D5CAEA7D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81888" y="1995488"/>
                <a:ext cx="255588" cy="677863"/>
              </a:xfrm>
              <a:custGeom>
                <a:avLst/>
                <a:gdLst>
                  <a:gd name="T0" fmla="*/ 0 w 161"/>
                  <a:gd name="T1" fmla="*/ 0 h 427"/>
                  <a:gd name="T2" fmla="*/ 0 w 161"/>
                  <a:gd name="T3" fmla="*/ 427 h 427"/>
                  <a:gd name="T4" fmla="*/ 161 w 161"/>
                  <a:gd name="T5" fmla="*/ 86 h 427"/>
                  <a:gd name="T6" fmla="*/ 0 w 161"/>
                  <a:gd name="T7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427">
                    <a:moveTo>
                      <a:pt x="0" y="0"/>
                    </a:moveTo>
                    <a:lnTo>
                      <a:pt x="0" y="427"/>
                    </a:lnTo>
                    <a:lnTo>
                      <a:pt x="161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6" name="Freeform 304">
                <a:extLst>
                  <a:ext uri="{FF2B5EF4-FFF2-40B4-BE49-F238E27FC236}">
                    <a16:creationId xmlns:a16="http://schemas.microsoft.com/office/drawing/2014/main" xmlns="" id="{FE8DE0ED-D83B-4B63-B577-D908FC7B27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78713" y="1760538"/>
                <a:ext cx="244475" cy="376238"/>
              </a:xfrm>
              <a:custGeom>
                <a:avLst/>
                <a:gdLst>
                  <a:gd name="T0" fmla="*/ 86 w 154"/>
                  <a:gd name="T1" fmla="*/ 237 h 237"/>
                  <a:gd name="T2" fmla="*/ 154 w 154"/>
                  <a:gd name="T3" fmla="*/ 105 h 237"/>
                  <a:gd name="T4" fmla="*/ 86 w 154"/>
                  <a:gd name="T5" fmla="*/ 0 h 237"/>
                  <a:gd name="T6" fmla="*/ 0 w 154"/>
                  <a:gd name="T7" fmla="*/ 23 h 237"/>
                  <a:gd name="T8" fmla="*/ 2 w 154"/>
                  <a:gd name="T9" fmla="*/ 159 h 237"/>
                  <a:gd name="T10" fmla="*/ 86 w 154"/>
                  <a:gd name="T11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237">
                    <a:moveTo>
                      <a:pt x="86" y="237"/>
                    </a:moveTo>
                    <a:lnTo>
                      <a:pt x="154" y="105"/>
                    </a:lnTo>
                    <a:lnTo>
                      <a:pt x="86" y="0"/>
                    </a:lnTo>
                    <a:lnTo>
                      <a:pt x="0" y="23"/>
                    </a:lnTo>
                    <a:lnTo>
                      <a:pt x="2" y="159"/>
                    </a:lnTo>
                    <a:lnTo>
                      <a:pt x="86" y="237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7" name="Freeform 305">
                <a:extLst>
                  <a:ext uri="{FF2B5EF4-FFF2-40B4-BE49-F238E27FC236}">
                    <a16:creationId xmlns:a16="http://schemas.microsoft.com/office/drawing/2014/main" xmlns="" id="{990EBE75-4107-4E72-B093-763947FEBF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78713" y="1760538"/>
                <a:ext cx="244475" cy="376238"/>
              </a:xfrm>
              <a:custGeom>
                <a:avLst/>
                <a:gdLst>
                  <a:gd name="T0" fmla="*/ 86 w 154"/>
                  <a:gd name="T1" fmla="*/ 237 h 237"/>
                  <a:gd name="T2" fmla="*/ 154 w 154"/>
                  <a:gd name="T3" fmla="*/ 105 h 237"/>
                  <a:gd name="T4" fmla="*/ 86 w 154"/>
                  <a:gd name="T5" fmla="*/ 0 h 237"/>
                  <a:gd name="T6" fmla="*/ 0 w 154"/>
                  <a:gd name="T7" fmla="*/ 23 h 237"/>
                  <a:gd name="T8" fmla="*/ 2 w 154"/>
                  <a:gd name="T9" fmla="*/ 159 h 237"/>
                  <a:gd name="T10" fmla="*/ 86 w 154"/>
                  <a:gd name="T11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4" h="237">
                    <a:moveTo>
                      <a:pt x="86" y="237"/>
                    </a:moveTo>
                    <a:lnTo>
                      <a:pt x="154" y="105"/>
                    </a:lnTo>
                    <a:lnTo>
                      <a:pt x="86" y="0"/>
                    </a:lnTo>
                    <a:lnTo>
                      <a:pt x="0" y="23"/>
                    </a:lnTo>
                    <a:lnTo>
                      <a:pt x="2" y="159"/>
                    </a:lnTo>
                    <a:lnTo>
                      <a:pt x="86" y="2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8" name="Oval 306">
                <a:extLst>
                  <a:ext uri="{FF2B5EF4-FFF2-40B4-BE49-F238E27FC236}">
                    <a16:creationId xmlns:a16="http://schemas.microsoft.com/office/drawing/2014/main" xmlns="" id="{3EED1447-83B3-4740-AAA9-E985ADEA248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454900" y="2735263"/>
                <a:ext cx="76200" cy="74613"/>
              </a:xfrm>
              <a:prstGeom prst="ellipse">
                <a:avLst/>
              </a:prstGeom>
              <a:solidFill>
                <a:srgbClr val="FFA9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9" name="Oval 307">
                <a:extLst>
                  <a:ext uri="{FF2B5EF4-FFF2-40B4-BE49-F238E27FC236}">
                    <a16:creationId xmlns:a16="http://schemas.microsoft.com/office/drawing/2014/main" xmlns="" id="{53046211-B899-4EC1-B555-6AD19A96734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443788" y="2968626"/>
                <a:ext cx="76200" cy="74613"/>
              </a:xfrm>
              <a:prstGeom prst="ellipse">
                <a:avLst/>
              </a:prstGeom>
              <a:solidFill>
                <a:srgbClr val="FFA9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0" name="Oval 308">
                <a:extLst>
                  <a:ext uri="{FF2B5EF4-FFF2-40B4-BE49-F238E27FC236}">
                    <a16:creationId xmlns:a16="http://schemas.microsoft.com/office/drawing/2014/main" xmlns="" id="{D7E9D86D-7161-4C3E-9FB5-CEDFF1EF1C5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431088" y="3198813"/>
                <a:ext cx="76200" cy="74613"/>
              </a:xfrm>
              <a:prstGeom prst="ellipse">
                <a:avLst/>
              </a:prstGeom>
              <a:solidFill>
                <a:srgbClr val="FFA9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1" name="Freeform 309">
                <a:extLst>
                  <a:ext uri="{FF2B5EF4-FFF2-40B4-BE49-F238E27FC236}">
                    <a16:creationId xmlns:a16="http://schemas.microsoft.com/office/drawing/2014/main" xmlns="" id="{48462CC1-AA79-4453-8FC5-295A5B6E0B4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16775" y="1995488"/>
                <a:ext cx="171450" cy="204788"/>
              </a:xfrm>
              <a:custGeom>
                <a:avLst/>
                <a:gdLst>
                  <a:gd name="T0" fmla="*/ 108 w 108"/>
                  <a:gd name="T1" fmla="*/ 28 h 129"/>
                  <a:gd name="T2" fmla="*/ 42 w 108"/>
                  <a:gd name="T3" fmla="*/ 129 h 129"/>
                  <a:gd name="T4" fmla="*/ 0 w 108"/>
                  <a:gd name="T5" fmla="*/ 0 h 129"/>
                  <a:gd name="T6" fmla="*/ 108 w 108"/>
                  <a:gd name="T7" fmla="*/ 28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129">
                    <a:moveTo>
                      <a:pt x="108" y="28"/>
                    </a:moveTo>
                    <a:cubicBezTo>
                      <a:pt x="104" y="32"/>
                      <a:pt x="42" y="129"/>
                      <a:pt x="42" y="129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8" y="28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2" name="Freeform 310">
                <a:extLst>
                  <a:ext uri="{FF2B5EF4-FFF2-40B4-BE49-F238E27FC236}">
                    <a16:creationId xmlns:a16="http://schemas.microsoft.com/office/drawing/2014/main" xmlns="" id="{7E0B3CC1-C4D4-4E5B-8B2A-4F3F83156E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9813" y="1962151"/>
                <a:ext cx="141288" cy="212725"/>
              </a:xfrm>
              <a:custGeom>
                <a:avLst/>
                <a:gdLst>
                  <a:gd name="T0" fmla="*/ 0 w 89"/>
                  <a:gd name="T1" fmla="*/ 58 h 134"/>
                  <a:gd name="T2" fmla="*/ 89 w 89"/>
                  <a:gd name="T3" fmla="*/ 134 h 134"/>
                  <a:gd name="T4" fmla="*/ 82 w 89"/>
                  <a:gd name="T5" fmla="*/ 0 h 134"/>
                  <a:gd name="T6" fmla="*/ 0 w 89"/>
                  <a:gd name="T7" fmla="*/ 58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134">
                    <a:moveTo>
                      <a:pt x="0" y="58"/>
                    </a:moveTo>
                    <a:cubicBezTo>
                      <a:pt x="5" y="60"/>
                      <a:pt x="89" y="134"/>
                      <a:pt x="89" y="134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3" name="Freeform 311">
                <a:extLst>
                  <a:ext uri="{FF2B5EF4-FFF2-40B4-BE49-F238E27FC236}">
                    <a16:creationId xmlns:a16="http://schemas.microsoft.com/office/drawing/2014/main" xmlns="" id="{FA3F55B5-4D41-4C88-849F-EFCF2F08447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905625" y="1065213"/>
                <a:ext cx="760413" cy="1017588"/>
              </a:xfrm>
              <a:custGeom>
                <a:avLst/>
                <a:gdLst>
                  <a:gd name="T0" fmla="*/ 464 w 479"/>
                  <a:gd name="T1" fmla="*/ 420 h 642"/>
                  <a:gd name="T2" fmla="*/ 429 w 479"/>
                  <a:gd name="T3" fmla="*/ 172 h 642"/>
                  <a:gd name="T4" fmla="*/ 217 w 479"/>
                  <a:gd name="T5" fmla="*/ 14 h 642"/>
                  <a:gd name="T6" fmla="*/ 57 w 479"/>
                  <a:gd name="T7" fmla="*/ 223 h 642"/>
                  <a:gd name="T8" fmla="*/ 63 w 479"/>
                  <a:gd name="T9" fmla="*/ 261 h 642"/>
                  <a:gd name="T10" fmla="*/ 5 w 479"/>
                  <a:gd name="T11" fmla="*/ 339 h 642"/>
                  <a:gd name="T12" fmla="*/ 82 w 479"/>
                  <a:gd name="T13" fmla="*/ 397 h 642"/>
                  <a:gd name="T14" fmla="*/ 92 w 479"/>
                  <a:gd name="T15" fmla="*/ 471 h 642"/>
                  <a:gd name="T16" fmla="*/ 304 w 479"/>
                  <a:gd name="T17" fmla="*/ 628 h 642"/>
                  <a:gd name="T18" fmla="*/ 464 w 479"/>
                  <a:gd name="T19" fmla="*/ 420 h 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9" h="642">
                    <a:moveTo>
                      <a:pt x="464" y="420"/>
                    </a:moveTo>
                    <a:cubicBezTo>
                      <a:pt x="429" y="172"/>
                      <a:pt x="429" y="172"/>
                      <a:pt x="429" y="172"/>
                    </a:cubicBezTo>
                    <a:cubicBezTo>
                      <a:pt x="415" y="71"/>
                      <a:pt x="320" y="0"/>
                      <a:pt x="217" y="14"/>
                    </a:cubicBezTo>
                    <a:cubicBezTo>
                      <a:pt x="115" y="28"/>
                      <a:pt x="43" y="122"/>
                      <a:pt x="57" y="223"/>
                    </a:cubicBezTo>
                    <a:cubicBezTo>
                      <a:pt x="63" y="261"/>
                      <a:pt x="63" y="261"/>
                      <a:pt x="63" y="261"/>
                    </a:cubicBezTo>
                    <a:cubicBezTo>
                      <a:pt x="26" y="268"/>
                      <a:pt x="0" y="302"/>
                      <a:pt x="5" y="339"/>
                    </a:cubicBezTo>
                    <a:cubicBezTo>
                      <a:pt x="10" y="375"/>
                      <a:pt x="44" y="401"/>
                      <a:pt x="82" y="397"/>
                    </a:cubicBezTo>
                    <a:cubicBezTo>
                      <a:pt x="92" y="471"/>
                      <a:pt x="92" y="471"/>
                      <a:pt x="92" y="471"/>
                    </a:cubicBezTo>
                    <a:cubicBezTo>
                      <a:pt x="107" y="572"/>
                      <a:pt x="202" y="642"/>
                      <a:pt x="304" y="628"/>
                    </a:cubicBezTo>
                    <a:cubicBezTo>
                      <a:pt x="407" y="614"/>
                      <a:pt x="479" y="521"/>
                      <a:pt x="464" y="420"/>
                    </a:cubicBezTo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4" name="Freeform 312">
                <a:extLst>
                  <a:ext uri="{FF2B5EF4-FFF2-40B4-BE49-F238E27FC236}">
                    <a16:creationId xmlns:a16="http://schemas.microsoft.com/office/drawing/2014/main" xmlns="" id="{F3D2DCCB-97F5-41F0-85CE-71F1980D62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70700" y="1022351"/>
                <a:ext cx="903288" cy="565150"/>
              </a:xfrm>
              <a:custGeom>
                <a:avLst/>
                <a:gdLst>
                  <a:gd name="T0" fmla="*/ 97 w 569"/>
                  <a:gd name="T1" fmla="*/ 356 h 356"/>
                  <a:gd name="T2" fmla="*/ 128 w 569"/>
                  <a:gd name="T3" fmla="*/ 316 h 356"/>
                  <a:gd name="T4" fmla="*/ 124 w 569"/>
                  <a:gd name="T5" fmla="*/ 259 h 356"/>
                  <a:gd name="T6" fmla="*/ 366 w 569"/>
                  <a:gd name="T7" fmla="*/ 157 h 356"/>
                  <a:gd name="T8" fmla="*/ 477 w 569"/>
                  <a:gd name="T9" fmla="*/ 0 h 356"/>
                  <a:gd name="T10" fmla="*/ 432 w 569"/>
                  <a:gd name="T11" fmla="*/ 29 h 356"/>
                  <a:gd name="T12" fmla="*/ 330 w 569"/>
                  <a:gd name="T13" fmla="*/ 18 h 356"/>
                  <a:gd name="T14" fmla="*/ 66 w 569"/>
                  <a:gd name="T15" fmla="*/ 68 h 356"/>
                  <a:gd name="T16" fmla="*/ 16 w 569"/>
                  <a:gd name="T17" fmla="*/ 129 h 356"/>
                  <a:gd name="T18" fmla="*/ 21 w 569"/>
                  <a:gd name="T19" fmla="*/ 247 h 356"/>
                  <a:gd name="T20" fmla="*/ 54 w 569"/>
                  <a:gd name="T21" fmla="*/ 306 h 356"/>
                  <a:gd name="T22" fmla="*/ 91 w 569"/>
                  <a:gd name="T23" fmla="*/ 354 h 356"/>
                  <a:gd name="T24" fmla="*/ 97 w 569"/>
                  <a:gd name="T25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9" h="356">
                    <a:moveTo>
                      <a:pt x="97" y="356"/>
                    </a:moveTo>
                    <a:cubicBezTo>
                      <a:pt x="128" y="316"/>
                      <a:pt x="128" y="316"/>
                      <a:pt x="128" y="316"/>
                    </a:cubicBezTo>
                    <a:cubicBezTo>
                      <a:pt x="124" y="259"/>
                      <a:pt x="124" y="259"/>
                      <a:pt x="124" y="259"/>
                    </a:cubicBezTo>
                    <a:cubicBezTo>
                      <a:pt x="124" y="259"/>
                      <a:pt x="164" y="156"/>
                      <a:pt x="366" y="157"/>
                    </a:cubicBezTo>
                    <a:cubicBezTo>
                      <a:pt x="569" y="157"/>
                      <a:pt x="503" y="28"/>
                      <a:pt x="477" y="0"/>
                    </a:cubicBezTo>
                    <a:cubicBezTo>
                      <a:pt x="486" y="10"/>
                      <a:pt x="435" y="29"/>
                      <a:pt x="432" y="29"/>
                    </a:cubicBezTo>
                    <a:cubicBezTo>
                      <a:pt x="399" y="33"/>
                      <a:pt x="363" y="22"/>
                      <a:pt x="330" y="18"/>
                    </a:cubicBezTo>
                    <a:cubicBezTo>
                      <a:pt x="243" y="7"/>
                      <a:pt x="138" y="13"/>
                      <a:pt x="66" y="68"/>
                    </a:cubicBezTo>
                    <a:cubicBezTo>
                      <a:pt x="47" y="83"/>
                      <a:pt x="25" y="106"/>
                      <a:pt x="16" y="129"/>
                    </a:cubicBezTo>
                    <a:cubicBezTo>
                      <a:pt x="0" y="168"/>
                      <a:pt x="4" y="209"/>
                      <a:pt x="21" y="247"/>
                    </a:cubicBezTo>
                    <a:cubicBezTo>
                      <a:pt x="30" y="268"/>
                      <a:pt x="41" y="287"/>
                      <a:pt x="54" y="306"/>
                    </a:cubicBezTo>
                    <a:cubicBezTo>
                      <a:pt x="60" y="316"/>
                      <a:pt x="79" y="351"/>
                      <a:pt x="91" y="354"/>
                    </a:cubicBezTo>
                    <a:lnTo>
                      <a:pt x="97" y="356"/>
                    </a:lnTo>
                    <a:close/>
                  </a:path>
                </a:pathLst>
              </a:custGeom>
              <a:solidFill>
                <a:srgbClr val="7A80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5" name="Freeform 313">
                <a:extLst>
                  <a:ext uri="{FF2B5EF4-FFF2-40B4-BE49-F238E27FC236}">
                    <a16:creationId xmlns:a16="http://schemas.microsoft.com/office/drawing/2014/main" xmlns="" id="{DBB80CBC-2642-4DBE-82F6-C2261D5E21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0113" y="1512888"/>
                <a:ext cx="68263" cy="111125"/>
              </a:xfrm>
              <a:custGeom>
                <a:avLst/>
                <a:gdLst>
                  <a:gd name="T0" fmla="*/ 42 w 43"/>
                  <a:gd name="T1" fmla="*/ 49 h 70"/>
                  <a:gd name="T2" fmla="*/ 23 w 43"/>
                  <a:gd name="T3" fmla="*/ 70 h 70"/>
                  <a:gd name="T4" fmla="*/ 2 w 43"/>
                  <a:gd name="T5" fmla="*/ 50 h 70"/>
                  <a:gd name="T6" fmla="*/ 1 w 43"/>
                  <a:gd name="T7" fmla="*/ 22 h 70"/>
                  <a:gd name="T8" fmla="*/ 20 w 43"/>
                  <a:gd name="T9" fmla="*/ 1 h 70"/>
                  <a:gd name="T10" fmla="*/ 41 w 43"/>
                  <a:gd name="T11" fmla="*/ 20 h 70"/>
                  <a:gd name="T12" fmla="*/ 42 w 43"/>
                  <a:gd name="T13" fmla="*/ 4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70">
                    <a:moveTo>
                      <a:pt x="42" y="49"/>
                    </a:moveTo>
                    <a:cubicBezTo>
                      <a:pt x="43" y="60"/>
                      <a:pt x="34" y="69"/>
                      <a:pt x="23" y="70"/>
                    </a:cubicBezTo>
                    <a:cubicBezTo>
                      <a:pt x="12" y="70"/>
                      <a:pt x="2" y="61"/>
                      <a:pt x="2" y="50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1"/>
                      <a:pt x="9" y="1"/>
                      <a:pt x="20" y="1"/>
                    </a:cubicBezTo>
                    <a:cubicBezTo>
                      <a:pt x="31" y="0"/>
                      <a:pt x="41" y="9"/>
                      <a:pt x="41" y="20"/>
                    </a:cubicBezTo>
                    <a:lnTo>
                      <a:pt x="42" y="49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6" name="Freeform 314">
                <a:extLst>
                  <a:ext uri="{FF2B5EF4-FFF2-40B4-BE49-F238E27FC236}">
                    <a16:creationId xmlns:a16="http://schemas.microsoft.com/office/drawing/2014/main" xmlns="" id="{68A0E409-918A-422D-B07A-65D08A254A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61250" y="1479551"/>
                <a:ext cx="69850" cy="111125"/>
              </a:xfrm>
              <a:custGeom>
                <a:avLst/>
                <a:gdLst>
                  <a:gd name="T0" fmla="*/ 43 w 44"/>
                  <a:gd name="T1" fmla="*/ 48 h 70"/>
                  <a:gd name="T2" fmla="*/ 24 w 44"/>
                  <a:gd name="T3" fmla="*/ 70 h 70"/>
                  <a:gd name="T4" fmla="*/ 3 w 44"/>
                  <a:gd name="T5" fmla="*/ 51 h 70"/>
                  <a:gd name="T6" fmla="*/ 1 w 44"/>
                  <a:gd name="T7" fmla="*/ 22 h 70"/>
                  <a:gd name="T8" fmla="*/ 20 w 44"/>
                  <a:gd name="T9" fmla="*/ 1 h 70"/>
                  <a:gd name="T10" fmla="*/ 41 w 44"/>
                  <a:gd name="T11" fmla="*/ 20 h 70"/>
                  <a:gd name="T12" fmla="*/ 43 w 44"/>
                  <a:gd name="T13" fmla="*/ 4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70">
                    <a:moveTo>
                      <a:pt x="43" y="48"/>
                    </a:moveTo>
                    <a:cubicBezTo>
                      <a:pt x="44" y="59"/>
                      <a:pt x="35" y="69"/>
                      <a:pt x="24" y="70"/>
                    </a:cubicBezTo>
                    <a:cubicBezTo>
                      <a:pt x="13" y="70"/>
                      <a:pt x="3" y="62"/>
                      <a:pt x="3" y="5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1"/>
                      <a:pt x="9" y="2"/>
                      <a:pt x="20" y="1"/>
                    </a:cubicBezTo>
                    <a:cubicBezTo>
                      <a:pt x="31" y="0"/>
                      <a:pt x="41" y="9"/>
                      <a:pt x="41" y="20"/>
                    </a:cubicBezTo>
                    <a:lnTo>
                      <a:pt x="43" y="48"/>
                    </a:lnTo>
                    <a:close/>
                  </a:path>
                </a:pathLst>
              </a:custGeom>
              <a:solidFill>
                <a:srgbClr val="4455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7" name="Freeform 315">
                <a:extLst>
                  <a:ext uri="{FF2B5EF4-FFF2-40B4-BE49-F238E27FC236}">
                    <a16:creationId xmlns:a16="http://schemas.microsoft.com/office/drawing/2014/main" xmlns="" id="{B5FE6C4C-56EE-42B3-B2DD-EE347DA48C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67563" y="1435101"/>
                <a:ext cx="176213" cy="82550"/>
              </a:xfrm>
              <a:custGeom>
                <a:avLst/>
                <a:gdLst>
                  <a:gd name="T0" fmla="*/ 109 w 111"/>
                  <a:gd name="T1" fmla="*/ 12 h 52"/>
                  <a:gd name="T2" fmla="*/ 99 w 111"/>
                  <a:gd name="T3" fmla="*/ 30 h 52"/>
                  <a:gd name="T4" fmla="*/ 19 w 111"/>
                  <a:gd name="T5" fmla="*/ 50 h 52"/>
                  <a:gd name="T6" fmla="*/ 2 w 111"/>
                  <a:gd name="T7" fmla="*/ 41 h 52"/>
                  <a:gd name="T8" fmla="*/ 12 w 111"/>
                  <a:gd name="T9" fmla="*/ 23 h 52"/>
                  <a:gd name="T10" fmla="*/ 92 w 111"/>
                  <a:gd name="T11" fmla="*/ 2 h 52"/>
                  <a:gd name="T12" fmla="*/ 109 w 111"/>
                  <a:gd name="T13" fmla="*/ 1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52">
                    <a:moveTo>
                      <a:pt x="109" y="12"/>
                    </a:moveTo>
                    <a:cubicBezTo>
                      <a:pt x="111" y="20"/>
                      <a:pt x="107" y="28"/>
                      <a:pt x="99" y="3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2" y="52"/>
                      <a:pt x="4" y="48"/>
                      <a:pt x="2" y="41"/>
                    </a:cubicBezTo>
                    <a:cubicBezTo>
                      <a:pt x="0" y="33"/>
                      <a:pt x="4" y="25"/>
                      <a:pt x="12" y="23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9" y="0"/>
                      <a:pt x="107" y="5"/>
                      <a:pt x="109" y="12"/>
                    </a:cubicBezTo>
                    <a:close/>
                  </a:path>
                </a:pathLst>
              </a:custGeom>
              <a:solidFill>
                <a:srgbClr val="7A80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8" name="Freeform 316">
                <a:extLst>
                  <a:ext uri="{FF2B5EF4-FFF2-40B4-BE49-F238E27FC236}">
                    <a16:creationId xmlns:a16="http://schemas.microsoft.com/office/drawing/2014/main" xmlns="" id="{88333201-D186-4B7E-BD31-D66180708A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02513" y="1409701"/>
                <a:ext cx="179388" cy="57150"/>
              </a:xfrm>
              <a:custGeom>
                <a:avLst/>
                <a:gdLst>
                  <a:gd name="T0" fmla="*/ 112 w 113"/>
                  <a:gd name="T1" fmla="*/ 23 h 36"/>
                  <a:gd name="T2" fmla="*/ 97 w 113"/>
                  <a:gd name="T3" fmla="*/ 35 h 36"/>
                  <a:gd name="T4" fmla="*/ 14 w 113"/>
                  <a:gd name="T5" fmla="*/ 29 h 36"/>
                  <a:gd name="T6" fmla="*/ 1 w 113"/>
                  <a:gd name="T7" fmla="*/ 13 h 36"/>
                  <a:gd name="T8" fmla="*/ 17 w 113"/>
                  <a:gd name="T9" fmla="*/ 1 h 36"/>
                  <a:gd name="T10" fmla="*/ 99 w 113"/>
                  <a:gd name="T11" fmla="*/ 7 h 36"/>
                  <a:gd name="T12" fmla="*/ 112 w 113"/>
                  <a:gd name="T13" fmla="*/ 2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36">
                    <a:moveTo>
                      <a:pt x="112" y="23"/>
                    </a:moveTo>
                    <a:cubicBezTo>
                      <a:pt x="111" y="30"/>
                      <a:pt x="104" y="36"/>
                      <a:pt x="97" y="35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6" y="28"/>
                      <a:pt x="0" y="21"/>
                      <a:pt x="1" y="13"/>
                    </a:cubicBezTo>
                    <a:cubicBezTo>
                      <a:pt x="2" y="6"/>
                      <a:pt x="9" y="0"/>
                      <a:pt x="17" y="1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107" y="8"/>
                      <a:pt x="113" y="15"/>
                      <a:pt x="112" y="23"/>
                    </a:cubicBezTo>
                    <a:close/>
                  </a:path>
                </a:pathLst>
              </a:custGeom>
              <a:solidFill>
                <a:srgbClr val="7A80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9" name="Freeform 317">
                <a:extLst>
                  <a:ext uri="{FF2B5EF4-FFF2-40B4-BE49-F238E27FC236}">
                    <a16:creationId xmlns:a16="http://schemas.microsoft.com/office/drawing/2014/main" xmlns="" id="{2B487725-4FC5-4987-8EA2-50190CB29D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8225" y="1533526"/>
                <a:ext cx="65088" cy="171450"/>
              </a:xfrm>
              <a:custGeom>
                <a:avLst/>
                <a:gdLst>
                  <a:gd name="T0" fmla="*/ 40 w 41"/>
                  <a:gd name="T1" fmla="*/ 91 h 108"/>
                  <a:gd name="T2" fmla="*/ 27 w 41"/>
                  <a:gd name="T3" fmla="*/ 107 h 108"/>
                  <a:gd name="T4" fmla="*/ 11 w 41"/>
                  <a:gd name="T5" fmla="*/ 94 h 108"/>
                  <a:gd name="T6" fmla="*/ 1 w 41"/>
                  <a:gd name="T7" fmla="*/ 17 h 108"/>
                  <a:gd name="T8" fmla="*/ 14 w 41"/>
                  <a:gd name="T9" fmla="*/ 1 h 108"/>
                  <a:gd name="T10" fmla="*/ 31 w 41"/>
                  <a:gd name="T11" fmla="*/ 14 h 108"/>
                  <a:gd name="T12" fmla="*/ 40 w 41"/>
                  <a:gd name="T13" fmla="*/ 9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08">
                    <a:moveTo>
                      <a:pt x="40" y="91"/>
                    </a:moveTo>
                    <a:cubicBezTo>
                      <a:pt x="41" y="99"/>
                      <a:pt x="35" y="106"/>
                      <a:pt x="27" y="107"/>
                    </a:cubicBezTo>
                    <a:cubicBezTo>
                      <a:pt x="19" y="108"/>
                      <a:pt x="12" y="102"/>
                      <a:pt x="11" y="94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0"/>
                      <a:pt x="6" y="2"/>
                      <a:pt x="14" y="1"/>
                    </a:cubicBezTo>
                    <a:cubicBezTo>
                      <a:pt x="22" y="0"/>
                      <a:pt x="30" y="6"/>
                      <a:pt x="31" y="14"/>
                    </a:cubicBezTo>
                    <a:lnTo>
                      <a:pt x="40" y="91"/>
                    </a:lnTo>
                    <a:close/>
                  </a:path>
                </a:pathLst>
              </a:custGeom>
              <a:solidFill>
                <a:srgbClr val="F88A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0" name="Freeform 318">
                <a:extLst>
                  <a:ext uri="{FF2B5EF4-FFF2-40B4-BE49-F238E27FC236}">
                    <a16:creationId xmlns:a16="http://schemas.microsoft.com/office/drawing/2014/main" xmlns="" id="{ED47B538-E070-4080-8ED6-DFA9095DB19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73913" y="1693863"/>
                <a:ext cx="419100" cy="236538"/>
              </a:xfrm>
              <a:custGeom>
                <a:avLst/>
                <a:gdLst>
                  <a:gd name="T0" fmla="*/ 240 w 264"/>
                  <a:gd name="T1" fmla="*/ 110 h 150"/>
                  <a:gd name="T2" fmla="*/ 202 w 264"/>
                  <a:gd name="T3" fmla="*/ 133 h 150"/>
                  <a:gd name="T4" fmla="*/ 98 w 264"/>
                  <a:gd name="T5" fmla="*/ 142 h 150"/>
                  <a:gd name="T6" fmla="*/ 6 w 264"/>
                  <a:gd name="T7" fmla="*/ 64 h 150"/>
                  <a:gd name="T8" fmla="*/ 79 w 264"/>
                  <a:gd name="T9" fmla="*/ 18 h 150"/>
                  <a:gd name="T10" fmla="*/ 170 w 264"/>
                  <a:gd name="T11" fmla="*/ 39 h 150"/>
                  <a:gd name="T12" fmla="*/ 245 w 264"/>
                  <a:gd name="T13" fmla="*/ 51 h 150"/>
                  <a:gd name="T14" fmla="*/ 240 w 264"/>
                  <a:gd name="T15" fmla="*/ 11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50">
                    <a:moveTo>
                      <a:pt x="240" y="110"/>
                    </a:moveTo>
                    <a:cubicBezTo>
                      <a:pt x="229" y="121"/>
                      <a:pt x="215" y="129"/>
                      <a:pt x="202" y="133"/>
                    </a:cubicBezTo>
                    <a:cubicBezTo>
                      <a:pt x="171" y="145"/>
                      <a:pt x="131" y="150"/>
                      <a:pt x="98" y="142"/>
                    </a:cubicBezTo>
                    <a:cubicBezTo>
                      <a:pt x="59" y="132"/>
                      <a:pt x="12" y="109"/>
                      <a:pt x="6" y="64"/>
                    </a:cubicBezTo>
                    <a:cubicBezTo>
                      <a:pt x="0" y="19"/>
                      <a:pt x="39" y="0"/>
                      <a:pt x="79" y="18"/>
                    </a:cubicBezTo>
                    <a:cubicBezTo>
                      <a:pt x="107" y="31"/>
                      <a:pt x="139" y="40"/>
                      <a:pt x="170" y="39"/>
                    </a:cubicBezTo>
                    <a:cubicBezTo>
                      <a:pt x="198" y="37"/>
                      <a:pt x="224" y="26"/>
                      <a:pt x="245" y="51"/>
                    </a:cubicBezTo>
                    <a:cubicBezTo>
                      <a:pt x="264" y="72"/>
                      <a:pt x="256" y="94"/>
                      <a:pt x="240" y="110"/>
                    </a:cubicBezTo>
                    <a:close/>
                  </a:path>
                </a:pathLst>
              </a:custGeom>
              <a:solidFill>
                <a:srgbClr val="F66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1" name="Freeform 319">
                <a:extLst>
                  <a:ext uri="{FF2B5EF4-FFF2-40B4-BE49-F238E27FC236}">
                    <a16:creationId xmlns:a16="http://schemas.microsoft.com/office/drawing/2014/main" xmlns="" id="{C8F6CDC9-F7E6-4ABB-9381-3F804D3999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188450" y="1939926"/>
                <a:ext cx="382588" cy="688975"/>
              </a:xfrm>
              <a:custGeom>
                <a:avLst/>
                <a:gdLst>
                  <a:gd name="T0" fmla="*/ 121 w 241"/>
                  <a:gd name="T1" fmla="*/ 388 h 434"/>
                  <a:gd name="T2" fmla="*/ 47 w 241"/>
                  <a:gd name="T3" fmla="*/ 424 h 434"/>
                  <a:gd name="T4" fmla="*/ 11 w 241"/>
                  <a:gd name="T5" fmla="*/ 350 h 434"/>
                  <a:gd name="T6" fmla="*/ 120 w 241"/>
                  <a:gd name="T7" fmla="*/ 45 h 434"/>
                  <a:gd name="T8" fmla="*/ 194 w 241"/>
                  <a:gd name="T9" fmla="*/ 10 h 434"/>
                  <a:gd name="T10" fmla="*/ 230 w 241"/>
                  <a:gd name="T11" fmla="*/ 83 h 434"/>
                  <a:gd name="T12" fmla="*/ 121 w 241"/>
                  <a:gd name="T13" fmla="*/ 388 h 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434">
                    <a:moveTo>
                      <a:pt x="121" y="388"/>
                    </a:moveTo>
                    <a:cubicBezTo>
                      <a:pt x="110" y="418"/>
                      <a:pt x="77" y="434"/>
                      <a:pt x="47" y="424"/>
                    </a:cubicBezTo>
                    <a:cubicBezTo>
                      <a:pt x="16" y="413"/>
                      <a:pt x="0" y="380"/>
                      <a:pt x="11" y="350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30" y="15"/>
                      <a:pt x="164" y="0"/>
                      <a:pt x="194" y="10"/>
                    </a:cubicBezTo>
                    <a:cubicBezTo>
                      <a:pt x="225" y="21"/>
                      <a:pt x="241" y="53"/>
                      <a:pt x="230" y="83"/>
                    </a:cubicBezTo>
                    <a:lnTo>
                      <a:pt x="121" y="388"/>
                    </a:lnTo>
                    <a:close/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2" name="Freeform 320">
                <a:extLst>
                  <a:ext uri="{FF2B5EF4-FFF2-40B4-BE49-F238E27FC236}">
                    <a16:creationId xmlns:a16="http://schemas.microsoft.com/office/drawing/2014/main" xmlns="" id="{C000B47E-CAAA-4249-81E2-209D984794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9251950" y="2190751"/>
                <a:ext cx="527050" cy="561975"/>
              </a:xfrm>
              <a:custGeom>
                <a:avLst/>
                <a:gdLst>
                  <a:gd name="T0" fmla="*/ 93 w 332"/>
                  <a:gd name="T1" fmla="*/ 11 h 354"/>
                  <a:gd name="T2" fmla="*/ 117 w 332"/>
                  <a:gd name="T3" fmla="*/ 4 h 354"/>
                  <a:gd name="T4" fmla="*/ 315 w 332"/>
                  <a:gd name="T5" fmla="*/ 72 h 354"/>
                  <a:gd name="T6" fmla="*/ 329 w 332"/>
                  <a:gd name="T7" fmla="*/ 93 h 354"/>
                  <a:gd name="T8" fmla="*/ 239 w 332"/>
                  <a:gd name="T9" fmla="*/ 343 h 354"/>
                  <a:gd name="T10" fmla="*/ 215 w 332"/>
                  <a:gd name="T11" fmla="*/ 351 h 354"/>
                  <a:gd name="T12" fmla="*/ 17 w 332"/>
                  <a:gd name="T13" fmla="*/ 282 h 354"/>
                  <a:gd name="T14" fmla="*/ 3 w 332"/>
                  <a:gd name="T15" fmla="*/ 261 h 354"/>
                  <a:gd name="T16" fmla="*/ 93 w 332"/>
                  <a:gd name="T17" fmla="*/ 1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2" h="354">
                    <a:moveTo>
                      <a:pt x="93" y="11"/>
                    </a:moveTo>
                    <a:cubicBezTo>
                      <a:pt x="95" y="3"/>
                      <a:pt x="106" y="0"/>
                      <a:pt x="117" y="4"/>
                    </a:cubicBezTo>
                    <a:cubicBezTo>
                      <a:pt x="315" y="72"/>
                      <a:pt x="315" y="72"/>
                      <a:pt x="315" y="72"/>
                    </a:cubicBezTo>
                    <a:cubicBezTo>
                      <a:pt x="325" y="76"/>
                      <a:pt x="332" y="85"/>
                      <a:pt x="329" y="93"/>
                    </a:cubicBezTo>
                    <a:cubicBezTo>
                      <a:pt x="239" y="343"/>
                      <a:pt x="239" y="343"/>
                      <a:pt x="239" y="343"/>
                    </a:cubicBezTo>
                    <a:cubicBezTo>
                      <a:pt x="236" y="351"/>
                      <a:pt x="226" y="354"/>
                      <a:pt x="215" y="351"/>
                    </a:cubicBezTo>
                    <a:cubicBezTo>
                      <a:pt x="17" y="282"/>
                      <a:pt x="17" y="282"/>
                      <a:pt x="17" y="282"/>
                    </a:cubicBezTo>
                    <a:cubicBezTo>
                      <a:pt x="6" y="278"/>
                      <a:pt x="0" y="269"/>
                      <a:pt x="3" y="261"/>
                    </a:cubicBezTo>
                    <a:lnTo>
                      <a:pt x="93" y="11"/>
                    </a:lnTo>
                    <a:close/>
                  </a:path>
                </a:pathLst>
              </a:custGeom>
              <a:solidFill>
                <a:srgbClr val="FFD7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3" name="Freeform 321">
                <a:extLst>
                  <a:ext uri="{FF2B5EF4-FFF2-40B4-BE49-F238E27FC236}">
                    <a16:creationId xmlns:a16="http://schemas.microsoft.com/office/drawing/2014/main" xmlns="" id="{931C1EF2-6BBD-4FCE-8D8F-BF78E3A670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23113" y="1638301"/>
                <a:ext cx="142875" cy="125413"/>
              </a:xfrm>
              <a:custGeom>
                <a:avLst/>
                <a:gdLst>
                  <a:gd name="T0" fmla="*/ 74 w 90"/>
                  <a:gd name="T1" fmla="*/ 0 h 79"/>
                  <a:gd name="T2" fmla="*/ 22 w 90"/>
                  <a:gd name="T3" fmla="*/ 17 h 79"/>
                  <a:gd name="T4" fmla="*/ 0 w 90"/>
                  <a:gd name="T5" fmla="*/ 74 h 79"/>
                  <a:gd name="T6" fmla="*/ 5 w 90"/>
                  <a:gd name="T7" fmla="*/ 79 h 79"/>
                  <a:gd name="T8" fmla="*/ 10 w 90"/>
                  <a:gd name="T9" fmla="*/ 74 h 79"/>
                  <a:gd name="T10" fmla="*/ 29 w 90"/>
                  <a:gd name="T11" fmla="*/ 25 h 79"/>
                  <a:gd name="T12" fmla="*/ 75 w 90"/>
                  <a:gd name="T13" fmla="*/ 10 h 79"/>
                  <a:gd name="T14" fmla="*/ 84 w 90"/>
                  <a:gd name="T15" fmla="*/ 11 h 79"/>
                  <a:gd name="T16" fmla="*/ 85 w 90"/>
                  <a:gd name="T17" fmla="*/ 11 h 79"/>
                  <a:gd name="T18" fmla="*/ 90 w 90"/>
                  <a:gd name="T19" fmla="*/ 7 h 79"/>
                  <a:gd name="T20" fmla="*/ 86 w 90"/>
                  <a:gd name="T21" fmla="*/ 1 h 79"/>
                  <a:gd name="T22" fmla="*/ 74 w 90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79">
                    <a:moveTo>
                      <a:pt x="74" y="0"/>
                    </a:moveTo>
                    <a:cubicBezTo>
                      <a:pt x="61" y="0"/>
                      <a:pt x="39" y="3"/>
                      <a:pt x="22" y="17"/>
                    </a:cubicBezTo>
                    <a:cubicBezTo>
                      <a:pt x="7" y="30"/>
                      <a:pt x="0" y="49"/>
                      <a:pt x="0" y="74"/>
                    </a:cubicBezTo>
                    <a:cubicBezTo>
                      <a:pt x="0" y="77"/>
                      <a:pt x="2" y="79"/>
                      <a:pt x="5" y="79"/>
                    </a:cubicBezTo>
                    <a:cubicBezTo>
                      <a:pt x="8" y="79"/>
                      <a:pt x="10" y="77"/>
                      <a:pt x="10" y="74"/>
                    </a:cubicBezTo>
                    <a:cubicBezTo>
                      <a:pt x="10" y="52"/>
                      <a:pt x="16" y="35"/>
                      <a:pt x="29" y="25"/>
                    </a:cubicBezTo>
                    <a:cubicBezTo>
                      <a:pt x="44" y="12"/>
                      <a:pt x="63" y="10"/>
                      <a:pt x="75" y="10"/>
                    </a:cubicBezTo>
                    <a:cubicBezTo>
                      <a:pt x="80" y="10"/>
                      <a:pt x="84" y="11"/>
                      <a:pt x="84" y="11"/>
                    </a:cubicBezTo>
                    <a:cubicBezTo>
                      <a:pt x="84" y="11"/>
                      <a:pt x="85" y="11"/>
                      <a:pt x="85" y="11"/>
                    </a:cubicBezTo>
                    <a:cubicBezTo>
                      <a:pt x="87" y="11"/>
                      <a:pt x="90" y="9"/>
                      <a:pt x="90" y="7"/>
                    </a:cubicBezTo>
                    <a:cubicBezTo>
                      <a:pt x="90" y="4"/>
                      <a:pt x="88" y="1"/>
                      <a:pt x="86" y="1"/>
                    </a:cubicBezTo>
                    <a:cubicBezTo>
                      <a:pt x="85" y="1"/>
                      <a:pt x="81" y="0"/>
                      <a:pt x="74" y="0"/>
                    </a:cubicBezTo>
                  </a:path>
                </a:pathLst>
              </a:custGeom>
              <a:solidFill>
                <a:srgbClr val="FCB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4" name="Freeform 322">
                <a:extLst>
                  <a:ext uri="{FF2B5EF4-FFF2-40B4-BE49-F238E27FC236}">
                    <a16:creationId xmlns:a16="http://schemas.microsoft.com/office/drawing/2014/main" xmlns="" id="{1DAACE7E-1ADC-417E-BD39-83CBF89D5C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480300" y="1681163"/>
                <a:ext cx="146050" cy="123825"/>
              </a:xfrm>
              <a:custGeom>
                <a:avLst/>
                <a:gdLst>
                  <a:gd name="T0" fmla="*/ 16 w 92"/>
                  <a:gd name="T1" fmla="*/ 0 h 79"/>
                  <a:gd name="T2" fmla="*/ 5 w 92"/>
                  <a:gd name="T3" fmla="*/ 0 h 79"/>
                  <a:gd name="T4" fmla="*/ 1 w 92"/>
                  <a:gd name="T5" fmla="*/ 6 h 79"/>
                  <a:gd name="T6" fmla="*/ 6 w 92"/>
                  <a:gd name="T7" fmla="*/ 10 h 79"/>
                  <a:gd name="T8" fmla="*/ 6 w 92"/>
                  <a:gd name="T9" fmla="*/ 10 h 79"/>
                  <a:gd name="T10" fmla="*/ 16 w 92"/>
                  <a:gd name="T11" fmla="*/ 10 h 79"/>
                  <a:gd name="T12" fmla="*/ 63 w 92"/>
                  <a:gd name="T13" fmla="*/ 24 h 79"/>
                  <a:gd name="T14" fmla="*/ 82 w 92"/>
                  <a:gd name="T15" fmla="*/ 74 h 79"/>
                  <a:gd name="T16" fmla="*/ 87 w 92"/>
                  <a:gd name="T17" fmla="*/ 79 h 79"/>
                  <a:gd name="T18" fmla="*/ 92 w 92"/>
                  <a:gd name="T19" fmla="*/ 74 h 79"/>
                  <a:gd name="T20" fmla="*/ 69 w 92"/>
                  <a:gd name="T21" fmla="*/ 17 h 79"/>
                  <a:gd name="T22" fmla="*/ 16 w 92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2" h="79">
                    <a:moveTo>
                      <a:pt x="16" y="0"/>
                    </a:moveTo>
                    <a:cubicBezTo>
                      <a:pt x="10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1" y="6"/>
                    </a:cubicBezTo>
                    <a:cubicBezTo>
                      <a:pt x="1" y="8"/>
                      <a:pt x="3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10" y="10"/>
                      <a:pt x="16" y="10"/>
                    </a:cubicBezTo>
                    <a:cubicBezTo>
                      <a:pt x="28" y="10"/>
                      <a:pt x="48" y="12"/>
                      <a:pt x="63" y="24"/>
                    </a:cubicBezTo>
                    <a:cubicBezTo>
                      <a:pt x="75" y="35"/>
                      <a:pt x="82" y="52"/>
                      <a:pt x="82" y="74"/>
                    </a:cubicBezTo>
                    <a:cubicBezTo>
                      <a:pt x="82" y="76"/>
                      <a:pt x="84" y="79"/>
                      <a:pt x="87" y="79"/>
                    </a:cubicBezTo>
                    <a:cubicBezTo>
                      <a:pt x="90" y="79"/>
                      <a:pt x="92" y="76"/>
                      <a:pt x="92" y="74"/>
                    </a:cubicBezTo>
                    <a:cubicBezTo>
                      <a:pt x="92" y="49"/>
                      <a:pt x="84" y="29"/>
                      <a:pt x="69" y="17"/>
                    </a:cubicBezTo>
                    <a:cubicBezTo>
                      <a:pt x="52" y="2"/>
                      <a:pt x="30" y="0"/>
                      <a:pt x="16" y="0"/>
                    </a:cubicBezTo>
                  </a:path>
                </a:pathLst>
              </a:custGeom>
              <a:solidFill>
                <a:srgbClr val="FCB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5" name="Freeform 323">
                <a:extLst>
                  <a:ext uri="{FF2B5EF4-FFF2-40B4-BE49-F238E27FC236}">
                    <a16:creationId xmlns:a16="http://schemas.microsoft.com/office/drawing/2014/main" xmlns="" id="{70506B3C-FF99-4B8C-A14E-8B9D5055E94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65975" y="1535113"/>
                <a:ext cx="57150" cy="15875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8"/>
                      <a:pt x="36" y="5"/>
                    </a:cubicBezTo>
                    <a:cubicBezTo>
                      <a:pt x="36" y="3"/>
                      <a:pt x="34" y="0"/>
                      <a:pt x="31" y="0"/>
                    </a:cubicBezTo>
                  </a:path>
                </a:pathLst>
              </a:custGeom>
              <a:solidFill>
                <a:srgbClr val="FCB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6" name="Freeform 324">
                <a:extLst>
                  <a:ext uri="{FF2B5EF4-FFF2-40B4-BE49-F238E27FC236}">
                    <a16:creationId xmlns:a16="http://schemas.microsoft.com/office/drawing/2014/main" xmlns="" id="{1168E0A5-C372-477B-9BA9-EBA777E2E0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165975" y="1558926"/>
                <a:ext cx="57150" cy="14288"/>
              </a:xfrm>
              <a:custGeom>
                <a:avLst/>
                <a:gdLst>
                  <a:gd name="T0" fmla="*/ 31 w 36"/>
                  <a:gd name="T1" fmla="*/ 0 h 9"/>
                  <a:gd name="T2" fmla="*/ 5 w 36"/>
                  <a:gd name="T3" fmla="*/ 0 h 9"/>
                  <a:gd name="T4" fmla="*/ 0 w 36"/>
                  <a:gd name="T5" fmla="*/ 5 h 9"/>
                  <a:gd name="T6" fmla="*/ 5 w 36"/>
                  <a:gd name="T7" fmla="*/ 9 h 9"/>
                  <a:gd name="T8" fmla="*/ 31 w 36"/>
                  <a:gd name="T9" fmla="*/ 9 h 9"/>
                  <a:gd name="T10" fmla="*/ 36 w 36"/>
                  <a:gd name="T11" fmla="*/ 5 h 9"/>
                  <a:gd name="T12" fmla="*/ 31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9"/>
                      <a:pt x="5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4" y="9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</a:path>
                </a:pathLst>
              </a:custGeom>
              <a:solidFill>
                <a:srgbClr val="FCB8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7" name="Rectangle 325">
                <a:extLst>
                  <a:ext uri="{FF2B5EF4-FFF2-40B4-BE49-F238E27FC236}">
                    <a16:creationId xmlns:a16="http://schemas.microsoft.com/office/drawing/2014/main" xmlns="" id="{DD9D7DC8-3B8C-4662-87EE-47B73B51FD1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088313" y="3608388"/>
                <a:ext cx="274638" cy="139700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8" name="Rectangle 326">
                <a:extLst>
                  <a:ext uri="{FF2B5EF4-FFF2-40B4-BE49-F238E27FC236}">
                    <a16:creationId xmlns:a16="http://schemas.microsoft.com/office/drawing/2014/main" xmlns="" id="{2BA704C3-8984-4540-AF75-CB8B590E6F8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477250" y="3608388"/>
                <a:ext cx="1208088" cy="139700"/>
              </a:xfrm>
              <a:prstGeom prst="rect">
                <a:avLst/>
              </a:prstGeom>
              <a:solidFill>
                <a:srgbClr val="333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9" name="Rectangle 327">
                <a:extLst>
                  <a:ext uri="{FF2B5EF4-FFF2-40B4-BE49-F238E27FC236}">
                    <a16:creationId xmlns:a16="http://schemas.microsoft.com/office/drawing/2014/main" xmlns="" id="{A3A4BD39-C83B-476D-9EFD-323E8AF6BC0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72325" y="3713163"/>
                <a:ext cx="2640013" cy="134938"/>
              </a:xfrm>
              <a:prstGeom prst="rect">
                <a:avLst/>
              </a:prstGeom>
              <a:solidFill>
                <a:srgbClr val="FFA9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0" name="Rectangle 328">
                <a:extLst>
                  <a:ext uri="{FF2B5EF4-FFF2-40B4-BE49-F238E27FC236}">
                    <a16:creationId xmlns:a16="http://schemas.microsoft.com/office/drawing/2014/main" xmlns="" id="{D33069C8-C2B0-439D-AD4C-42AF0388BA3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72325" y="5567363"/>
                <a:ext cx="2640013" cy="134938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1" name="Rectangle 329">
                <a:extLst>
                  <a:ext uri="{FF2B5EF4-FFF2-40B4-BE49-F238E27FC236}">
                    <a16:creationId xmlns:a16="http://schemas.microsoft.com/office/drawing/2014/main" xmlns="" id="{6ECC746A-554A-49F8-8CEF-F44B63FB26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72325" y="3848101"/>
                <a:ext cx="2640013" cy="134938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2" name="Rectangle 330">
                <a:extLst>
                  <a:ext uri="{FF2B5EF4-FFF2-40B4-BE49-F238E27FC236}">
                    <a16:creationId xmlns:a16="http://schemas.microsoft.com/office/drawing/2014/main" xmlns="" id="{34E8DE11-5538-47F6-829E-A8D0D76FBCF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636125" y="3848101"/>
                <a:ext cx="176213" cy="2616200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3" name="Rectangle 331">
                <a:extLst>
                  <a:ext uri="{FF2B5EF4-FFF2-40B4-BE49-F238E27FC236}">
                    <a16:creationId xmlns:a16="http://schemas.microsoft.com/office/drawing/2014/main" xmlns="" id="{D2156059-13A8-462D-990D-55A4FAE49C4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172325" y="3848101"/>
                <a:ext cx="174625" cy="2616200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4" name="Freeform 332">
                <a:extLst>
                  <a:ext uri="{FF2B5EF4-FFF2-40B4-BE49-F238E27FC236}">
                    <a16:creationId xmlns:a16="http://schemas.microsoft.com/office/drawing/2014/main" xmlns="" id="{EAB7B60B-5DA9-4875-B0E8-C605FE6806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740650" y="2227263"/>
                <a:ext cx="1020763" cy="1436688"/>
              </a:xfrm>
              <a:custGeom>
                <a:avLst/>
                <a:gdLst>
                  <a:gd name="T0" fmla="*/ 643 w 643"/>
                  <a:gd name="T1" fmla="*/ 905 h 905"/>
                  <a:gd name="T2" fmla="*/ 0 w 643"/>
                  <a:gd name="T3" fmla="*/ 905 h 905"/>
                  <a:gd name="T4" fmla="*/ 0 w 643"/>
                  <a:gd name="T5" fmla="*/ 170 h 905"/>
                  <a:gd name="T6" fmla="*/ 643 w 643"/>
                  <a:gd name="T7" fmla="*/ 0 h 905"/>
                  <a:gd name="T8" fmla="*/ 643 w 643"/>
                  <a:gd name="T9" fmla="*/ 905 h 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3" h="905">
                    <a:moveTo>
                      <a:pt x="643" y="905"/>
                    </a:moveTo>
                    <a:lnTo>
                      <a:pt x="0" y="905"/>
                    </a:lnTo>
                    <a:lnTo>
                      <a:pt x="0" y="170"/>
                    </a:lnTo>
                    <a:lnTo>
                      <a:pt x="643" y="0"/>
                    </a:lnTo>
                    <a:lnTo>
                      <a:pt x="643" y="905"/>
                    </a:lnTo>
                    <a:close/>
                  </a:path>
                </a:pathLst>
              </a:custGeom>
              <a:solidFill>
                <a:srgbClr val="3D3A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5" name="Rectangle 333">
                <a:extLst>
                  <a:ext uri="{FF2B5EF4-FFF2-40B4-BE49-F238E27FC236}">
                    <a16:creationId xmlns:a16="http://schemas.microsoft.com/office/drawing/2014/main" xmlns="" id="{CB8F95C4-B2E1-4EE5-92E4-2D4C1BF1597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8761413" y="2227263"/>
                <a:ext cx="71438" cy="1436688"/>
              </a:xfrm>
              <a:prstGeom prst="rect">
                <a:avLst/>
              </a:prstGeom>
              <a:solidFill>
                <a:srgbClr val="2624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0176" name="Rectangle 334">
            <a:extLst>
              <a:ext uri="{FF2B5EF4-FFF2-40B4-BE49-F238E27FC236}">
                <a16:creationId xmlns:a16="http://schemas.microsoft.com/office/drawing/2014/main" xmlns="" id="{A20C5FFE-94CC-4DE9-A879-67C17C3C7AA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11750" y="3779838"/>
            <a:ext cx="938213" cy="714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35617" y="2848783"/>
            <a:ext cx="5514974" cy="418854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835617" y="1760629"/>
            <a:ext cx="5514974" cy="1082349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23" name="文本占位符 13">
            <a:extLst>
              <a:ext uri="{FF2B5EF4-FFF2-40B4-BE49-F238E27FC236}">
                <a16:creationId xmlns:a16="http://schemas.microsoft.com/office/drawing/2014/main" xmlns="" id="{3E98BA3E-FB63-412E-B8D5-1A11DA7C3CF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39606" y="4355372"/>
            <a:ext cx="551497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224" name="文本占位符 13">
            <a:extLst>
              <a:ext uri="{FF2B5EF4-FFF2-40B4-BE49-F238E27FC236}">
                <a16:creationId xmlns:a16="http://schemas.microsoft.com/office/drawing/2014/main" xmlns="" id="{0D8B86DF-B63C-46B6-B28D-83C792C5E2F8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39606" y="4662258"/>
            <a:ext cx="5514974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227">
            <a:extLst>
              <a:ext uri="{FF2B5EF4-FFF2-40B4-BE49-F238E27FC236}">
                <a16:creationId xmlns:a16="http://schemas.microsoft.com/office/drawing/2014/main" xmlns="" id="{FB65B0ED-6DA0-400D-A02A-A99604DBD6E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4763"/>
            <a:ext cx="12192000" cy="684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33">
            <a:extLst>
              <a:ext uri="{FF2B5EF4-FFF2-40B4-BE49-F238E27FC236}">
                <a16:creationId xmlns:a16="http://schemas.microsoft.com/office/drawing/2014/main" xmlns="" id="{C6F723F6-B5E4-4CDB-81B1-5F1455A59AF1}"/>
              </a:ext>
            </a:extLst>
          </p:cNvPr>
          <p:cNvSpPr>
            <a:spLocks/>
          </p:cNvSpPr>
          <p:nvPr userDrawn="1"/>
        </p:nvSpPr>
        <p:spPr bwMode="auto">
          <a:xfrm>
            <a:off x="9717088" y="4763"/>
            <a:ext cx="1117600" cy="647700"/>
          </a:xfrm>
          <a:custGeom>
            <a:avLst/>
            <a:gdLst>
              <a:gd name="T0" fmla="*/ 0 w 704"/>
              <a:gd name="T1" fmla="*/ 0 h 408"/>
              <a:gd name="T2" fmla="*/ 0 w 704"/>
              <a:gd name="T3" fmla="*/ 408 h 408"/>
              <a:gd name="T4" fmla="*/ 704 w 704"/>
              <a:gd name="T5" fmla="*/ 0 h 408"/>
              <a:gd name="T6" fmla="*/ 0 w 704"/>
              <a:gd name="T7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4" h="408">
                <a:moveTo>
                  <a:pt x="0" y="0"/>
                </a:moveTo>
                <a:lnTo>
                  <a:pt x="0" y="408"/>
                </a:lnTo>
                <a:lnTo>
                  <a:pt x="70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34">
            <a:extLst>
              <a:ext uri="{FF2B5EF4-FFF2-40B4-BE49-F238E27FC236}">
                <a16:creationId xmlns:a16="http://schemas.microsoft.com/office/drawing/2014/main" xmlns="" id="{DF8586A2-3EAD-47EC-BB4B-90785AF5B652}"/>
              </a:ext>
            </a:extLst>
          </p:cNvPr>
          <p:cNvSpPr>
            <a:spLocks/>
          </p:cNvSpPr>
          <p:nvPr userDrawn="1"/>
        </p:nvSpPr>
        <p:spPr bwMode="auto">
          <a:xfrm>
            <a:off x="8591550" y="4763"/>
            <a:ext cx="1125538" cy="647700"/>
          </a:xfrm>
          <a:custGeom>
            <a:avLst/>
            <a:gdLst>
              <a:gd name="T0" fmla="*/ 709 w 709"/>
              <a:gd name="T1" fmla="*/ 0 h 408"/>
              <a:gd name="T2" fmla="*/ 0 w 709"/>
              <a:gd name="T3" fmla="*/ 0 h 408"/>
              <a:gd name="T4" fmla="*/ 709 w 709"/>
              <a:gd name="T5" fmla="*/ 408 h 408"/>
              <a:gd name="T6" fmla="*/ 709 w 709"/>
              <a:gd name="T7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9" h="408">
                <a:moveTo>
                  <a:pt x="709" y="0"/>
                </a:moveTo>
                <a:lnTo>
                  <a:pt x="0" y="0"/>
                </a:lnTo>
                <a:lnTo>
                  <a:pt x="709" y="408"/>
                </a:lnTo>
                <a:lnTo>
                  <a:pt x="709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35">
            <a:extLst>
              <a:ext uri="{FF2B5EF4-FFF2-40B4-BE49-F238E27FC236}">
                <a16:creationId xmlns:a16="http://schemas.microsoft.com/office/drawing/2014/main" xmlns="" id="{D5A7713F-0B7A-4568-9D69-A229266A1484}"/>
              </a:ext>
            </a:extLst>
          </p:cNvPr>
          <p:cNvSpPr>
            <a:spLocks/>
          </p:cNvSpPr>
          <p:nvPr userDrawn="1"/>
        </p:nvSpPr>
        <p:spPr bwMode="auto">
          <a:xfrm>
            <a:off x="11539538" y="4763"/>
            <a:ext cx="368300" cy="106363"/>
          </a:xfrm>
          <a:custGeom>
            <a:avLst/>
            <a:gdLst>
              <a:gd name="T0" fmla="*/ 116 w 232"/>
              <a:gd name="T1" fmla="*/ 67 h 67"/>
              <a:gd name="T2" fmla="*/ 232 w 232"/>
              <a:gd name="T3" fmla="*/ 0 h 67"/>
              <a:gd name="T4" fmla="*/ 0 w 232"/>
              <a:gd name="T5" fmla="*/ 0 h 67"/>
              <a:gd name="T6" fmla="*/ 116 w 232"/>
              <a:gd name="T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67">
                <a:moveTo>
                  <a:pt x="116" y="67"/>
                </a:moveTo>
                <a:lnTo>
                  <a:pt x="232" y="0"/>
                </a:lnTo>
                <a:lnTo>
                  <a:pt x="0" y="0"/>
                </a:lnTo>
                <a:lnTo>
                  <a:pt x="116" y="6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36">
            <a:extLst>
              <a:ext uri="{FF2B5EF4-FFF2-40B4-BE49-F238E27FC236}">
                <a16:creationId xmlns:a16="http://schemas.microsoft.com/office/drawing/2014/main" xmlns="" id="{F86D8D1B-157D-4072-9BE3-EDDC4B8BACEF}"/>
              </a:ext>
            </a:extLst>
          </p:cNvPr>
          <p:cNvSpPr>
            <a:spLocks/>
          </p:cNvSpPr>
          <p:nvPr userDrawn="1"/>
        </p:nvSpPr>
        <p:spPr bwMode="auto">
          <a:xfrm>
            <a:off x="11723688" y="4763"/>
            <a:ext cx="468313" cy="1489075"/>
          </a:xfrm>
          <a:custGeom>
            <a:avLst/>
            <a:gdLst>
              <a:gd name="T0" fmla="*/ 0 w 295"/>
              <a:gd name="T1" fmla="*/ 938 h 938"/>
              <a:gd name="T2" fmla="*/ 295 w 295"/>
              <a:gd name="T3" fmla="*/ 767 h 938"/>
              <a:gd name="T4" fmla="*/ 295 w 295"/>
              <a:gd name="T5" fmla="*/ 0 h 938"/>
              <a:gd name="T6" fmla="*/ 116 w 295"/>
              <a:gd name="T7" fmla="*/ 0 h 938"/>
              <a:gd name="T8" fmla="*/ 0 w 295"/>
              <a:gd name="T9" fmla="*/ 67 h 938"/>
              <a:gd name="T10" fmla="*/ 0 w 295"/>
              <a:gd name="T11" fmla="*/ 938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5" h="938">
                <a:moveTo>
                  <a:pt x="0" y="938"/>
                </a:moveTo>
                <a:lnTo>
                  <a:pt x="295" y="767"/>
                </a:lnTo>
                <a:lnTo>
                  <a:pt x="295" y="0"/>
                </a:lnTo>
                <a:lnTo>
                  <a:pt x="116" y="0"/>
                </a:lnTo>
                <a:lnTo>
                  <a:pt x="0" y="67"/>
                </a:lnTo>
                <a:lnTo>
                  <a:pt x="0" y="93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37">
            <a:extLst>
              <a:ext uri="{FF2B5EF4-FFF2-40B4-BE49-F238E27FC236}">
                <a16:creationId xmlns:a16="http://schemas.microsoft.com/office/drawing/2014/main" xmlns="" id="{0376DBB2-A36B-489E-98D5-C1352278B3E1}"/>
              </a:ext>
            </a:extLst>
          </p:cNvPr>
          <p:cNvSpPr>
            <a:spLocks/>
          </p:cNvSpPr>
          <p:nvPr userDrawn="1"/>
        </p:nvSpPr>
        <p:spPr bwMode="auto">
          <a:xfrm>
            <a:off x="10399713" y="4763"/>
            <a:ext cx="1323975" cy="1489075"/>
          </a:xfrm>
          <a:custGeom>
            <a:avLst/>
            <a:gdLst>
              <a:gd name="T0" fmla="*/ 0 w 834"/>
              <a:gd name="T1" fmla="*/ 457 h 938"/>
              <a:gd name="T2" fmla="*/ 834 w 834"/>
              <a:gd name="T3" fmla="*/ 938 h 938"/>
              <a:gd name="T4" fmla="*/ 834 w 834"/>
              <a:gd name="T5" fmla="*/ 67 h 938"/>
              <a:gd name="T6" fmla="*/ 718 w 834"/>
              <a:gd name="T7" fmla="*/ 0 h 938"/>
              <a:gd name="T8" fmla="*/ 1 w 834"/>
              <a:gd name="T9" fmla="*/ 0 h 938"/>
              <a:gd name="T10" fmla="*/ 0 w 834"/>
              <a:gd name="T11" fmla="*/ 457 h 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4" h="938">
                <a:moveTo>
                  <a:pt x="0" y="457"/>
                </a:moveTo>
                <a:lnTo>
                  <a:pt x="834" y="938"/>
                </a:lnTo>
                <a:lnTo>
                  <a:pt x="834" y="67"/>
                </a:lnTo>
                <a:lnTo>
                  <a:pt x="718" y="0"/>
                </a:lnTo>
                <a:lnTo>
                  <a:pt x="1" y="0"/>
                </a:lnTo>
                <a:lnTo>
                  <a:pt x="0" y="45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2B86937-88DC-4AE3-B04E-73DC0B2BBADB}"/>
              </a:ext>
            </a:extLst>
          </p:cNvPr>
          <p:cNvSpPr/>
          <p:nvPr userDrawn="1"/>
        </p:nvSpPr>
        <p:spPr>
          <a:xfrm>
            <a:off x="669925" y="939800"/>
            <a:ext cx="10850563" cy="53006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952298" y="3385755"/>
            <a:ext cx="4838453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953414" y="4294455"/>
            <a:ext cx="4838453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C784CB0-F9F9-471A-84C2-D7B4F72DB3BF}"/>
              </a:ext>
            </a:extLst>
          </p:cNvPr>
          <p:cNvGrpSpPr/>
          <p:nvPr userDrawn="1"/>
        </p:nvGrpSpPr>
        <p:grpSpPr>
          <a:xfrm>
            <a:off x="950310" y="1672291"/>
            <a:ext cx="4330476" cy="4131609"/>
            <a:chOff x="5986463" y="1022351"/>
            <a:chExt cx="5703888" cy="5441950"/>
          </a:xfrm>
        </p:grpSpPr>
        <p:sp>
          <p:nvSpPr>
            <p:cNvPr id="5" name="Freeform 247">
              <a:extLst>
                <a:ext uri="{FF2B5EF4-FFF2-40B4-BE49-F238E27FC236}">
                  <a16:creationId xmlns:a16="http://schemas.microsoft.com/office/drawing/2014/main" xmlns="" id="{8F78E78A-2E62-4FBE-A7A1-2546967E57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92900" y="5729288"/>
              <a:ext cx="936625" cy="404813"/>
            </a:xfrm>
            <a:custGeom>
              <a:avLst/>
              <a:gdLst>
                <a:gd name="T0" fmla="*/ 0 w 590"/>
                <a:gd name="T1" fmla="*/ 0 h 255"/>
                <a:gd name="T2" fmla="*/ 0 w 590"/>
                <a:gd name="T3" fmla="*/ 255 h 255"/>
                <a:gd name="T4" fmla="*/ 590 w 590"/>
                <a:gd name="T5" fmla="*/ 255 h 255"/>
                <a:gd name="T6" fmla="*/ 590 w 590"/>
                <a:gd name="T7" fmla="*/ 191 h 255"/>
                <a:gd name="T8" fmla="*/ 212 w 590"/>
                <a:gd name="T9" fmla="*/ 0 h 255"/>
                <a:gd name="T10" fmla="*/ 0 w 590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255">
                  <a:moveTo>
                    <a:pt x="0" y="0"/>
                  </a:moveTo>
                  <a:lnTo>
                    <a:pt x="0" y="255"/>
                  </a:lnTo>
                  <a:lnTo>
                    <a:pt x="590" y="255"/>
                  </a:lnTo>
                  <a:lnTo>
                    <a:pt x="590" y="191"/>
                  </a:lnTo>
                  <a:lnTo>
                    <a:pt x="2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248">
              <a:extLst>
                <a:ext uri="{FF2B5EF4-FFF2-40B4-BE49-F238E27FC236}">
                  <a16:creationId xmlns:a16="http://schemas.microsoft.com/office/drawing/2014/main" xmlns="" id="{77270F35-9455-418E-9435-43F20B23EDE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692900" y="6032501"/>
              <a:ext cx="936625" cy="101600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49">
              <a:extLst>
                <a:ext uri="{FF2B5EF4-FFF2-40B4-BE49-F238E27FC236}">
                  <a16:creationId xmlns:a16="http://schemas.microsoft.com/office/drawing/2014/main" xmlns="" id="{F8AC5AC5-8625-4B9F-B717-CB20AE8287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6525" y="3402013"/>
              <a:ext cx="609600" cy="206375"/>
            </a:xfrm>
            <a:custGeom>
              <a:avLst/>
              <a:gdLst>
                <a:gd name="T0" fmla="*/ 384 w 384"/>
                <a:gd name="T1" fmla="*/ 65 h 130"/>
                <a:gd name="T2" fmla="*/ 307 w 384"/>
                <a:gd name="T3" fmla="*/ 130 h 130"/>
                <a:gd name="T4" fmla="*/ 77 w 384"/>
                <a:gd name="T5" fmla="*/ 130 h 130"/>
                <a:gd name="T6" fmla="*/ 0 w 384"/>
                <a:gd name="T7" fmla="*/ 65 h 130"/>
                <a:gd name="T8" fmla="*/ 77 w 384"/>
                <a:gd name="T9" fmla="*/ 0 h 130"/>
                <a:gd name="T10" fmla="*/ 307 w 384"/>
                <a:gd name="T11" fmla="*/ 0 h 130"/>
                <a:gd name="T12" fmla="*/ 384 w 384"/>
                <a:gd name="T13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130">
                  <a:moveTo>
                    <a:pt x="384" y="65"/>
                  </a:moveTo>
                  <a:cubicBezTo>
                    <a:pt x="384" y="101"/>
                    <a:pt x="350" y="130"/>
                    <a:pt x="30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34" y="130"/>
                    <a:pt x="0" y="101"/>
                    <a:pt x="0" y="65"/>
                  </a:cubicBezTo>
                  <a:cubicBezTo>
                    <a:pt x="0" y="29"/>
                    <a:pt x="34" y="0"/>
                    <a:pt x="77" y="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50" y="0"/>
                    <a:pt x="384" y="29"/>
                    <a:pt x="384" y="65"/>
                  </a:cubicBezTo>
                  <a:close/>
                </a:path>
              </a:pathLst>
            </a:custGeom>
            <a:solidFill>
              <a:srgbClr val="EF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50">
              <a:extLst>
                <a:ext uri="{FF2B5EF4-FFF2-40B4-BE49-F238E27FC236}">
                  <a16:creationId xmlns:a16="http://schemas.microsoft.com/office/drawing/2014/main" xmlns="" id="{995B0775-773C-4A99-B482-0DECE74817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405938" y="2786063"/>
              <a:ext cx="1547813" cy="1204913"/>
            </a:xfrm>
            <a:custGeom>
              <a:avLst/>
              <a:gdLst>
                <a:gd name="T0" fmla="*/ 142 w 975"/>
                <a:gd name="T1" fmla="*/ 433 h 760"/>
                <a:gd name="T2" fmla="*/ 153 w 975"/>
                <a:gd name="T3" fmla="*/ 448 h 760"/>
                <a:gd name="T4" fmla="*/ 419 w 975"/>
                <a:gd name="T5" fmla="*/ 590 h 760"/>
                <a:gd name="T6" fmla="*/ 587 w 975"/>
                <a:gd name="T7" fmla="*/ 542 h 760"/>
                <a:gd name="T8" fmla="*/ 707 w 975"/>
                <a:gd name="T9" fmla="*/ 105 h 760"/>
                <a:gd name="T10" fmla="*/ 699 w 975"/>
                <a:gd name="T11" fmla="*/ 88 h 760"/>
                <a:gd name="T12" fmla="*/ 841 w 975"/>
                <a:gd name="T13" fmla="*/ 0 h 760"/>
                <a:gd name="T14" fmla="*/ 851 w 975"/>
                <a:gd name="T15" fmla="*/ 18 h 760"/>
                <a:gd name="T16" fmla="*/ 673 w 975"/>
                <a:gd name="T17" fmla="*/ 687 h 760"/>
                <a:gd name="T18" fmla="*/ 419 w 975"/>
                <a:gd name="T19" fmla="*/ 760 h 760"/>
                <a:gd name="T20" fmla="*/ 12 w 975"/>
                <a:gd name="T21" fmla="*/ 538 h 760"/>
                <a:gd name="T22" fmla="*/ 0 w 975"/>
                <a:gd name="T23" fmla="*/ 521 h 760"/>
                <a:gd name="T24" fmla="*/ 142 w 975"/>
                <a:gd name="T25" fmla="*/ 433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5" h="760">
                  <a:moveTo>
                    <a:pt x="142" y="433"/>
                  </a:moveTo>
                  <a:cubicBezTo>
                    <a:pt x="153" y="448"/>
                    <a:pt x="153" y="448"/>
                    <a:pt x="153" y="448"/>
                  </a:cubicBezTo>
                  <a:cubicBezTo>
                    <a:pt x="213" y="537"/>
                    <a:pt x="313" y="590"/>
                    <a:pt x="419" y="590"/>
                  </a:cubicBezTo>
                  <a:cubicBezTo>
                    <a:pt x="478" y="590"/>
                    <a:pt x="536" y="573"/>
                    <a:pt x="587" y="542"/>
                  </a:cubicBezTo>
                  <a:cubicBezTo>
                    <a:pt x="733" y="451"/>
                    <a:pt x="786" y="259"/>
                    <a:pt x="707" y="105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51" y="18"/>
                    <a:pt x="851" y="18"/>
                    <a:pt x="851" y="18"/>
                  </a:cubicBezTo>
                  <a:cubicBezTo>
                    <a:pt x="975" y="254"/>
                    <a:pt x="897" y="548"/>
                    <a:pt x="673" y="687"/>
                  </a:cubicBezTo>
                  <a:cubicBezTo>
                    <a:pt x="596" y="735"/>
                    <a:pt x="508" y="760"/>
                    <a:pt x="419" y="760"/>
                  </a:cubicBezTo>
                  <a:cubicBezTo>
                    <a:pt x="255" y="760"/>
                    <a:pt x="103" y="677"/>
                    <a:pt x="12" y="538"/>
                  </a:cubicBezTo>
                  <a:cubicBezTo>
                    <a:pt x="0" y="521"/>
                    <a:pt x="0" y="521"/>
                    <a:pt x="0" y="521"/>
                  </a:cubicBezTo>
                  <a:lnTo>
                    <a:pt x="142" y="433"/>
                  </a:ln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1">
              <a:extLst>
                <a:ext uri="{FF2B5EF4-FFF2-40B4-BE49-F238E27FC236}">
                  <a16:creationId xmlns:a16="http://schemas.microsoft.com/office/drawing/2014/main" xmlns="" id="{2198A649-026E-4680-BB6E-4B6DC7E506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50500" y="2311401"/>
              <a:ext cx="123825" cy="160338"/>
            </a:xfrm>
            <a:custGeom>
              <a:avLst/>
              <a:gdLst>
                <a:gd name="T0" fmla="*/ 64 w 78"/>
                <a:gd name="T1" fmla="*/ 0 h 101"/>
                <a:gd name="T2" fmla="*/ 0 w 78"/>
                <a:gd name="T3" fmla="*/ 82 h 101"/>
                <a:gd name="T4" fmla="*/ 78 w 78"/>
                <a:gd name="T5" fmla="*/ 101 h 101"/>
                <a:gd name="T6" fmla="*/ 64 w 78"/>
                <a:gd name="T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1">
                  <a:moveTo>
                    <a:pt x="64" y="0"/>
                  </a:moveTo>
                  <a:lnTo>
                    <a:pt x="0" y="82"/>
                  </a:lnTo>
                  <a:lnTo>
                    <a:pt x="78" y="10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52">
              <a:extLst>
                <a:ext uri="{FF2B5EF4-FFF2-40B4-BE49-F238E27FC236}">
                  <a16:creationId xmlns:a16="http://schemas.microsoft.com/office/drawing/2014/main" xmlns="" id="{51CDB85E-8D5E-4886-9794-ABA1862772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487025" y="6049963"/>
              <a:ext cx="347663" cy="339725"/>
            </a:xfrm>
            <a:prstGeom prst="ellipse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53">
              <a:extLst>
                <a:ext uri="{FF2B5EF4-FFF2-40B4-BE49-F238E27FC236}">
                  <a16:creationId xmlns:a16="http://schemas.microsoft.com/office/drawing/2014/main" xmlns="" id="{35EF5303-08EA-4DA6-B585-718A5BE14AB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594975" y="6154738"/>
              <a:ext cx="131763" cy="130175"/>
            </a:xfrm>
            <a:prstGeom prst="ellipse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54">
              <a:extLst>
                <a:ext uri="{FF2B5EF4-FFF2-40B4-BE49-F238E27FC236}">
                  <a16:creationId xmlns:a16="http://schemas.microsoft.com/office/drawing/2014/main" xmlns="" id="{EDC6B70D-F3AB-4D83-A852-6CFCC229C58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631363" y="5849938"/>
              <a:ext cx="2058988" cy="265113"/>
            </a:xfrm>
            <a:custGeom>
              <a:avLst/>
              <a:gdLst>
                <a:gd name="T0" fmla="*/ 0 w 1297"/>
                <a:gd name="T1" fmla="*/ 129 h 167"/>
                <a:gd name="T2" fmla="*/ 649 w 1297"/>
                <a:gd name="T3" fmla="*/ 0 h 167"/>
                <a:gd name="T4" fmla="*/ 1297 w 1297"/>
                <a:gd name="T5" fmla="*/ 129 h 167"/>
                <a:gd name="T6" fmla="*/ 1297 w 1297"/>
                <a:gd name="T7" fmla="*/ 167 h 167"/>
                <a:gd name="T8" fmla="*/ 0 w 1297"/>
                <a:gd name="T9" fmla="*/ 167 h 167"/>
                <a:gd name="T10" fmla="*/ 0 w 1297"/>
                <a:gd name="T11" fmla="*/ 12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7" h="167">
                  <a:moveTo>
                    <a:pt x="0" y="129"/>
                  </a:moveTo>
                  <a:lnTo>
                    <a:pt x="649" y="0"/>
                  </a:lnTo>
                  <a:lnTo>
                    <a:pt x="1297" y="129"/>
                  </a:lnTo>
                  <a:lnTo>
                    <a:pt x="1297" y="167"/>
                  </a:lnTo>
                  <a:lnTo>
                    <a:pt x="0" y="167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255">
              <a:extLst>
                <a:ext uri="{FF2B5EF4-FFF2-40B4-BE49-F238E27FC236}">
                  <a16:creationId xmlns:a16="http://schemas.microsoft.com/office/drawing/2014/main" xmlns="" id="{B08B6536-EC7A-41FA-8F45-4D3E62CF5F5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539413" y="5157788"/>
              <a:ext cx="246063" cy="957263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256">
              <a:extLst>
                <a:ext uri="{FF2B5EF4-FFF2-40B4-BE49-F238E27FC236}">
                  <a16:creationId xmlns:a16="http://schemas.microsoft.com/office/drawing/2014/main" xmlns="" id="{468CD478-13EE-49AF-8F37-5F7528AA04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337925" y="6049963"/>
              <a:ext cx="346075" cy="339725"/>
            </a:xfrm>
            <a:prstGeom prst="ellipse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257">
              <a:extLst>
                <a:ext uri="{FF2B5EF4-FFF2-40B4-BE49-F238E27FC236}">
                  <a16:creationId xmlns:a16="http://schemas.microsoft.com/office/drawing/2014/main" xmlns="" id="{401A5997-D50F-47E1-91F3-CBD1C298F96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201275" y="4473576"/>
              <a:ext cx="877888" cy="862013"/>
            </a:xfrm>
            <a:prstGeom prst="ellipse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58">
              <a:extLst>
                <a:ext uri="{FF2B5EF4-FFF2-40B4-BE49-F238E27FC236}">
                  <a16:creationId xmlns:a16="http://schemas.microsoft.com/office/drawing/2014/main" xmlns="" id="{FDD5BE08-1FD1-4697-9B92-515BA3A24E6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198225" y="2944813"/>
              <a:ext cx="276225" cy="2082800"/>
            </a:xfrm>
            <a:prstGeom prst="rect">
              <a:avLst/>
            </a:prstGeom>
            <a:solidFill>
              <a:srgbClr val="3D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59">
              <a:extLst>
                <a:ext uri="{FF2B5EF4-FFF2-40B4-BE49-F238E27FC236}">
                  <a16:creationId xmlns:a16="http://schemas.microsoft.com/office/drawing/2014/main" xmlns="" id="{0F1F7BB4-4878-49EE-A7DB-8588DDC612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02825" y="4691063"/>
              <a:ext cx="1571625" cy="336550"/>
            </a:xfrm>
            <a:prstGeom prst="rect">
              <a:avLst/>
            </a:prstGeom>
            <a:solidFill>
              <a:srgbClr val="FFA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60">
              <a:extLst>
                <a:ext uri="{FF2B5EF4-FFF2-40B4-BE49-F238E27FC236}">
                  <a16:creationId xmlns:a16="http://schemas.microsoft.com/office/drawing/2014/main" xmlns="" id="{22B160FF-8AE8-431D-89EB-6591904E4F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902825" y="4905376"/>
              <a:ext cx="1571625" cy="122238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61">
              <a:extLst>
                <a:ext uri="{FF2B5EF4-FFF2-40B4-BE49-F238E27FC236}">
                  <a16:creationId xmlns:a16="http://schemas.microsoft.com/office/drawing/2014/main" xmlns="" id="{C3E91273-6873-4156-AE7B-67A7774A32A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77275" y="5943601"/>
              <a:ext cx="1001713" cy="430213"/>
            </a:xfrm>
            <a:custGeom>
              <a:avLst/>
              <a:gdLst>
                <a:gd name="T0" fmla="*/ 631 w 631"/>
                <a:gd name="T1" fmla="*/ 0 h 271"/>
                <a:gd name="T2" fmla="*/ 630 w 631"/>
                <a:gd name="T3" fmla="*/ 271 h 271"/>
                <a:gd name="T4" fmla="*/ 0 w 631"/>
                <a:gd name="T5" fmla="*/ 271 h 271"/>
                <a:gd name="T6" fmla="*/ 0 w 631"/>
                <a:gd name="T7" fmla="*/ 203 h 271"/>
                <a:gd name="T8" fmla="*/ 400 w 631"/>
                <a:gd name="T9" fmla="*/ 0 h 271"/>
                <a:gd name="T10" fmla="*/ 631 w 631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1" h="271">
                  <a:moveTo>
                    <a:pt x="631" y="0"/>
                  </a:moveTo>
                  <a:lnTo>
                    <a:pt x="630" y="271"/>
                  </a:lnTo>
                  <a:lnTo>
                    <a:pt x="0" y="271"/>
                  </a:lnTo>
                  <a:lnTo>
                    <a:pt x="0" y="203"/>
                  </a:lnTo>
                  <a:lnTo>
                    <a:pt x="400" y="0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262">
              <a:extLst>
                <a:ext uri="{FF2B5EF4-FFF2-40B4-BE49-F238E27FC236}">
                  <a16:creationId xmlns:a16="http://schemas.microsoft.com/office/drawing/2014/main" xmlns="" id="{659019D0-1788-4D27-909C-48A8499F60C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678863" y="6265863"/>
              <a:ext cx="1000125" cy="107950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63">
              <a:extLst>
                <a:ext uri="{FF2B5EF4-FFF2-40B4-BE49-F238E27FC236}">
                  <a16:creationId xmlns:a16="http://schemas.microsoft.com/office/drawing/2014/main" xmlns="" id="{26B6DFD8-C7DE-4E0B-8C7C-7BF588F0E6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20175" y="4168776"/>
              <a:ext cx="1820863" cy="1774825"/>
            </a:xfrm>
            <a:custGeom>
              <a:avLst/>
              <a:gdLst>
                <a:gd name="T0" fmla="*/ 1147 w 1147"/>
                <a:gd name="T1" fmla="*/ 367 h 1119"/>
                <a:gd name="T2" fmla="*/ 1141 w 1147"/>
                <a:gd name="T3" fmla="*/ 21 h 1119"/>
                <a:gd name="T4" fmla="*/ 51 w 1147"/>
                <a:gd name="T5" fmla="*/ 84 h 1119"/>
                <a:gd name="T6" fmla="*/ 29 w 1147"/>
                <a:gd name="T7" fmla="*/ 295 h 1119"/>
                <a:gd name="T8" fmla="*/ 164 w 1147"/>
                <a:gd name="T9" fmla="*/ 1119 h 1119"/>
                <a:gd name="T10" fmla="*/ 425 w 1147"/>
                <a:gd name="T11" fmla="*/ 1119 h 1119"/>
                <a:gd name="T12" fmla="*/ 338 w 1147"/>
                <a:gd name="T13" fmla="*/ 367 h 1119"/>
                <a:gd name="T14" fmla="*/ 1147 w 1147"/>
                <a:gd name="T15" fmla="*/ 367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7" h="1119">
                  <a:moveTo>
                    <a:pt x="1147" y="367"/>
                  </a:moveTo>
                  <a:cubicBezTo>
                    <a:pt x="1141" y="21"/>
                    <a:pt x="1141" y="21"/>
                    <a:pt x="1141" y="21"/>
                  </a:cubicBezTo>
                  <a:cubicBezTo>
                    <a:pt x="1141" y="21"/>
                    <a:pt x="297" y="0"/>
                    <a:pt x="51" y="84"/>
                  </a:cubicBezTo>
                  <a:cubicBezTo>
                    <a:pt x="0" y="102"/>
                    <a:pt x="29" y="295"/>
                    <a:pt x="29" y="295"/>
                  </a:cubicBezTo>
                  <a:cubicBezTo>
                    <a:pt x="164" y="1119"/>
                    <a:pt x="164" y="1119"/>
                    <a:pt x="164" y="1119"/>
                  </a:cubicBezTo>
                  <a:cubicBezTo>
                    <a:pt x="425" y="1119"/>
                    <a:pt x="425" y="1119"/>
                    <a:pt x="425" y="1119"/>
                  </a:cubicBezTo>
                  <a:cubicBezTo>
                    <a:pt x="338" y="367"/>
                    <a:pt x="338" y="367"/>
                    <a:pt x="338" y="367"/>
                  </a:cubicBezTo>
                  <a:lnTo>
                    <a:pt x="1147" y="367"/>
                  </a:lnTo>
                  <a:close/>
                </a:path>
              </a:pathLst>
            </a:custGeom>
            <a:solidFill>
              <a:srgbClr val="33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4">
              <a:extLst>
                <a:ext uri="{FF2B5EF4-FFF2-40B4-BE49-F238E27FC236}">
                  <a16:creationId xmlns:a16="http://schemas.microsoft.com/office/drawing/2014/main" xmlns="" id="{6A46D524-07A2-4984-A97C-0D73725B698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032875" y="5943601"/>
              <a:ext cx="1001713" cy="430213"/>
            </a:xfrm>
            <a:custGeom>
              <a:avLst/>
              <a:gdLst>
                <a:gd name="T0" fmla="*/ 631 w 631"/>
                <a:gd name="T1" fmla="*/ 0 h 271"/>
                <a:gd name="T2" fmla="*/ 630 w 631"/>
                <a:gd name="T3" fmla="*/ 271 h 271"/>
                <a:gd name="T4" fmla="*/ 0 w 631"/>
                <a:gd name="T5" fmla="*/ 271 h 271"/>
                <a:gd name="T6" fmla="*/ 0 w 631"/>
                <a:gd name="T7" fmla="*/ 203 h 271"/>
                <a:gd name="T8" fmla="*/ 400 w 631"/>
                <a:gd name="T9" fmla="*/ 0 h 271"/>
                <a:gd name="T10" fmla="*/ 631 w 631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1" h="271">
                  <a:moveTo>
                    <a:pt x="631" y="0"/>
                  </a:moveTo>
                  <a:lnTo>
                    <a:pt x="630" y="271"/>
                  </a:lnTo>
                  <a:lnTo>
                    <a:pt x="0" y="271"/>
                  </a:lnTo>
                  <a:lnTo>
                    <a:pt x="0" y="203"/>
                  </a:lnTo>
                  <a:lnTo>
                    <a:pt x="400" y="0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3D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65">
              <a:extLst>
                <a:ext uri="{FF2B5EF4-FFF2-40B4-BE49-F238E27FC236}">
                  <a16:creationId xmlns:a16="http://schemas.microsoft.com/office/drawing/2014/main" xmlns="" id="{C3B9E8C8-BF92-4E54-A045-C2D1B170F8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34463" y="6265863"/>
              <a:ext cx="1000125" cy="107950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6">
              <a:extLst>
                <a:ext uri="{FF2B5EF4-FFF2-40B4-BE49-F238E27FC236}">
                  <a16:creationId xmlns:a16="http://schemas.microsoft.com/office/drawing/2014/main" xmlns="" id="{6F22AF76-C6C6-4298-963D-EF7879AFFED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5775" y="3529013"/>
              <a:ext cx="1938338" cy="2414588"/>
            </a:xfrm>
            <a:custGeom>
              <a:avLst/>
              <a:gdLst>
                <a:gd name="T0" fmla="*/ 904 w 1221"/>
                <a:gd name="T1" fmla="*/ 15 h 1523"/>
                <a:gd name="T2" fmla="*/ 589 w 1221"/>
                <a:gd name="T3" fmla="*/ 308 h 1523"/>
                <a:gd name="T4" fmla="*/ 596 w 1221"/>
                <a:gd name="T5" fmla="*/ 428 h 1523"/>
                <a:gd name="T6" fmla="*/ 51 w 1221"/>
                <a:gd name="T7" fmla="*/ 488 h 1523"/>
                <a:gd name="T8" fmla="*/ 29 w 1221"/>
                <a:gd name="T9" fmla="*/ 699 h 1523"/>
                <a:gd name="T10" fmla="*/ 164 w 1221"/>
                <a:gd name="T11" fmla="*/ 1523 h 1523"/>
                <a:gd name="T12" fmla="*/ 425 w 1221"/>
                <a:gd name="T13" fmla="*/ 1523 h 1523"/>
                <a:gd name="T14" fmla="*/ 338 w 1221"/>
                <a:gd name="T15" fmla="*/ 771 h 1523"/>
                <a:gd name="T16" fmla="*/ 1147 w 1221"/>
                <a:gd name="T17" fmla="*/ 771 h 1523"/>
                <a:gd name="T18" fmla="*/ 1153 w 1221"/>
                <a:gd name="T19" fmla="*/ 364 h 1523"/>
                <a:gd name="T20" fmla="*/ 904 w 1221"/>
                <a:gd name="T21" fmla="*/ 15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1" h="1523">
                  <a:moveTo>
                    <a:pt x="904" y="15"/>
                  </a:moveTo>
                  <a:cubicBezTo>
                    <a:pt x="748" y="0"/>
                    <a:pt x="607" y="131"/>
                    <a:pt x="589" y="308"/>
                  </a:cubicBezTo>
                  <a:cubicBezTo>
                    <a:pt x="585" y="350"/>
                    <a:pt x="588" y="390"/>
                    <a:pt x="596" y="428"/>
                  </a:cubicBezTo>
                  <a:cubicBezTo>
                    <a:pt x="381" y="435"/>
                    <a:pt x="158" y="451"/>
                    <a:pt x="51" y="488"/>
                  </a:cubicBezTo>
                  <a:cubicBezTo>
                    <a:pt x="0" y="506"/>
                    <a:pt x="29" y="699"/>
                    <a:pt x="29" y="699"/>
                  </a:cubicBezTo>
                  <a:cubicBezTo>
                    <a:pt x="164" y="1523"/>
                    <a:pt x="164" y="1523"/>
                    <a:pt x="164" y="1523"/>
                  </a:cubicBezTo>
                  <a:cubicBezTo>
                    <a:pt x="425" y="1523"/>
                    <a:pt x="425" y="1523"/>
                    <a:pt x="425" y="1523"/>
                  </a:cubicBezTo>
                  <a:cubicBezTo>
                    <a:pt x="338" y="771"/>
                    <a:pt x="338" y="771"/>
                    <a:pt x="338" y="771"/>
                  </a:cubicBezTo>
                  <a:cubicBezTo>
                    <a:pt x="338" y="771"/>
                    <a:pt x="1004" y="911"/>
                    <a:pt x="1147" y="771"/>
                  </a:cubicBezTo>
                  <a:cubicBezTo>
                    <a:pt x="1221" y="699"/>
                    <a:pt x="1150" y="385"/>
                    <a:pt x="1153" y="364"/>
                  </a:cubicBezTo>
                  <a:cubicBezTo>
                    <a:pt x="1171" y="187"/>
                    <a:pt x="1060" y="31"/>
                    <a:pt x="904" y="15"/>
                  </a:cubicBez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7">
              <a:extLst>
                <a:ext uri="{FF2B5EF4-FFF2-40B4-BE49-F238E27FC236}">
                  <a16:creationId xmlns:a16="http://schemas.microsoft.com/office/drawing/2014/main" xmlns="" id="{201FC0FC-FD58-41DD-A59B-D0611E5916D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7638" y="2574926"/>
              <a:ext cx="931863" cy="1592263"/>
            </a:xfrm>
            <a:custGeom>
              <a:avLst/>
              <a:gdLst>
                <a:gd name="T0" fmla="*/ 13 w 587"/>
                <a:gd name="T1" fmla="*/ 441 h 1005"/>
                <a:gd name="T2" fmla="*/ 10 w 587"/>
                <a:gd name="T3" fmla="*/ 578 h 1005"/>
                <a:gd name="T4" fmla="*/ 6 w 587"/>
                <a:gd name="T5" fmla="*/ 714 h 1005"/>
                <a:gd name="T6" fmla="*/ 3 w 587"/>
                <a:gd name="T7" fmla="*/ 851 h 1005"/>
                <a:gd name="T8" fmla="*/ 0 w 587"/>
                <a:gd name="T9" fmla="*/ 948 h 1005"/>
                <a:gd name="T10" fmla="*/ 570 w 587"/>
                <a:gd name="T11" fmla="*/ 1005 h 1005"/>
                <a:gd name="T12" fmla="*/ 573 w 587"/>
                <a:gd name="T13" fmla="*/ 754 h 1005"/>
                <a:gd name="T14" fmla="*/ 586 w 587"/>
                <a:gd name="T15" fmla="*/ 392 h 1005"/>
                <a:gd name="T16" fmla="*/ 525 w 587"/>
                <a:gd name="T17" fmla="*/ 169 h 1005"/>
                <a:gd name="T18" fmla="*/ 358 w 587"/>
                <a:gd name="T19" fmla="*/ 20 h 1005"/>
                <a:gd name="T20" fmla="*/ 275 w 587"/>
                <a:gd name="T21" fmla="*/ 3 h 1005"/>
                <a:gd name="T22" fmla="*/ 208 w 587"/>
                <a:gd name="T23" fmla="*/ 132 h 1005"/>
                <a:gd name="T24" fmla="*/ 12 w 587"/>
                <a:gd name="T25" fmla="*/ 462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7" h="1005">
                  <a:moveTo>
                    <a:pt x="13" y="441"/>
                  </a:moveTo>
                  <a:cubicBezTo>
                    <a:pt x="9" y="524"/>
                    <a:pt x="11" y="495"/>
                    <a:pt x="10" y="578"/>
                  </a:cubicBezTo>
                  <a:cubicBezTo>
                    <a:pt x="9" y="623"/>
                    <a:pt x="8" y="669"/>
                    <a:pt x="6" y="714"/>
                  </a:cubicBezTo>
                  <a:cubicBezTo>
                    <a:pt x="5" y="760"/>
                    <a:pt x="4" y="805"/>
                    <a:pt x="3" y="851"/>
                  </a:cubicBezTo>
                  <a:cubicBezTo>
                    <a:pt x="2" y="883"/>
                    <a:pt x="1" y="916"/>
                    <a:pt x="0" y="948"/>
                  </a:cubicBezTo>
                  <a:cubicBezTo>
                    <a:pt x="570" y="1005"/>
                    <a:pt x="570" y="1005"/>
                    <a:pt x="570" y="1005"/>
                  </a:cubicBezTo>
                  <a:cubicBezTo>
                    <a:pt x="572" y="946"/>
                    <a:pt x="572" y="813"/>
                    <a:pt x="573" y="754"/>
                  </a:cubicBezTo>
                  <a:cubicBezTo>
                    <a:pt x="575" y="633"/>
                    <a:pt x="584" y="513"/>
                    <a:pt x="586" y="392"/>
                  </a:cubicBezTo>
                  <a:cubicBezTo>
                    <a:pt x="587" y="311"/>
                    <a:pt x="574" y="236"/>
                    <a:pt x="525" y="169"/>
                  </a:cubicBezTo>
                  <a:cubicBezTo>
                    <a:pt x="482" y="110"/>
                    <a:pt x="425" y="54"/>
                    <a:pt x="358" y="20"/>
                  </a:cubicBezTo>
                  <a:cubicBezTo>
                    <a:pt x="334" y="8"/>
                    <a:pt x="303" y="0"/>
                    <a:pt x="275" y="3"/>
                  </a:cubicBezTo>
                  <a:cubicBezTo>
                    <a:pt x="274" y="3"/>
                    <a:pt x="253" y="114"/>
                    <a:pt x="208" y="132"/>
                  </a:cubicBezTo>
                  <a:cubicBezTo>
                    <a:pt x="208" y="132"/>
                    <a:pt x="18" y="235"/>
                    <a:pt x="12" y="462"/>
                  </a:cubicBezTo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68">
              <a:extLst>
                <a:ext uri="{FF2B5EF4-FFF2-40B4-BE49-F238E27FC236}">
                  <a16:creationId xmlns:a16="http://schemas.microsoft.com/office/drawing/2014/main" xmlns="" id="{540C871F-4761-42F3-AE12-FC094A6481C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582275" y="2825751"/>
              <a:ext cx="23813" cy="641350"/>
            </a:xfrm>
            <a:prstGeom prst="rect">
              <a:avLst/>
            </a:pr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9">
              <a:extLst>
                <a:ext uri="{FF2B5EF4-FFF2-40B4-BE49-F238E27FC236}">
                  <a16:creationId xmlns:a16="http://schemas.microsoft.com/office/drawing/2014/main" xmlns="" id="{32F2BF2A-80E6-433A-ACCC-B6A9B4B2A8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82275" y="2873376"/>
              <a:ext cx="290513" cy="593725"/>
            </a:xfrm>
            <a:custGeom>
              <a:avLst/>
              <a:gdLst>
                <a:gd name="T0" fmla="*/ 14 w 183"/>
                <a:gd name="T1" fmla="*/ 374 h 374"/>
                <a:gd name="T2" fmla="*/ 0 w 183"/>
                <a:gd name="T3" fmla="*/ 368 h 374"/>
                <a:gd name="T4" fmla="*/ 169 w 183"/>
                <a:gd name="T5" fmla="*/ 0 h 374"/>
                <a:gd name="T6" fmla="*/ 183 w 183"/>
                <a:gd name="T7" fmla="*/ 6 h 374"/>
                <a:gd name="T8" fmla="*/ 14 w 183"/>
                <a:gd name="T9" fmla="*/ 37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374">
                  <a:moveTo>
                    <a:pt x="14" y="374"/>
                  </a:moveTo>
                  <a:lnTo>
                    <a:pt x="0" y="368"/>
                  </a:lnTo>
                  <a:lnTo>
                    <a:pt x="169" y="0"/>
                  </a:lnTo>
                  <a:lnTo>
                    <a:pt x="183" y="6"/>
                  </a:lnTo>
                  <a:lnTo>
                    <a:pt x="14" y="374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0">
              <a:extLst>
                <a:ext uri="{FF2B5EF4-FFF2-40B4-BE49-F238E27FC236}">
                  <a16:creationId xmlns:a16="http://schemas.microsoft.com/office/drawing/2014/main" xmlns="" id="{2BF5438F-F25A-475D-B875-94E3542CD3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80700" y="2622551"/>
              <a:ext cx="430213" cy="430213"/>
            </a:xfrm>
            <a:custGeom>
              <a:avLst/>
              <a:gdLst>
                <a:gd name="T0" fmla="*/ 0 w 271"/>
                <a:gd name="T1" fmla="*/ 104 h 272"/>
                <a:gd name="T2" fmla="*/ 20 w 271"/>
                <a:gd name="T3" fmla="*/ 272 h 272"/>
                <a:gd name="T4" fmla="*/ 271 w 271"/>
                <a:gd name="T5" fmla="*/ 109 h 272"/>
                <a:gd name="T6" fmla="*/ 209 w 271"/>
                <a:gd name="T7" fmla="*/ 0 h 272"/>
                <a:gd name="T8" fmla="*/ 0 w 271"/>
                <a:gd name="T9" fmla="*/ 10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272">
                  <a:moveTo>
                    <a:pt x="0" y="104"/>
                  </a:moveTo>
                  <a:cubicBezTo>
                    <a:pt x="0" y="114"/>
                    <a:pt x="20" y="272"/>
                    <a:pt x="20" y="272"/>
                  </a:cubicBezTo>
                  <a:cubicBezTo>
                    <a:pt x="271" y="109"/>
                    <a:pt x="271" y="109"/>
                    <a:pt x="271" y="109"/>
                  </a:cubicBezTo>
                  <a:cubicBezTo>
                    <a:pt x="209" y="0"/>
                    <a:pt x="209" y="0"/>
                    <a:pt x="209" y="0"/>
                  </a:cubicBezTo>
                  <a:lnTo>
                    <a:pt x="0" y="104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1">
              <a:extLst>
                <a:ext uri="{FF2B5EF4-FFF2-40B4-BE49-F238E27FC236}">
                  <a16:creationId xmlns:a16="http://schemas.microsoft.com/office/drawing/2014/main" xmlns="" id="{2B8C4909-4A05-4354-A993-7D35E20771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66400" y="2757488"/>
              <a:ext cx="114300" cy="246063"/>
            </a:xfrm>
            <a:custGeom>
              <a:avLst/>
              <a:gdLst>
                <a:gd name="T0" fmla="*/ 72 w 72"/>
                <a:gd name="T1" fmla="*/ 29 h 155"/>
                <a:gd name="T2" fmla="*/ 0 w 72"/>
                <a:gd name="T3" fmla="*/ 155 h 155"/>
                <a:gd name="T4" fmla="*/ 14 w 72"/>
                <a:gd name="T5" fmla="*/ 0 h 155"/>
                <a:gd name="T6" fmla="*/ 72 w 72"/>
                <a:gd name="T7" fmla="*/ 2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55">
                  <a:moveTo>
                    <a:pt x="72" y="29"/>
                  </a:moveTo>
                  <a:lnTo>
                    <a:pt x="0" y="155"/>
                  </a:lnTo>
                  <a:lnTo>
                    <a:pt x="14" y="0"/>
                  </a:lnTo>
                  <a:lnTo>
                    <a:pt x="72" y="2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2">
              <a:extLst>
                <a:ext uri="{FF2B5EF4-FFF2-40B4-BE49-F238E27FC236}">
                  <a16:creationId xmlns:a16="http://schemas.microsoft.com/office/drawing/2014/main" xmlns="" id="{23721FA1-1DB1-4F5B-BF97-F6FEF38DC1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50513" y="1844676"/>
              <a:ext cx="623888" cy="968375"/>
            </a:xfrm>
            <a:custGeom>
              <a:avLst/>
              <a:gdLst>
                <a:gd name="T0" fmla="*/ 1 w 393"/>
                <a:gd name="T1" fmla="*/ 421 h 610"/>
                <a:gd name="T2" fmla="*/ 2 w 393"/>
                <a:gd name="T3" fmla="*/ 177 h 610"/>
                <a:gd name="T4" fmla="*/ 180 w 393"/>
                <a:gd name="T5" fmla="*/ 3 h 610"/>
                <a:gd name="T6" fmla="*/ 357 w 393"/>
                <a:gd name="T7" fmla="*/ 189 h 610"/>
                <a:gd name="T8" fmla="*/ 357 w 393"/>
                <a:gd name="T9" fmla="*/ 227 h 610"/>
                <a:gd name="T10" fmla="*/ 356 w 393"/>
                <a:gd name="T11" fmla="*/ 363 h 610"/>
                <a:gd name="T12" fmla="*/ 356 w 393"/>
                <a:gd name="T13" fmla="*/ 433 h 610"/>
                <a:gd name="T14" fmla="*/ 178 w 393"/>
                <a:gd name="T15" fmla="*/ 607 h 610"/>
                <a:gd name="T16" fmla="*/ 1 w 393"/>
                <a:gd name="T17" fmla="*/ 421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3" h="610">
                  <a:moveTo>
                    <a:pt x="1" y="421"/>
                  </a:moveTo>
                  <a:cubicBezTo>
                    <a:pt x="2" y="177"/>
                    <a:pt x="2" y="177"/>
                    <a:pt x="2" y="177"/>
                  </a:cubicBezTo>
                  <a:cubicBezTo>
                    <a:pt x="2" y="78"/>
                    <a:pt x="82" y="0"/>
                    <a:pt x="180" y="3"/>
                  </a:cubicBezTo>
                  <a:cubicBezTo>
                    <a:pt x="279" y="6"/>
                    <a:pt x="358" y="89"/>
                    <a:pt x="357" y="189"/>
                  </a:cubicBezTo>
                  <a:cubicBezTo>
                    <a:pt x="357" y="227"/>
                    <a:pt x="357" y="227"/>
                    <a:pt x="357" y="227"/>
                  </a:cubicBezTo>
                  <a:cubicBezTo>
                    <a:pt x="393" y="229"/>
                    <a:pt x="391" y="363"/>
                    <a:pt x="356" y="36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532"/>
                    <a:pt x="276" y="610"/>
                    <a:pt x="178" y="607"/>
                  </a:cubicBezTo>
                  <a:cubicBezTo>
                    <a:pt x="79" y="604"/>
                    <a:pt x="0" y="521"/>
                    <a:pt x="1" y="421"/>
                  </a:cubicBezTo>
                  <a:close/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3">
              <a:extLst>
                <a:ext uri="{FF2B5EF4-FFF2-40B4-BE49-F238E27FC236}">
                  <a16:creationId xmlns:a16="http://schemas.microsoft.com/office/drawing/2014/main" xmlns="" id="{4FE2BBAA-E645-4C81-B46D-1C32C56714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4963" y="2290763"/>
              <a:ext cx="74613" cy="111125"/>
            </a:xfrm>
            <a:custGeom>
              <a:avLst/>
              <a:gdLst>
                <a:gd name="T0" fmla="*/ 2 w 47"/>
                <a:gd name="T1" fmla="*/ 46 h 70"/>
                <a:gd name="T2" fmla="*/ 18 w 47"/>
                <a:gd name="T3" fmla="*/ 69 h 70"/>
                <a:gd name="T4" fmla="*/ 40 w 47"/>
                <a:gd name="T5" fmla="*/ 53 h 70"/>
                <a:gd name="T6" fmla="*/ 45 w 47"/>
                <a:gd name="T7" fmla="*/ 25 h 70"/>
                <a:gd name="T8" fmla="*/ 30 w 47"/>
                <a:gd name="T9" fmla="*/ 2 h 70"/>
                <a:gd name="T10" fmla="*/ 8 w 47"/>
                <a:gd name="T11" fmla="*/ 18 h 70"/>
                <a:gd name="T12" fmla="*/ 2 w 47"/>
                <a:gd name="T13" fmla="*/ 4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70">
                  <a:moveTo>
                    <a:pt x="2" y="46"/>
                  </a:moveTo>
                  <a:cubicBezTo>
                    <a:pt x="0" y="56"/>
                    <a:pt x="7" y="67"/>
                    <a:pt x="18" y="69"/>
                  </a:cubicBezTo>
                  <a:cubicBezTo>
                    <a:pt x="28" y="70"/>
                    <a:pt x="38" y="63"/>
                    <a:pt x="40" y="53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7" y="15"/>
                    <a:pt x="41" y="4"/>
                    <a:pt x="30" y="2"/>
                  </a:cubicBezTo>
                  <a:cubicBezTo>
                    <a:pt x="20" y="0"/>
                    <a:pt x="10" y="8"/>
                    <a:pt x="8" y="18"/>
                  </a:cubicBezTo>
                  <a:lnTo>
                    <a:pt x="2" y="46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4">
              <a:extLst>
                <a:ext uri="{FF2B5EF4-FFF2-40B4-BE49-F238E27FC236}">
                  <a16:creationId xmlns:a16="http://schemas.microsoft.com/office/drawing/2014/main" xmlns="" id="{68336BDB-877D-4FE7-AA62-91F4D0929D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96550" y="2203451"/>
              <a:ext cx="161925" cy="101600"/>
            </a:xfrm>
            <a:custGeom>
              <a:avLst/>
              <a:gdLst>
                <a:gd name="T0" fmla="*/ 4 w 102"/>
                <a:gd name="T1" fmla="*/ 10 h 64"/>
                <a:gd name="T2" fmla="*/ 10 w 102"/>
                <a:gd name="T3" fmla="*/ 28 h 64"/>
                <a:gd name="T4" fmla="*/ 80 w 102"/>
                <a:gd name="T5" fmla="*/ 61 h 64"/>
                <a:gd name="T6" fmla="*/ 98 w 102"/>
                <a:gd name="T7" fmla="*/ 54 h 64"/>
                <a:gd name="T8" fmla="*/ 92 w 102"/>
                <a:gd name="T9" fmla="*/ 36 h 64"/>
                <a:gd name="T10" fmla="*/ 22 w 102"/>
                <a:gd name="T11" fmla="*/ 3 h 64"/>
                <a:gd name="T12" fmla="*/ 4 w 102"/>
                <a:gd name="T13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4">
                  <a:moveTo>
                    <a:pt x="4" y="10"/>
                  </a:moveTo>
                  <a:cubicBezTo>
                    <a:pt x="0" y="17"/>
                    <a:pt x="3" y="25"/>
                    <a:pt x="10" y="28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87" y="64"/>
                    <a:pt x="95" y="61"/>
                    <a:pt x="98" y="54"/>
                  </a:cubicBezTo>
                  <a:cubicBezTo>
                    <a:pt x="102" y="48"/>
                    <a:pt x="99" y="39"/>
                    <a:pt x="92" y="36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5" y="0"/>
                    <a:pt x="7" y="3"/>
                    <a:pt x="4" y="10"/>
                  </a:cubicBez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5">
              <a:extLst>
                <a:ext uri="{FF2B5EF4-FFF2-40B4-BE49-F238E27FC236}">
                  <a16:creationId xmlns:a16="http://schemas.microsoft.com/office/drawing/2014/main" xmlns="" id="{E62D96F1-EB74-4832-9FBC-7A30322037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71150" y="2546351"/>
              <a:ext cx="246063" cy="98425"/>
            </a:xfrm>
            <a:custGeom>
              <a:avLst/>
              <a:gdLst>
                <a:gd name="T0" fmla="*/ 9 w 155"/>
                <a:gd name="T1" fmla="*/ 4 h 62"/>
                <a:gd name="T2" fmla="*/ 15 w 155"/>
                <a:gd name="T3" fmla="*/ 6 h 62"/>
                <a:gd name="T4" fmla="*/ 96 w 155"/>
                <a:gd name="T5" fmla="*/ 37 h 62"/>
                <a:gd name="T6" fmla="*/ 137 w 155"/>
                <a:gd name="T7" fmla="*/ 6 h 62"/>
                <a:gd name="T8" fmla="*/ 149 w 155"/>
                <a:gd name="T9" fmla="*/ 3 h 62"/>
                <a:gd name="T10" fmla="*/ 152 w 155"/>
                <a:gd name="T11" fmla="*/ 15 h 62"/>
                <a:gd name="T12" fmla="*/ 100 w 155"/>
                <a:gd name="T13" fmla="*/ 56 h 62"/>
                <a:gd name="T14" fmla="*/ 5 w 155"/>
                <a:gd name="T15" fmla="*/ 21 h 62"/>
                <a:gd name="T16" fmla="*/ 3 w 155"/>
                <a:gd name="T17" fmla="*/ 8 h 62"/>
                <a:gd name="T18" fmla="*/ 9 w 155"/>
                <a:gd name="T19" fmla="*/ 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5" h="62">
                  <a:moveTo>
                    <a:pt x="9" y="4"/>
                  </a:moveTo>
                  <a:cubicBezTo>
                    <a:pt x="11" y="4"/>
                    <a:pt x="14" y="5"/>
                    <a:pt x="15" y="6"/>
                  </a:cubicBezTo>
                  <a:cubicBezTo>
                    <a:pt x="46" y="32"/>
                    <a:pt x="73" y="42"/>
                    <a:pt x="96" y="37"/>
                  </a:cubicBezTo>
                  <a:cubicBezTo>
                    <a:pt x="124" y="31"/>
                    <a:pt x="137" y="6"/>
                    <a:pt x="137" y="6"/>
                  </a:cubicBezTo>
                  <a:cubicBezTo>
                    <a:pt x="139" y="1"/>
                    <a:pt x="145" y="0"/>
                    <a:pt x="149" y="3"/>
                  </a:cubicBezTo>
                  <a:cubicBezTo>
                    <a:pt x="153" y="5"/>
                    <a:pt x="155" y="11"/>
                    <a:pt x="152" y="15"/>
                  </a:cubicBezTo>
                  <a:cubicBezTo>
                    <a:pt x="152" y="17"/>
                    <a:pt x="135" y="48"/>
                    <a:pt x="100" y="56"/>
                  </a:cubicBezTo>
                  <a:cubicBezTo>
                    <a:pt x="71" y="62"/>
                    <a:pt x="39" y="50"/>
                    <a:pt x="5" y="21"/>
                  </a:cubicBezTo>
                  <a:cubicBezTo>
                    <a:pt x="1" y="18"/>
                    <a:pt x="0" y="12"/>
                    <a:pt x="3" y="8"/>
                  </a:cubicBezTo>
                  <a:cubicBezTo>
                    <a:pt x="5" y="6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F88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276">
              <a:extLst>
                <a:ext uri="{FF2B5EF4-FFF2-40B4-BE49-F238E27FC236}">
                  <a16:creationId xmlns:a16="http://schemas.microsoft.com/office/drawing/2014/main" xmlns="" id="{C3C3EB62-3561-4F2C-8745-78D1CC9A8EE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509250" y="3436938"/>
              <a:ext cx="179388" cy="280988"/>
            </a:xfrm>
            <a:prstGeom prst="rect">
              <a:avLst/>
            </a:pr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277">
              <a:extLst>
                <a:ext uri="{FF2B5EF4-FFF2-40B4-BE49-F238E27FC236}">
                  <a16:creationId xmlns:a16="http://schemas.microsoft.com/office/drawing/2014/main" xmlns="" id="{EB320FED-D0CD-4BD9-9D91-7DE77D2D981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0541000" y="3481388"/>
              <a:ext cx="115888" cy="11747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78">
              <a:extLst>
                <a:ext uri="{FF2B5EF4-FFF2-40B4-BE49-F238E27FC236}">
                  <a16:creationId xmlns:a16="http://schemas.microsoft.com/office/drawing/2014/main" xmlns="" id="{222B5224-CB2A-4570-9C60-3B8AADA6DF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78950" y="3402013"/>
              <a:ext cx="611188" cy="206375"/>
            </a:xfrm>
            <a:custGeom>
              <a:avLst/>
              <a:gdLst>
                <a:gd name="T0" fmla="*/ 385 w 385"/>
                <a:gd name="T1" fmla="*/ 65 h 130"/>
                <a:gd name="T2" fmla="*/ 308 w 385"/>
                <a:gd name="T3" fmla="*/ 130 h 130"/>
                <a:gd name="T4" fmla="*/ 77 w 385"/>
                <a:gd name="T5" fmla="*/ 130 h 130"/>
                <a:gd name="T6" fmla="*/ 0 w 385"/>
                <a:gd name="T7" fmla="*/ 65 h 130"/>
                <a:gd name="T8" fmla="*/ 77 w 385"/>
                <a:gd name="T9" fmla="*/ 0 h 130"/>
                <a:gd name="T10" fmla="*/ 308 w 385"/>
                <a:gd name="T11" fmla="*/ 0 h 130"/>
                <a:gd name="T12" fmla="*/ 385 w 385"/>
                <a:gd name="T13" fmla="*/ 6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5" h="130">
                  <a:moveTo>
                    <a:pt x="385" y="65"/>
                  </a:moveTo>
                  <a:cubicBezTo>
                    <a:pt x="385" y="101"/>
                    <a:pt x="350" y="130"/>
                    <a:pt x="308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35" y="130"/>
                    <a:pt x="0" y="101"/>
                    <a:pt x="0" y="65"/>
                  </a:cubicBezTo>
                  <a:cubicBezTo>
                    <a:pt x="0" y="29"/>
                    <a:pt x="35" y="0"/>
                    <a:pt x="77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50" y="0"/>
                    <a:pt x="385" y="29"/>
                    <a:pt x="385" y="65"/>
                  </a:cubicBezTo>
                  <a:close/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9">
              <a:extLst>
                <a:ext uri="{FF2B5EF4-FFF2-40B4-BE49-F238E27FC236}">
                  <a16:creationId xmlns:a16="http://schemas.microsoft.com/office/drawing/2014/main" xmlns="" id="{646A7D5B-AF02-4B88-886D-5531C7F5E9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59950" y="2786063"/>
              <a:ext cx="1547813" cy="1204913"/>
            </a:xfrm>
            <a:custGeom>
              <a:avLst/>
              <a:gdLst>
                <a:gd name="T0" fmla="*/ 142 w 975"/>
                <a:gd name="T1" fmla="*/ 433 h 760"/>
                <a:gd name="T2" fmla="*/ 152 w 975"/>
                <a:gd name="T3" fmla="*/ 448 h 760"/>
                <a:gd name="T4" fmla="*/ 419 w 975"/>
                <a:gd name="T5" fmla="*/ 590 h 760"/>
                <a:gd name="T6" fmla="*/ 587 w 975"/>
                <a:gd name="T7" fmla="*/ 542 h 760"/>
                <a:gd name="T8" fmla="*/ 707 w 975"/>
                <a:gd name="T9" fmla="*/ 105 h 760"/>
                <a:gd name="T10" fmla="*/ 699 w 975"/>
                <a:gd name="T11" fmla="*/ 88 h 760"/>
                <a:gd name="T12" fmla="*/ 841 w 975"/>
                <a:gd name="T13" fmla="*/ 0 h 760"/>
                <a:gd name="T14" fmla="*/ 850 w 975"/>
                <a:gd name="T15" fmla="*/ 18 h 760"/>
                <a:gd name="T16" fmla="*/ 673 w 975"/>
                <a:gd name="T17" fmla="*/ 687 h 760"/>
                <a:gd name="T18" fmla="*/ 419 w 975"/>
                <a:gd name="T19" fmla="*/ 760 h 760"/>
                <a:gd name="T20" fmla="*/ 11 w 975"/>
                <a:gd name="T21" fmla="*/ 538 h 760"/>
                <a:gd name="T22" fmla="*/ 0 w 975"/>
                <a:gd name="T23" fmla="*/ 521 h 760"/>
                <a:gd name="T24" fmla="*/ 142 w 975"/>
                <a:gd name="T25" fmla="*/ 433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5" h="760">
                  <a:moveTo>
                    <a:pt x="142" y="433"/>
                  </a:moveTo>
                  <a:cubicBezTo>
                    <a:pt x="152" y="448"/>
                    <a:pt x="152" y="448"/>
                    <a:pt x="152" y="448"/>
                  </a:cubicBezTo>
                  <a:cubicBezTo>
                    <a:pt x="213" y="537"/>
                    <a:pt x="312" y="590"/>
                    <a:pt x="419" y="590"/>
                  </a:cubicBezTo>
                  <a:cubicBezTo>
                    <a:pt x="478" y="590"/>
                    <a:pt x="536" y="573"/>
                    <a:pt x="587" y="542"/>
                  </a:cubicBezTo>
                  <a:cubicBezTo>
                    <a:pt x="732" y="451"/>
                    <a:pt x="785" y="259"/>
                    <a:pt x="707" y="105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50" y="18"/>
                    <a:pt x="850" y="18"/>
                    <a:pt x="850" y="18"/>
                  </a:cubicBezTo>
                  <a:cubicBezTo>
                    <a:pt x="975" y="254"/>
                    <a:pt x="897" y="548"/>
                    <a:pt x="673" y="687"/>
                  </a:cubicBezTo>
                  <a:cubicBezTo>
                    <a:pt x="596" y="735"/>
                    <a:pt x="508" y="760"/>
                    <a:pt x="419" y="760"/>
                  </a:cubicBezTo>
                  <a:cubicBezTo>
                    <a:pt x="255" y="760"/>
                    <a:pt x="102" y="677"/>
                    <a:pt x="11" y="538"/>
                  </a:cubicBezTo>
                  <a:cubicBezTo>
                    <a:pt x="0" y="521"/>
                    <a:pt x="0" y="521"/>
                    <a:pt x="0" y="521"/>
                  </a:cubicBezTo>
                  <a:lnTo>
                    <a:pt x="142" y="433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80">
              <a:extLst>
                <a:ext uri="{FF2B5EF4-FFF2-40B4-BE49-F238E27FC236}">
                  <a16:creationId xmlns:a16="http://schemas.microsoft.com/office/drawing/2014/main" xmlns="" id="{99E3AA2B-F1AE-4E44-9D7E-9EC83E4D85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444288" y="6154738"/>
              <a:ext cx="133350" cy="130175"/>
            </a:xfrm>
            <a:prstGeom prst="ellipse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81">
              <a:extLst>
                <a:ext uri="{FF2B5EF4-FFF2-40B4-BE49-F238E27FC236}">
                  <a16:creationId xmlns:a16="http://schemas.microsoft.com/office/drawing/2014/main" xmlns="" id="{C7ECA60D-4ABB-45B2-AFB5-1EFFDB012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175875" y="3987801"/>
              <a:ext cx="1401763" cy="242888"/>
            </a:xfrm>
            <a:custGeom>
              <a:avLst/>
              <a:gdLst>
                <a:gd name="T0" fmla="*/ 883 w 883"/>
                <a:gd name="T1" fmla="*/ 77 h 154"/>
                <a:gd name="T2" fmla="*/ 800 w 883"/>
                <a:gd name="T3" fmla="*/ 154 h 154"/>
                <a:gd name="T4" fmla="*/ 83 w 883"/>
                <a:gd name="T5" fmla="*/ 154 h 154"/>
                <a:gd name="T6" fmla="*/ 0 w 883"/>
                <a:gd name="T7" fmla="*/ 77 h 154"/>
                <a:gd name="T8" fmla="*/ 83 w 883"/>
                <a:gd name="T9" fmla="*/ 0 h 154"/>
                <a:gd name="T10" fmla="*/ 800 w 883"/>
                <a:gd name="T11" fmla="*/ 0 h 154"/>
                <a:gd name="T12" fmla="*/ 883 w 883"/>
                <a:gd name="T13" fmla="*/ 7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3" h="154">
                  <a:moveTo>
                    <a:pt x="883" y="77"/>
                  </a:moveTo>
                  <a:cubicBezTo>
                    <a:pt x="883" y="120"/>
                    <a:pt x="846" y="154"/>
                    <a:pt x="800" y="154"/>
                  </a:cubicBezTo>
                  <a:cubicBezTo>
                    <a:pt x="83" y="154"/>
                    <a:pt x="83" y="154"/>
                    <a:pt x="83" y="154"/>
                  </a:cubicBezTo>
                  <a:cubicBezTo>
                    <a:pt x="38" y="154"/>
                    <a:pt x="0" y="120"/>
                    <a:pt x="0" y="77"/>
                  </a:cubicBezTo>
                  <a:cubicBezTo>
                    <a:pt x="0" y="34"/>
                    <a:pt x="38" y="0"/>
                    <a:pt x="83" y="0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846" y="0"/>
                    <a:pt x="883" y="34"/>
                    <a:pt x="883" y="77"/>
                  </a:cubicBezTo>
                  <a:close/>
                </a:path>
              </a:pathLst>
            </a:cu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2">
              <a:extLst>
                <a:ext uri="{FF2B5EF4-FFF2-40B4-BE49-F238E27FC236}">
                  <a16:creationId xmlns:a16="http://schemas.microsoft.com/office/drawing/2014/main" xmlns="" id="{8F2C34A8-C328-4ED9-B60E-3FD8410D2D5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337925" y="4108451"/>
              <a:ext cx="136525" cy="919163"/>
            </a:xfrm>
            <a:custGeom>
              <a:avLst/>
              <a:gdLst>
                <a:gd name="T0" fmla="*/ 86 w 86"/>
                <a:gd name="T1" fmla="*/ 532 h 579"/>
                <a:gd name="T2" fmla="*/ 43 w 86"/>
                <a:gd name="T3" fmla="*/ 579 h 579"/>
                <a:gd name="T4" fmla="*/ 0 w 86"/>
                <a:gd name="T5" fmla="*/ 532 h 579"/>
                <a:gd name="T6" fmla="*/ 0 w 86"/>
                <a:gd name="T7" fmla="*/ 47 h 579"/>
                <a:gd name="T8" fmla="*/ 43 w 86"/>
                <a:gd name="T9" fmla="*/ 0 h 579"/>
                <a:gd name="T10" fmla="*/ 86 w 86"/>
                <a:gd name="T11" fmla="*/ 47 h 579"/>
                <a:gd name="T12" fmla="*/ 86 w 86"/>
                <a:gd name="T13" fmla="*/ 53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579">
                  <a:moveTo>
                    <a:pt x="86" y="532"/>
                  </a:moveTo>
                  <a:cubicBezTo>
                    <a:pt x="86" y="558"/>
                    <a:pt x="67" y="579"/>
                    <a:pt x="43" y="579"/>
                  </a:cubicBezTo>
                  <a:cubicBezTo>
                    <a:pt x="19" y="579"/>
                    <a:pt x="0" y="558"/>
                    <a:pt x="0" y="53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19" y="0"/>
                    <a:pt x="43" y="0"/>
                  </a:cubicBezTo>
                  <a:cubicBezTo>
                    <a:pt x="67" y="0"/>
                    <a:pt x="86" y="21"/>
                    <a:pt x="86" y="47"/>
                  </a:cubicBezTo>
                  <a:lnTo>
                    <a:pt x="86" y="532"/>
                  </a:lnTo>
                  <a:close/>
                </a:path>
              </a:pathLst>
            </a:cu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3">
              <a:extLst>
                <a:ext uri="{FF2B5EF4-FFF2-40B4-BE49-F238E27FC236}">
                  <a16:creationId xmlns:a16="http://schemas.microsoft.com/office/drawing/2014/main" xmlns="" id="{D4425C8C-5234-4A43-A5BE-228BB3E97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440988" y="4046538"/>
              <a:ext cx="1035050" cy="771525"/>
            </a:xfrm>
            <a:custGeom>
              <a:avLst/>
              <a:gdLst>
                <a:gd name="T0" fmla="*/ 626 w 652"/>
                <a:gd name="T1" fmla="*/ 396 h 487"/>
                <a:gd name="T2" fmla="*/ 637 w 652"/>
                <a:gd name="T3" fmla="*/ 461 h 487"/>
                <a:gd name="T4" fmla="*/ 571 w 652"/>
                <a:gd name="T5" fmla="*/ 472 h 487"/>
                <a:gd name="T6" fmla="*/ 27 w 652"/>
                <a:gd name="T7" fmla="*/ 91 h 487"/>
                <a:gd name="T8" fmla="*/ 15 w 652"/>
                <a:gd name="T9" fmla="*/ 26 h 487"/>
                <a:gd name="T10" fmla="*/ 82 w 652"/>
                <a:gd name="T11" fmla="*/ 15 h 487"/>
                <a:gd name="T12" fmla="*/ 626 w 652"/>
                <a:gd name="T13" fmla="*/ 396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2" h="487">
                  <a:moveTo>
                    <a:pt x="626" y="396"/>
                  </a:moveTo>
                  <a:cubicBezTo>
                    <a:pt x="647" y="411"/>
                    <a:pt x="652" y="440"/>
                    <a:pt x="637" y="461"/>
                  </a:cubicBezTo>
                  <a:cubicBezTo>
                    <a:pt x="622" y="482"/>
                    <a:pt x="592" y="487"/>
                    <a:pt x="571" y="472"/>
                  </a:cubicBezTo>
                  <a:cubicBezTo>
                    <a:pt x="27" y="91"/>
                    <a:pt x="27" y="91"/>
                    <a:pt x="27" y="91"/>
                  </a:cubicBezTo>
                  <a:cubicBezTo>
                    <a:pt x="5" y="76"/>
                    <a:pt x="0" y="47"/>
                    <a:pt x="15" y="26"/>
                  </a:cubicBezTo>
                  <a:cubicBezTo>
                    <a:pt x="31" y="5"/>
                    <a:pt x="60" y="0"/>
                    <a:pt x="82" y="15"/>
                  </a:cubicBezTo>
                  <a:lnTo>
                    <a:pt x="626" y="396"/>
                  </a:lnTo>
                  <a:close/>
                </a:path>
              </a:pathLst>
            </a:cu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4">
              <a:extLst>
                <a:ext uri="{FF2B5EF4-FFF2-40B4-BE49-F238E27FC236}">
                  <a16:creationId xmlns:a16="http://schemas.microsoft.com/office/drawing/2014/main" xmlns="" id="{FF03E545-CACD-4450-9423-17F3080697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07638" y="1766888"/>
              <a:ext cx="876300" cy="858838"/>
            </a:xfrm>
            <a:custGeom>
              <a:avLst/>
              <a:gdLst>
                <a:gd name="T0" fmla="*/ 541 w 552"/>
                <a:gd name="T1" fmla="*/ 207 h 542"/>
                <a:gd name="T2" fmla="*/ 537 w 552"/>
                <a:gd name="T3" fmla="*/ 186 h 542"/>
                <a:gd name="T4" fmla="*/ 381 w 552"/>
                <a:gd name="T5" fmla="*/ 65 h 542"/>
                <a:gd name="T6" fmla="*/ 271 w 552"/>
                <a:gd name="T7" fmla="*/ 43 h 542"/>
                <a:gd name="T8" fmla="*/ 253 w 552"/>
                <a:gd name="T9" fmla="*/ 43 h 542"/>
                <a:gd name="T10" fmla="*/ 185 w 552"/>
                <a:gd name="T11" fmla="*/ 53 h 542"/>
                <a:gd name="T12" fmla="*/ 135 w 552"/>
                <a:gd name="T13" fmla="*/ 76 h 542"/>
                <a:gd name="T14" fmla="*/ 64 w 552"/>
                <a:gd name="T15" fmla="*/ 47 h 542"/>
                <a:gd name="T16" fmla="*/ 52 w 552"/>
                <a:gd name="T17" fmla="*/ 169 h 542"/>
                <a:gd name="T18" fmla="*/ 35 w 552"/>
                <a:gd name="T19" fmla="*/ 269 h 542"/>
                <a:gd name="T20" fmla="*/ 82 w 552"/>
                <a:gd name="T21" fmla="*/ 302 h 542"/>
                <a:gd name="T22" fmla="*/ 119 w 552"/>
                <a:gd name="T23" fmla="*/ 256 h 542"/>
                <a:gd name="T24" fmla="*/ 230 w 552"/>
                <a:gd name="T25" fmla="*/ 314 h 542"/>
                <a:gd name="T26" fmla="*/ 257 w 552"/>
                <a:gd name="T27" fmla="*/ 298 h 542"/>
                <a:gd name="T28" fmla="*/ 269 w 552"/>
                <a:gd name="T29" fmla="*/ 269 h 542"/>
                <a:gd name="T30" fmla="*/ 282 w 552"/>
                <a:gd name="T31" fmla="*/ 292 h 542"/>
                <a:gd name="T32" fmla="*/ 289 w 552"/>
                <a:gd name="T33" fmla="*/ 328 h 542"/>
                <a:gd name="T34" fmla="*/ 327 w 552"/>
                <a:gd name="T35" fmla="*/ 377 h 542"/>
                <a:gd name="T36" fmla="*/ 376 w 552"/>
                <a:gd name="T37" fmla="*/ 337 h 542"/>
                <a:gd name="T38" fmla="*/ 404 w 552"/>
                <a:gd name="T39" fmla="*/ 362 h 542"/>
                <a:gd name="T40" fmla="*/ 403 w 552"/>
                <a:gd name="T41" fmla="*/ 412 h 542"/>
                <a:gd name="T42" fmla="*/ 378 w 552"/>
                <a:gd name="T43" fmla="*/ 449 h 542"/>
                <a:gd name="T44" fmla="*/ 349 w 552"/>
                <a:gd name="T45" fmla="*/ 461 h 542"/>
                <a:gd name="T46" fmla="*/ 438 w 552"/>
                <a:gd name="T47" fmla="*/ 538 h 542"/>
                <a:gd name="T48" fmla="*/ 510 w 552"/>
                <a:gd name="T49" fmla="*/ 400 h 542"/>
                <a:gd name="T50" fmla="*/ 541 w 552"/>
                <a:gd name="T51" fmla="*/ 20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52" h="542">
                  <a:moveTo>
                    <a:pt x="541" y="207"/>
                  </a:moveTo>
                  <a:cubicBezTo>
                    <a:pt x="540" y="200"/>
                    <a:pt x="539" y="193"/>
                    <a:pt x="537" y="186"/>
                  </a:cubicBezTo>
                  <a:cubicBezTo>
                    <a:pt x="516" y="113"/>
                    <a:pt x="450" y="82"/>
                    <a:pt x="381" y="65"/>
                  </a:cubicBezTo>
                  <a:cubicBezTo>
                    <a:pt x="347" y="56"/>
                    <a:pt x="307" y="45"/>
                    <a:pt x="271" y="43"/>
                  </a:cubicBezTo>
                  <a:cubicBezTo>
                    <a:pt x="265" y="43"/>
                    <a:pt x="259" y="43"/>
                    <a:pt x="253" y="43"/>
                  </a:cubicBezTo>
                  <a:cubicBezTo>
                    <a:pt x="230" y="43"/>
                    <a:pt x="207" y="46"/>
                    <a:pt x="185" y="53"/>
                  </a:cubicBezTo>
                  <a:cubicBezTo>
                    <a:pt x="167" y="58"/>
                    <a:pt x="153" y="71"/>
                    <a:pt x="135" y="76"/>
                  </a:cubicBezTo>
                  <a:cubicBezTo>
                    <a:pt x="108" y="83"/>
                    <a:pt x="47" y="94"/>
                    <a:pt x="64" y="47"/>
                  </a:cubicBezTo>
                  <a:cubicBezTo>
                    <a:pt x="81" y="0"/>
                    <a:pt x="0" y="142"/>
                    <a:pt x="52" y="169"/>
                  </a:cubicBezTo>
                  <a:cubicBezTo>
                    <a:pt x="31" y="201"/>
                    <a:pt x="18" y="237"/>
                    <a:pt x="35" y="269"/>
                  </a:cubicBezTo>
                  <a:cubicBezTo>
                    <a:pt x="45" y="289"/>
                    <a:pt x="58" y="305"/>
                    <a:pt x="82" y="302"/>
                  </a:cubicBezTo>
                  <a:cubicBezTo>
                    <a:pt x="113" y="296"/>
                    <a:pt x="102" y="273"/>
                    <a:pt x="119" y="256"/>
                  </a:cubicBezTo>
                  <a:cubicBezTo>
                    <a:pt x="147" y="229"/>
                    <a:pt x="191" y="313"/>
                    <a:pt x="230" y="314"/>
                  </a:cubicBezTo>
                  <a:cubicBezTo>
                    <a:pt x="243" y="314"/>
                    <a:pt x="254" y="312"/>
                    <a:pt x="257" y="298"/>
                  </a:cubicBezTo>
                  <a:cubicBezTo>
                    <a:pt x="259" y="288"/>
                    <a:pt x="258" y="274"/>
                    <a:pt x="269" y="269"/>
                  </a:cubicBezTo>
                  <a:cubicBezTo>
                    <a:pt x="282" y="264"/>
                    <a:pt x="282" y="284"/>
                    <a:pt x="282" y="292"/>
                  </a:cubicBezTo>
                  <a:cubicBezTo>
                    <a:pt x="284" y="303"/>
                    <a:pt x="283" y="318"/>
                    <a:pt x="289" y="328"/>
                  </a:cubicBezTo>
                  <a:cubicBezTo>
                    <a:pt x="299" y="345"/>
                    <a:pt x="327" y="377"/>
                    <a:pt x="327" y="377"/>
                  </a:cubicBezTo>
                  <a:cubicBezTo>
                    <a:pt x="327" y="352"/>
                    <a:pt x="349" y="328"/>
                    <a:pt x="376" y="337"/>
                  </a:cubicBezTo>
                  <a:cubicBezTo>
                    <a:pt x="388" y="342"/>
                    <a:pt x="399" y="350"/>
                    <a:pt x="404" y="362"/>
                  </a:cubicBezTo>
                  <a:cubicBezTo>
                    <a:pt x="411" y="378"/>
                    <a:pt x="409" y="397"/>
                    <a:pt x="403" y="412"/>
                  </a:cubicBezTo>
                  <a:cubicBezTo>
                    <a:pt x="398" y="426"/>
                    <a:pt x="390" y="440"/>
                    <a:pt x="378" y="449"/>
                  </a:cubicBezTo>
                  <a:cubicBezTo>
                    <a:pt x="370" y="455"/>
                    <a:pt x="359" y="460"/>
                    <a:pt x="349" y="461"/>
                  </a:cubicBezTo>
                  <a:cubicBezTo>
                    <a:pt x="295" y="462"/>
                    <a:pt x="438" y="538"/>
                    <a:pt x="438" y="538"/>
                  </a:cubicBezTo>
                  <a:cubicBezTo>
                    <a:pt x="445" y="542"/>
                    <a:pt x="507" y="409"/>
                    <a:pt x="510" y="400"/>
                  </a:cubicBezTo>
                  <a:cubicBezTo>
                    <a:pt x="532" y="341"/>
                    <a:pt x="552" y="271"/>
                    <a:pt x="541" y="207"/>
                  </a:cubicBez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5">
              <a:extLst>
                <a:ext uri="{FF2B5EF4-FFF2-40B4-BE49-F238E27FC236}">
                  <a16:creationId xmlns:a16="http://schemas.microsoft.com/office/drawing/2014/main" xmlns="" id="{D6D58B18-A07E-4318-872B-22656C774D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32888" y="1527176"/>
              <a:ext cx="174625" cy="250825"/>
            </a:xfrm>
            <a:custGeom>
              <a:avLst/>
              <a:gdLst>
                <a:gd name="T0" fmla="*/ 11 w 110"/>
                <a:gd name="T1" fmla="*/ 44 h 159"/>
                <a:gd name="T2" fmla="*/ 50 w 110"/>
                <a:gd name="T3" fmla="*/ 129 h 159"/>
                <a:gd name="T4" fmla="*/ 99 w 110"/>
                <a:gd name="T5" fmla="*/ 115 h 159"/>
                <a:gd name="T6" fmla="*/ 60 w 110"/>
                <a:gd name="T7" fmla="*/ 30 h 159"/>
                <a:gd name="T8" fmla="*/ 11 w 110"/>
                <a:gd name="T9" fmla="*/ 4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59">
                  <a:moveTo>
                    <a:pt x="11" y="44"/>
                  </a:moveTo>
                  <a:cubicBezTo>
                    <a:pt x="22" y="73"/>
                    <a:pt x="39" y="99"/>
                    <a:pt x="50" y="129"/>
                  </a:cubicBezTo>
                  <a:cubicBezTo>
                    <a:pt x="60" y="159"/>
                    <a:pt x="110" y="146"/>
                    <a:pt x="99" y="115"/>
                  </a:cubicBezTo>
                  <a:cubicBezTo>
                    <a:pt x="88" y="86"/>
                    <a:pt x="71" y="60"/>
                    <a:pt x="60" y="30"/>
                  </a:cubicBezTo>
                  <a:cubicBezTo>
                    <a:pt x="49" y="0"/>
                    <a:pt x="0" y="13"/>
                    <a:pt x="1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6">
              <a:extLst>
                <a:ext uri="{FF2B5EF4-FFF2-40B4-BE49-F238E27FC236}">
                  <a16:creationId xmlns:a16="http://schemas.microsoft.com/office/drawing/2014/main" xmlns="" id="{32439702-FB7D-450E-8DC8-D7F8D1934D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526588" y="1543051"/>
              <a:ext cx="101600" cy="217488"/>
            </a:xfrm>
            <a:custGeom>
              <a:avLst/>
              <a:gdLst>
                <a:gd name="T0" fmla="*/ 13 w 64"/>
                <a:gd name="T1" fmla="*/ 20 h 137"/>
                <a:gd name="T2" fmla="*/ 1 w 64"/>
                <a:gd name="T3" fmla="*/ 112 h 137"/>
                <a:gd name="T4" fmla="*/ 27 w 64"/>
                <a:gd name="T5" fmla="*/ 137 h 137"/>
                <a:gd name="T6" fmla="*/ 52 w 64"/>
                <a:gd name="T7" fmla="*/ 112 h 137"/>
                <a:gd name="T8" fmla="*/ 62 w 64"/>
                <a:gd name="T9" fmla="*/ 34 h 137"/>
                <a:gd name="T10" fmla="*/ 44 w 64"/>
                <a:gd name="T11" fmla="*/ 3 h 137"/>
                <a:gd name="T12" fmla="*/ 13 w 64"/>
                <a:gd name="T13" fmla="*/ 2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37">
                  <a:moveTo>
                    <a:pt x="13" y="20"/>
                  </a:moveTo>
                  <a:cubicBezTo>
                    <a:pt x="9" y="51"/>
                    <a:pt x="5" y="81"/>
                    <a:pt x="1" y="112"/>
                  </a:cubicBezTo>
                  <a:cubicBezTo>
                    <a:pt x="0" y="125"/>
                    <a:pt x="14" y="137"/>
                    <a:pt x="27" y="137"/>
                  </a:cubicBezTo>
                  <a:cubicBezTo>
                    <a:pt x="42" y="137"/>
                    <a:pt x="51" y="125"/>
                    <a:pt x="52" y="112"/>
                  </a:cubicBezTo>
                  <a:cubicBezTo>
                    <a:pt x="55" y="86"/>
                    <a:pt x="59" y="60"/>
                    <a:pt x="62" y="34"/>
                  </a:cubicBezTo>
                  <a:cubicBezTo>
                    <a:pt x="64" y="20"/>
                    <a:pt x="59" y="7"/>
                    <a:pt x="44" y="3"/>
                  </a:cubicBezTo>
                  <a:cubicBezTo>
                    <a:pt x="32" y="0"/>
                    <a:pt x="15" y="7"/>
                    <a:pt x="1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7">
              <a:extLst>
                <a:ext uri="{FF2B5EF4-FFF2-40B4-BE49-F238E27FC236}">
                  <a16:creationId xmlns:a16="http://schemas.microsoft.com/office/drawing/2014/main" xmlns="" id="{11718529-C430-4068-8E37-2F31B1AE97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93288" y="1700213"/>
              <a:ext cx="198438" cy="201613"/>
            </a:xfrm>
            <a:custGeom>
              <a:avLst/>
              <a:gdLst>
                <a:gd name="T0" fmla="*/ 67 w 125"/>
                <a:gd name="T1" fmla="*/ 24 h 128"/>
                <a:gd name="T2" fmla="*/ 22 w 125"/>
                <a:gd name="T3" fmla="*/ 69 h 128"/>
                <a:gd name="T4" fmla="*/ 58 w 125"/>
                <a:gd name="T5" fmla="*/ 105 h 128"/>
                <a:gd name="T6" fmla="*/ 103 w 125"/>
                <a:gd name="T7" fmla="*/ 59 h 128"/>
                <a:gd name="T8" fmla="*/ 67 w 125"/>
                <a:gd name="T9" fmla="*/ 2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8">
                  <a:moveTo>
                    <a:pt x="67" y="24"/>
                  </a:moveTo>
                  <a:cubicBezTo>
                    <a:pt x="52" y="39"/>
                    <a:pt x="37" y="54"/>
                    <a:pt x="22" y="69"/>
                  </a:cubicBezTo>
                  <a:cubicBezTo>
                    <a:pt x="0" y="93"/>
                    <a:pt x="36" y="128"/>
                    <a:pt x="58" y="105"/>
                  </a:cubicBezTo>
                  <a:cubicBezTo>
                    <a:pt x="73" y="90"/>
                    <a:pt x="88" y="74"/>
                    <a:pt x="103" y="59"/>
                  </a:cubicBezTo>
                  <a:cubicBezTo>
                    <a:pt x="125" y="36"/>
                    <a:pt x="89" y="0"/>
                    <a:pt x="67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8">
              <a:extLst>
                <a:ext uri="{FF2B5EF4-FFF2-40B4-BE49-F238E27FC236}">
                  <a16:creationId xmlns:a16="http://schemas.microsoft.com/office/drawing/2014/main" xmlns="" id="{D1C65D0D-E3E7-462F-85B8-5D3EE2DE5E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80313" y="1804988"/>
              <a:ext cx="1982788" cy="795338"/>
            </a:xfrm>
            <a:custGeom>
              <a:avLst/>
              <a:gdLst>
                <a:gd name="T0" fmla="*/ 1202 w 1249"/>
                <a:gd name="T1" fmla="*/ 501 h 501"/>
                <a:gd name="T2" fmla="*/ 0 w 1249"/>
                <a:gd name="T3" fmla="*/ 170 h 501"/>
                <a:gd name="T4" fmla="*/ 36 w 1249"/>
                <a:gd name="T5" fmla="*/ 0 h 501"/>
                <a:gd name="T6" fmla="*/ 1249 w 1249"/>
                <a:gd name="T7" fmla="*/ 336 h 501"/>
                <a:gd name="T8" fmla="*/ 1202 w 1249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9" h="501">
                  <a:moveTo>
                    <a:pt x="1202" y="501"/>
                  </a:moveTo>
                  <a:lnTo>
                    <a:pt x="0" y="170"/>
                  </a:lnTo>
                  <a:lnTo>
                    <a:pt x="36" y="0"/>
                  </a:lnTo>
                  <a:lnTo>
                    <a:pt x="1249" y="336"/>
                  </a:lnTo>
                  <a:lnTo>
                    <a:pt x="1202" y="501"/>
                  </a:lnTo>
                  <a:close/>
                </a:path>
              </a:pathLst>
            </a:custGeom>
            <a:solidFill>
              <a:srgbClr val="33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9">
              <a:extLst>
                <a:ext uri="{FF2B5EF4-FFF2-40B4-BE49-F238E27FC236}">
                  <a16:creationId xmlns:a16="http://schemas.microsoft.com/office/drawing/2014/main" xmlns="" id="{24835B9D-D2BA-48EF-81B8-B1179D5BF8E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8963" y="5729288"/>
              <a:ext cx="938213" cy="404813"/>
            </a:xfrm>
            <a:custGeom>
              <a:avLst/>
              <a:gdLst>
                <a:gd name="T0" fmla="*/ 0 w 591"/>
                <a:gd name="T1" fmla="*/ 0 h 255"/>
                <a:gd name="T2" fmla="*/ 1 w 591"/>
                <a:gd name="T3" fmla="*/ 255 h 255"/>
                <a:gd name="T4" fmla="*/ 591 w 591"/>
                <a:gd name="T5" fmla="*/ 255 h 255"/>
                <a:gd name="T6" fmla="*/ 591 w 591"/>
                <a:gd name="T7" fmla="*/ 191 h 255"/>
                <a:gd name="T8" fmla="*/ 212 w 591"/>
                <a:gd name="T9" fmla="*/ 0 h 255"/>
                <a:gd name="T10" fmla="*/ 0 w 591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" h="255">
                  <a:moveTo>
                    <a:pt x="0" y="0"/>
                  </a:moveTo>
                  <a:lnTo>
                    <a:pt x="1" y="255"/>
                  </a:lnTo>
                  <a:lnTo>
                    <a:pt x="591" y="255"/>
                  </a:lnTo>
                  <a:lnTo>
                    <a:pt x="591" y="191"/>
                  </a:lnTo>
                  <a:lnTo>
                    <a:pt x="2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90">
              <a:extLst>
                <a:ext uri="{FF2B5EF4-FFF2-40B4-BE49-F238E27FC236}">
                  <a16:creationId xmlns:a16="http://schemas.microsoft.com/office/drawing/2014/main" xmlns="" id="{841577A9-DC42-49FF-B2EF-942006B2B7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40550" y="6032501"/>
              <a:ext cx="936625" cy="101600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1">
              <a:extLst>
                <a:ext uri="{FF2B5EF4-FFF2-40B4-BE49-F238E27FC236}">
                  <a16:creationId xmlns:a16="http://schemas.microsoft.com/office/drawing/2014/main" xmlns="" id="{05BB3901-73E4-456F-B418-07C8AEFC0C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8963" y="5729288"/>
              <a:ext cx="938213" cy="404813"/>
            </a:xfrm>
            <a:custGeom>
              <a:avLst/>
              <a:gdLst>
                <a:gd name="T0" fmla="*/ 0 w 591"/>
                <a:gd name="T1" fmla="*/ 0 h 255"/>
                <a:gd name="T2" fmla="*/ 1 w 591"/>
                <a:gd name="T3" fmla="*/ 255 h 255"/>
                <a:gd name="T4" fmla="*/ 591 w 591"/>
                <a:gd name="T5" fmla="*/ 255 h 255"/>
                <a:gd name="T6" fmla="*/ 591 w 591"/>
                <a:gd name="T7" fmla="*/ 191 h 255"/>
                <a:gd name="T8" fmla="*/ 212 w 591"/>
                <a:gd name="T9" fmla="*/ 0 h 255"/>
                <a:gd name="T10" fmla="*/ 0 w 591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1" h="255">
                  <a:moveTo>
                    <a:pt x="0" y="0"/>
                  </a:moveTo>
                  <a:lnTo>
                    <a:pt x="1" y="255"/>
                  </a:lnTo>
                  <a:lnTo>
                    <a:pt x="591" y="255"/>
                  </a:lnTo>
                  <a:lnTo>
                    <a:pt x="591" y="191"/>
                  </a:lnTo>
                  <a:lnTo>
                    <a:pt x="2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92">
              <a:extLst>
                <a:ext uri="{FF2B5EF4-FFF2-40B4-BE49-F238E27FC236}">
                  <a16:creationId xmlns:a16="http://schemas.microsoft.com/office/drawing/2014/main" xmlns="" id="{4285E675-29B6-4FBC-AD41-A237B4D915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40550" y="6032501"/>
              <a:ext cx="936625" cy="101600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3">
              <a:extLst>
                <a:ext uri="{FF2B5EF4-FFF2-40B4-BE49-F238E27FC236}">
                  <a16:creationId xmlns:a16="http://schemas.microsoft.com/office/drawing/2014/main" xmlns="" id="{0A9E940F-A963-41F7-B89B-AB97FE8FE8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38963" y="3455988"/>
              <a:ext cx="754063" cy="2273300"/>
            </a:xfrm>
            <a:custGeom>
              <a:avLst/>
              <a:gdLst>
                <a:gd name="T0" fmla="*/ 475 w 475"/>
                <a:gd name="T1" fmla="*/ 54 h 1432"/>
                <a:gd name="T2" fmla="*/ 128 w 475"/>
                <a:gd name="T3" fmla="*/ 0 h 1432"/>
                <a:gd name="T4" fmla="*/ 13 w 475"/>
                <a:gd name="T5" fmla="*/ 1290 h 1432"/>
                <a:gd name="T6" fmla="*/ 0 w 475"/>
                <a:gd name="T7" fmla="*/ 1432 h 1432"/>
                <a:gd name="T8" fmla="*/ 212 w 475"/>
                <a:gd name="T9" fmla="*/ 1432 h 1432"/>
                <a:gd name="T10" fmla="*/ 233 w 475"/>
                <a:gd name="T11" fmla="*/ 1295 h 1432"/>
                <a:gd name="T12" fmla="*/ 233 w 475"/>
                <a:gd name="T13" fmla="*/ 1295 h 1432"/>
                <a:gd name="T14" fmla="*/ 475 w 475"/>
                <a:gd name="T15" fmla="*/ 54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5" h="1432">
                  <a:moveTo>
                    <a:pt x="475" y="54"/>
                  </a:moveTo>
                  <a:lnTo>
                    <a:pt x="128" y="0"/>
                  </a:lnTo>
                  <a:lnTo>
                    <a:pt x="13" y="1290"/>
                  </a:lnTo>
                  <a:lnTo>
                    <a:pt x="0" y="1432"/>
                  </a:lnTo>
                  <a:lnTo>
                    <a:pt x="212" y="1432"/>
                  </a:lnTo>
                  <a:lnTo>
                    <a:pt x="233" y="1295"/>
                  </a:lnTo>
                  <a:lnTo>
                    <a:pt x="233" y="1295"/>
                  </a:lnTo>
                  <a:lnTo>
                    <a:pt x="475" y="54"/>
                  </a:lnTo>
                  <a:close/>
                </a:path>
              </a:pathLst>
            </a:custGeom>
            <a:solidFill>
              <a:srgbClr val="33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294">
              <a:extLst>
                <a:ext uri="{FF2B5EF4-FFF2-40B4-BE49-F238E27FC236}">
                  <a16:creationId xmlns:a16="http://schemas.microsoft.com/office/drawing/2014/main" xmlns="" id="{414E6D70-9CB3-4744-AA96-051B7C62DF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862763" y="2735263"/>
              <a:ext cx="920750" cy="1044575"/>
            </a:xfrm>
            <a:prstGeom prst="ellipse">
              <a:avLst/>
            </a:pr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95">
              <a:extLst>
                <a:ext uri="{FF2B5EF4-FFF2-40B4-BE49-F238E27FC236}">
                  <a16:creationId xmlns:a16="http://schemas.microsoft.com/office/drawing/2014/main" xmlns="" id="{1A742948-F50F-4851-A2FF-D884EE9856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92900" y="5729288"/>
              <a:ext cx="936625" cy="404813"/>
            </a:xfrm>
            <a:custGeom>
              <a:avLst/>
              <a:gdLst>
                <a:gd name="T0" fmla="*/ 0 w 590"/>
                <a:gd name="T1" fmla="*/ 0 h 255"/>
                <a:gd name="T2" fmla="*/ 0 w 590"/>
                <a:gd name="T3" fmla="*/ 255 h 255"/>
                <a:gd name="T4" fmla="*/ 590 w 590"/>
                <a:gd name="T5" fmla="*/ 255 h 255"/>
                <a:gd name="T6" fmla="*/ 590 w 590"/>
                <a:gd name="T7" fmla="*/ 191 h 255"/>
                <a:gd name="T8" fmla="*/ 212 w 590"/>
                <a:gd name="T9" fmla="*/ 0 h 255"/>
                <a:gd name="T10" fmla="*/ 0 w 590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255">
                  <a:moveTo>
                    <a:pt x="0" y="0"/>
                  </a:moveTo>
                  <a:lnTo>
                    <a:pt x="0" y="255"/>
                  </a:lnTo>
                  <a:lnTo>
                    <a:pt x="590" y="255"/>
                  </a:lnTo>
                  <a:lnTo>
                    <a:pt x="590" y="191"/>
                  </a:lnTo>
                  <a:lnTo>
                    <a:pt x="2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296">
              <a:extLst>
                <a:ext uri="{FF2B5EF4-FFF2-40B4-BE49-F238E27FC236}">
                  <a16:creationId xmlns:a16="http://schemas.microsoft.com/office/drawing/2014/main" xmlns="" id="{B8367FD6-6281-43DB-BBB3-139C7A34FC3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692900" y="6032501"/>
              <a:ext cx="936625" cy="101600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7">
              <a:extLst>
                <a:ext uri="{FF2B5EF4-FFF2-40B4-BE49-F238E27FC236}">
                  <a16:creationId xmlns:a16="http://schemas.microsoft.com/office/drawing/2014/main" xmlns="" id="{E83155A9-9B7D-4082-834C-26F5867CE2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92900" y="3455988"/>
              <a:ext cx="752475" cy="2273300"/>
            </a:xfrm>
            <a:custGeom>
              <a:avLst/>
              <a:gdLst>
                <a:gd name="T0" fmla="*/ 474 w 474"/>
                <a:gd name="T1" fmla="*/ 90 h 1432"/>
                <a:gd name="T2" fmla="*/ 127 w 474"/>
                <a:gd name="T3" fmla="*/ 0 h 1432"/>
                <a:gd name="T4" fmla="*/ 12 w 474"/>
                <a:gd name="T5" fmla="*/ 1290 h 1432"/>
                <a:gd name="T6" fmla="*/ 0 w 474"/>
                <a:gd name="T7" fmla="*/ 1432 h 1432"/>
                <a:gd name="T8" fmla="*/ 212 w 474"/>
                <a:gd name="T9" fmla="*/ 1432 h 1432"/>
                <a:gd name="T10" fmla="*/ 232 w 474"/>
                <a:gd name="T11" fmla="*/ 1295 h 1432"/>
                <a:gd name="T12" fmla="*/ 474 w 474"/>
                <a:gd name="T13" fmla="*/ 90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4" h="1432">
                  <a:moveTo>
                    <a:pt x="474" y="90"/>
                  </a:moveTo>
                  <a:lnTo>
                    <a:pt x="127" y="0"/>
                  </a:lnTo>
                  <a:lnTo>
                    <a:pt x="12" y="1290"/>
                  </a:lnTo>
                  <a:lnTo>
                    <a:pt x="0" y="1432"/>
                  </a:lnTo>
                  <a:lnTo>
                    <a:pt x="212" y="1432"/>
                  </a:lnTo>
                  <a:lnTo>
                    <a:pt x="232" y="1295"/>
                  </a:lnTo>
                  <a:lnTo>
                    <a:pt x="474" y="90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8">
              <a:extLst>
                <a:ext uri="{FF2B5EF4-FFF2-40B4-BE49-F238E27FC236}">
                  <a16:creationId xmlns:a16="http://schemas.microsoft.com/office/drawing/2014/main" xmlns="" id="{E3C27AFC-E84F-4E86-9520-9A168EFDD1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86463" y="1725613"/>
              <a:ext cx="1911350" cy="1781175"/>
            </a:xfrm>
            <a:custGeom>
              <a:avLst/>
              <a:gdLst>
                <a:gd name="T0" fmla="*/ 951 w 1204"/>
                <a:gd name="T1" fmla="*/ 67 h 1124"/>
                <a:gd name="T2" fmla="*/ 686 w 1204"/>
                <a:gd name="T3" fmla="*/ 83 h 1124"/>
                <a:gd name="T4" fmla="*/ 688 w 1204"/>
                <a:gd name="T5" fmla="*/ 78 h 1124"/>
                <a:gd name="T6" fmla="*/ 668 w 1204"/>
                <a:gd name="T7" fmla="*/ 72 h 1124"/>
                <a:gd name="T8" fmla="*/ 34 w 1204"/>
                <a:gd name="T9" fmla="*/ 409 h 1124"/>
                <a:gd name="T10" fmla="*/ 22 w 1204"/>
                <a:gd name="T11" fmla="*/ 684 h 1124"/>
                <a:gd name="T12" fmla="*/ 345 w 1204"/>
                <a:gd name="T13" fmla="*/ 1047 h 1124"/>
                <a:gd name="T14" fmla="*/ 365 w 1204"/>
                <a:gd name="T15" fmla="*/ 1054 h 1124"/>
                <a:gd name="T16" fmla="*/ 419 w 1204"/>
                <a:gd name="T17" fmla="*/ 889 h 1124"/>
                <a:gd name="T18" fmla="*/ 402 w 1204"/>
                <a:gd name="T19" fmla="*/ 882 h 1124"/>
                <a:gd name="T20" fmla="*/ 194 w 1204"/>
                <a:gd name="T21" fmla="*/ 644 h 1124"/>
                <a:gd name="T22" fmla="*/ 202 w 1204"/>
                <a:gd name="T23" fmla="*/ 462 h 1124"/>
                <a:gd name="T24" fmla="*/ 586 w 1204"/>
                <a:gd name="T25" fmla="*/ 232 h 1124"/>
                <a:gd name="T26" fmla="*/ 582 w 1204"/>
                <a:gd name="T27" fmla="*/ 319 h 1124"/>
                <a:gd name="T28" fmla="*/ 579 w 1204"/>
                <a:gd name="T29" fmla="*/ 389 h 1124"/>
                <a:gd name="T30" fmla="*/ 576 w 1204"/>
                <a:gd name="T31" fmla="*/ 448 h 1124"/>
                <a:gd name="T32" fmla="*/ 573 w 1204"/>
                <a:gd name="T33" fmla="*/ 519 h 1124"/>
                <a:gd name="T34" fmla="*/ 570 w 1204"/>
                <a:gd name="T35" fmla="*/ 578 h 1124"/>
                <a:gd name="T36" fmla="*/ 566 w 1204"/>
                <a:gd name="T37" fmla="*/ 648 h 1124"/>
                <a:gd name="T38" fmla="*/ 564 w 1204"/>
                <a:gd name="T39" fmla="*/ 708 h 1124"/>
                <a:gd name="T40" fmla="*/ 560 w 1204"/>
                <a:gd name="T41" fmla="*/ 779 h 1124"/>
                <a:gd name="T42" fmla="*/ 557 w 1204"/>
                <a:gd name="T43" fmla="*/ 837 h 1124"/>
                <a:gd name="T44" fmla="*/ 554 w 1204"/>
                <a:gd name="T45" fmla="*/ 908 h 1124"/>
                <a:gd name="T46" fmla="*/ 548 w 1204"/>
                <a:gd name="T47" fmla="*/ 1092 h 1124"/>
                <a:gd name="T48" fmla="*/ 1128 w 1204"/>
                <a:gd name="T49" fmla="*/ 1124 h 1124"/>
                <a:gd name="T50" fmla="*/ 1136 w 1204"/>
                <a:gd name="T51" fmla="*/ 935 h 1124"/>
                <a:gd name="T52" fmla="*/ 1141 w 1204"/>
                <a:gd name="T53" fmla="*/ 864 h 1124"/>
                <a:gd name="T54" fmla="*/ 1146 w 1204"/>
                <a:gd name="T55" fmla="*/ 806 h 1124"/>
                <a:gd name="T56" fmla="*/ 1152 w 1204"/>
                <a:gd name="T57" fmla="*/ 735 h 1124"/>
                <a:gd name="T58" fmla="*/ 1156 w 1204"/>
                <a:gd name="T59" fmla="*/ 676 h 1124"/>
                <a:gd name="T60" fmla="*/ 1162 w 1204"/>
                <a:gd name="T61" fmla="*/ 605 h 1124"/>
                <a:gd name="T62" fmla="*/ 1166 w 1204"/>
                <a:gd name="T63" fmla="*/ 546 h 1124"/>
                <a:gd name="T64" fmla="*/ 1172 w 1204"/>
                <a:gd name="T65" fmla="*/ 476 h 1124"/>
                <a:gd name="T66" fmla="*/ 1177 w 1204"/>
                <a:gd name="T67" fmla="*/ 417 h 1124"/>
                <a:gd name="T68" fmla="*/ 1182 w 1204"/>
                <a:gd name="T69" fmla="*/ 347 h 1124"/>
                <a:gd name="T70" fmla="*/ 1199 w 1204"/>
                <a:gd name="T71" fmla="*/ 136 h 1124"/>
                <a:gd name="T72" fmla="*/ 951 w 1204"/>
                <a:gd name="T73" fmla="*/ 67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4" h="1124">
                  <a:moveTo>
                    <a:pt x="951" y="67"/>
                  </a:moveTo>
                  <a:cubicBezTo>
                    <a:pt x="861" y="51"/>
                    <a:pt x="759" y="67"/>
                    <a:pt x="686" y="83"/>
                  </a:cubicBezTo>
                  <a:cubicBezTo>
                    <a:pt x="688" y="78"/>
                    <a:pt x="688" y="78"/>
                    <a:pt x="688" y="78"/>
                  </a:cubicBezTo>
                  <a:cubicBezTo>
                    <a:pt x="668" y="72"/>
                    <a:pt x="668" y="72"/>
                    <a:pt x="668" y="72"/>
                  </a:cubicBezTo>
                  <a:cubicBezTo>
                    <a:pt x="399" y="0"/>
                    <a:pt x="120" y="148"/>
                    <a:pt x="34" y="409"/>
                  </a:cubicBezTo>
                  <a:cubicBezTo>
                    <a:pt x="4" y="498"/>
                    <a:pt x="0" y="593"/>
                    <a:pt x="22" y="684"/>
                  </a:cubicBezTo>
                  <a:cubicBezTo>
                    <a:pt x="62" y="851"/>
                    <a:pt x="182" y="986"/>
                    <a:pt x="345" y="1047"/>
                  </a:cubicBezTo>
                  <a:cubicBezTo>
                    <a:pt x="365" y="1054"/>
                    <a:pt x="365" y="1054"/>
                    <a:pt x="365" y="1054"/>
                  </a:cubicBezTo>
                  <a:cubicBezTo>
                    <a:pt x="419" y="889"/>
                    <a:pt x="419" y="889"/>
                    <a:pt x="419" y="889"/>
                  </a:cubicBezTo>
                  <a:cubicBezTo>
                    <a:pt x="402" y="882"/>
                    <a:pt x="402" y="882"/>
                    <a:pt x="402" y="882"/>
                  </a:cubicBezTo>
                  <a:cubicBezTo>
                    <a:pt x="297" y="841"/>
                    <a:pt x="220" y="752"/>
                    <a:pt x="194" y="644"/>
                  </a:cubicBezTo>
                  <a:cubicBezTo>
                    <a:pt x="180" y="584"/>
                    <a:pt x="182" y="521"/>
                    <a:pt x="202" y="462"/>
                  </a:cubicBezTo>
                  <a:cubicBezTo>
                    <a:pt x="255" y="302"/>
                    <a:pt x="420" y="205"/>
                    <a:pt x="586" y="232"/>
                  </a:cubicBezTo>
                  <a:cubicBezTo>
                    <a:pt x="582" y="319"/>
                    <a:pt x="582" y="319"/>
                    <a:pt x="582" y="319"/>
                  </a:cubicBezTo>
                  <a:cubicBezTo>
                    <a:pt x="579" y="389"/>
                    <a:pt x="579" y="389"/>
                    <a:pt x="579" y="389"/>
                  </a:cubicBezTo>
                  <a:cubicBezTo>
                    <a:pt x="576" y="448"/>
                    <a:pt x="576" y="448"/>
                    <a:pt x="576" y="448"/>
                  </a:cubicBezTo>
                  <a:cubicBezTo>
                    <a:pt x="573" y="519"/>
                    <a:pt x="573" y="519"/>
                    <a:pt x="573" y="519"/>
                  </a:cubicBezTo>
                  <a:cubicBezTo>
                    <a:pt x="570" y="578"/>
                    <a:pt x="570" y="578"/>
                    <a:pt x="570" y="578"/>
                  </a:cubicBezTo>
                  <a:cubicBezTo>
                    <a:pt x="566" y="648"/>
                    <a:pt x="566" y="648"/>
                    <a:pt x="566" y="648"/>
                  </a:cubicBezTo>
                  <a:cubicBezTo>
                    <a:pt x="564" y="708"/>
                    <a:pt x="564" y="708"/>
                    <a:pt x="564" y="708"/>
                  </a:cubicBezTo>
                  <a:cubicBezTo>
                    <a:pt x="560" y="779"/>
                    <a:pt x="560" y="779"/>
                    <a:pt x="560" y="779"/>
                  </a:cubicBezTo>
                  <a:cubicBezTo>
                    <a:pt x="557" y="837"/>
                    <a:pt x="557" y="837"/>
                    <a:pt x="557" y="837"/>
                  </a:cubicBezTo>
                  <a:cubicBezTo>
                    <a:pt x="554" y="908"/>
                    <a:pt x="554" y="908"/>
                    <a:pt x="554" y="908"/>
                  </a:cubicBezTo>
                  <a:cubicBezTo>
                    <a:pt x="548" y="1092"/>
                    <a:pt x="548" y="1092"/>
                    <a:pt x="548" y="1092"/>
                  </a:cubicBezTo>
                  <a:cubicBezTo>
                    <a:pt x="1128" y="1124"/>
                    <a:pt x="1128" y="1124"/>
                    <a:pt x="1128" y="1124"/>
                  </a:cubicBezTo>
                  <a:cubicBezTo>
                    <a:pt x="1136" y="935"/>
                    <a:pt x="1136" y="935"/>
                    <a:pt x="1136" y="935"/>
                  </a:cubicBezTo>
                  <a:cubicBezTo>
                    <a:pt x="1141" y="864"/>
                    <a:pt x="1141" y="864"/>
                    <a:pt x="1141" y="864"/>
                  </a:cubicBezTo>
                  <a:cubicBezTo>
                    <a:pt x="1146" y="806"/>
                    <a:pt x="1146" y="806"/>
                    <a:pt x="1146" y="806"/>
                  </a:cubicBezTo>
                  <a:cubicBezTo>
                    <a:pt x="1152" y="735"/>
                    <a:pt x="1152" y="735"/>
                    <a:pt x="1152" y="735"/>
                  </a:cubicBezTo>
                  <a:cubicBezTo>
                    <a:pt x="1156" y="676"/>
                    <a:pt x="1156" y="676"/>
                    <a:pt x="1156" y="676"/>
                  </a:cubicBezTo>
                  <a:cubicBezTo>
                    <a:pt x="1162" y="605"/>
                    <a:pt x="1162" y="605"/>
                    <a:pt x="1162" y="605"/>
                  </a:cubicBezTo>
                  <a:cubicBezTo>
                    <a:pt x="1166" y="546"/>
                    <a:pt x="1166" y="546"/>
                    <a:pt x="1166" y="546"/>
                  </a:cubicBezTo>
                  <a:cubicBezTo>
                    <a:pt x="1172" y="476"/>
                    <a:pt x="1172" y="476"/>
                    <a:pt x="1172" y="476"/>
                  </a:cubicBezTo>
                  <a:cubicBezTo>
                    <a:pt x="1177" y="417"/>
                    <a:pt x="1177" y="417"/>
                    <a:pt x="1177" y="417"/>
                  </a:cubicBezTo>
                  <a:cubicBezTo>
                    <a:pt x="1182" y="347"/>
                    <a:pt x="1182" y="347"/>
                    <a:pt x="1182" y="347"/>
                  </a:cubicBezTo>
                  <a:cubicBezTo>
                    <a:pt x="1188" y="276"/>
                    <a:pt x="1194" y="206"/>
                    <a:pt x="1199" y="136"/>
                  </a:cubicBezTo>
                  <a:cubicBezTo>
                    <a:pt x="1204" y="59"/>
                    <a:pt x="979" y="72"/>
                    <a:pt x="951" y="67"/>
                  </a:cubicBezTo>
                  <a:close/>
                </a:path>
              </a:pathLst>
            </a:custGeom>
            <a:solidFill>
              <a:srgbClr val="334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99">
              <a:extLst>
                <a:ext uri="{FF2B5EF4-FFF2-40B4-BE49-F238E27FC236}">
                  <a16:creationId xmlns:a16="http://schemas.microsoft.com/office/drawing/2014/main" xmlns="" id="{6A78608D-4B2C-41AC-B9CB-A7678E3F0D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05550" y="2976563"/>
              <a:ext cx="603250" cy="593725"/>
            </a:xfrm>
            <a:custGeom>
              <a:avLst/>
              <a:gdLst>
                <a:gd name="T0" fmla="*/ 196 w 380"/>
                <a:gd name="T1" fmla="*/ 6 h 374"/>
                <a:gd name="T2" fmla="*/ 221 w 380"/>
                <a:gd name="T3" fmla="*/ 9 h 374"/>
                <a:gd name="T4" fmla="*/ 370 w 380"/>
                <a:gd name="T5" fmla="*/ 155 h 374"/>
                <a:gd name="T6" fmla="*/ 374 w 380"/>
                <a:gd name="T7" fmla="*/ 179 h 374"/>
                <a:gd name="T8" fmla="*/ 184 w 380"/>
                <a:gd name="T9" fmla="*/ 368 h 374"/>
                <a:gd name="T10" fmla="*/ 159 w 380"/>
                <a:gd name="T11" fmla="*/ 364 h 374"/>
                <a:gd name="T12" fmla="*/ 10 w 380"/>
                <a:gd name="T13" fmla="*/ 219 h 374"/>
                <a:gd name="T14" fmla="*/ 6 w 380"/>
                <a:gd name="T15" fmla="*/ 195 h 374"/>
                <a:gd name="T16" fmla="*/ 196 w 380"/>
                <a:gd name="T17" fmla="*/ 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0" h="374">
                  <a:moveTo>
                    <a:pt x="196" y="6"/>
                  </a:moveTo>
                  <a:cubicBezTo>
                    <a:pt x="202" y="0"/>
                    <a:pt x="213" y="2"/>
                    <a:pt x="221" y="9"/>
                  </a:cubicBezTo>
                  <a:cubicBezTo>
                    <a:pt x="370" y="155"/>
                    <a:pt x="370" y="155"/>
                    <a:pt x="370" y="155"/>
                  </a:cubicBezTo>
                  <a:cubicBezTo>
                    <a:pt x="378" y="162"/>
                    <a:pt x="380" y="173"/>
                    <a:pt x="374" y="179"/>
                  </a:cubicBezTo>
                  <a:cubicBezTo>
                    <a:pt x="184" y="368"/>
                    <a:pt x="184" y="368"/>
                    <a:pt x="184" y="368"/>
                  </a:cubicBezTo>
                  <a:cubicBezTo>
                    <a:pt x="178" y="374"/>
                    <a:pt x="167" y="372"/>
                    <a:pt x="159" y="364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2" y="211"/>
                    <a:pt x="0" y="201"/>
                    <a:pt x="6" y="195"/>
                  </a:cubicBezTo>
                  <a:lnTo>
                    <a:pt x="196" y="6"/>
                  </a:lnTo>
                  <a:close/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00">
              <a:extLst>
                <a:ext uri="{FF2B5EF4-FFF2-40B4-BE49-F238E27FC236}">
                  <a16:creationId xmlns:a16="http://schemas.microsoft.com/office/drawing/2014/main" xmlns="" id="{7AB23DDB-1490-4428-8EB4-BDD8DA27C3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463" y="1976438"/>
              <a:ext cx="265113" cy="696913"/>
            </a:xfrm>
            <a:custGeom>
              <a:avLst/>
              <a:gdLst>
                <a:gd name="T0" fmla="*/ 28 w 167"/>
                <a:gd name="T1" fmla="*/ 18 h 439"/>
                <a:gd name="T2" fmla="*/ 0 w 167"/>
                <a:gd name="T3" fmla="*/ 71 h 439"/>
                <a:gd name="T4" fmla="*/ 142 w 167"/>
                <a:gd name="T5" fmla="*/ 439 h 439"/>
                <a:gd name="T6" fmla="*/ 167 w 167"/>
                <a:gd name="T7" fmla="*/ 339 h 439"/>
                <a:gd name="T8" fmla="*/ 157 w 167"/>
                <a:gd name="T9" fmla="*/ 0 h 439"/>
                <a:gd name="T10" fmla="*/ 28 w 167"/>
                <a:gd name="T11" fmla="*/ 1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439">
                  <a:moveTo>
                    <a:pt x="28" y="18"/>
                  </a:moveTo>
                  <a:cubicBezTo>
                    <a:pt x="25" y="23"/>
                    <a:pt x="0" y="71"/>
                    <a:pt x="0" y="71"/>
                  </a:cubicBezTo>
                  <a:cubicBezTo>
                    <a:pt x="142" y="439"/>
                    <a:pt x="142" y="439"/>
                    <a:pt x="142" y="439"/>
                  </a:cubicBezTo>
                  <a:cubicBezTo>
                    <a:pt x="167" y="339"/>
                    <a:pt x="167" y="339"/>
                    <a:pt x="167" y="339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28" y="1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01">
              <a:extLst>
                <a:ext uri="{FF2B5EF4-FFF2-40B4-BE49-F238E27FC236}">
                  <a16:creationId xmlns:a16="http://schemas.microsoft.com/office/drawing/2014/main" xmlns="" id="{0340AF29-425B-43A4-876E-46A3FC5C98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53263" y="2014538"/>
              <a:ext cx="428625" cy="658813"/>
            </a:xfrm>
            <a:custGeom>
              <a:avLst/>
              <a:gdLst>
                <a:gd name="T0" fmla="*/ 142 w 270"/>
                <a:gd name="T1" fmla="*/ 0 h 415"/>
                <a:gd name="T2" fmla="*/ 270 w 270"/>
                <a:gd name="T3" fmla="*/ 415 h 415"/>
                <a:gd name="T4" fmla="*/ 0 w 270"/>
                <a:gd name="T5" fmla="*/ 125 h 415"/>
                <a:gd name="T6" fmla="*/ 142 w 270"/>
                <a:gd name="T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0" h="415">
                  <a:moveTo>
                    <a:pt x="142" y="0"/>
                  </a:moveTo>
                  <a:lnTo>
                    <a:pt x="270" y="415"/>
                  </a:lnTo>
                  <a:lnTo>
                    <a:pt x="0" y="12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2">
              <a:extLst>
                <a:ext uri="{FF2B5EF4-FFF2-40B4-BE49-F238E27FC236}">
                  <a16:creationId xmlns:a16="http://schemas.microsoft.com/office/drawing/2014/main" xmlns="" id="{BE17663D-FB33-46E6-BBCE-99CB3EE876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07225" y="1825626"/>
              <a:ext cx="276225" cy="358775"/>
            </a:xfrm>
            <a:custGeom>
              <a:avLst/>
              <a:gdLst>
                <a:gd name="T0" fmla="*/ 110 w 174"/>
                <a:gd name="T1" fmla="*/ 226 h 226"/>
                <a:gd name="T2" fmla="*/ 0 w 174"/>
                <a:gd name="T3" fmla="*/ 119 h 226"/>
                <a:gd name="T4" fmla="*/ 39 w 174"/>
                <a:gd name="T5" fmla="*/ 0 h 226"/>
                <a:gd name="T6" fmla="*/ 135 w 174"/>
                <a:gd name="T7" fmla="*/ 0 h 226"/>
                <a:gd name="T8" fmla="*/ 174 w 174"/>
                <a:gd name="T9" fmla="*/ 130 h 226"/>
                <a:gd name="T10" fmla="*/ 110 w 174"/>
                <a:gd name="T1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226">
                  <a:moveTo>
                    <a:pt x="110" y="226"/>
                  </a:moveTo>
                  <a:lnTo>
                    <a:pt x="0" y="119"/>
                  </a:lnTo>
                  <a:lnTo>
                    <a:pt x="39" y="0"/>
                  </a:lnTo>
                  <a:lnTo>
                    <a:pt x="135" y="0"/>
                  </a:lnTo>
                  <a:lnTo>
                    <a:pt x="174" y="130"/>
                  </a:lnTo>
                  <a:lnTo>
                    <a:pt x="110" y="226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03">
              <a:extLst>
                <a:ext uri="{FF2B5EF4-FFF2-40B4-BE49-F238E27FC236}">
                  <a16:creationId xmlns:a16="http://schemas.microsoft.com/office/drawing/2014/main" xmlns="" id="{ACF0249C-85EF-4A2E-B053-84D367D2A3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81888" y="1995488"/>
              <a:ext cx="255588" cy="677863"/>
            </a:xfrm>
            <a:custGeom>
              <a:avLst/>
              <a:gdLst>
                <a:gd name="T0" fmla="*/ 0 w 161"/>
                <a:gd name="T1" fmla="*/ 0 h 427"/>
                <a:gd name="T2" fmla="*/ 0 w 161"/>
                <a:gd name="T3" fmla="*/ 427 h 427"/>
                <a:gd name="T4" fmla="*/ 161 w 161"/>
                <a:gd name="T5" fmla="*/ 86 h 427"/>
                <a:gd name="T6" fmla="*/ 0 w 161"/>
                <a:gd name="T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427">
                  <a:moveTo>
                    <a:pt x="0" y="0"/>
                  </a:moveTo>
                  <a:lnTo>
                    <a:pt x="0" y="427"/>
                  </a:lnTo>
                  <a:lnTo>
                    <a:pt x="161" y="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04">
              <a:extLst>
                <a:ext uri="{FF2B5EF4-FFF2-40B4-BE49-F238E27FC236}">
                  <a16:creationId xmlns:a16="http://schemas.microsoft.com/office/drawing/2014/main" xmlns="" id="{F14F7F21-DE76-4F40-9D9B-DF9A33C325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8713" y="1760538"/>
              <a:ext cx="244475" cy="376238"/>
            </a:xfrm>
            <a:custGeom>
              <a:avLst/>
              <a:gdLst>
                <a:gd name="T0" fmla="*/ 86 w 154"/>
                <a:gd name="T1" fmla="*/ 237 h 237"/>
                <a:gd name="T2" fmla="*/ 154 w 154"/>
                <a:gd name="T3" fmla="*/ 105 h 237"/>
                <a:gd name="T4" fmla="*/ 86 w 154"/>
                <a:gd name="T5" fmla="*/ 0 h 237"/>
                <a:gd name="T6" fmla="*/ 0 w 154"/>
                <a:gd name="T7" fmla="*/ 23 h 237"/>
                <a:gd name="T8" fmla="*/ 2 w 154"/>
                <a:gd name="T9" fmla="*/ 159 h 237"/>
                <a:gd name="T10" fmla="*/ 86 w 154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37">
                  <a:moveTo>
                    <a:pt x="86" y="237"/>
                  </a:moveTo>
                  <a:lnTo>
                    <a:pt x="154" y="105"/>
                  </a:lnTo>
                  <a:lnTo>
                    <a:pt x="86" y="0"/>
                  </a:lnTo>
                  <a:lnTo>
                    <a:pt x="0" y="23"/>
                  </a:lnTo>
                  <a:lnTo>
                    <a:pt x="2" y="159"/>
                  </a:lnTo>
                  <a:lnTo>
                    <a:pt x="86" y="237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05">
              <a:extLst>
                <a:ext uri="{FF2B5EF4-FFF2-40B4-BE49-F238E27FC236}">
                  <a16:creationId xmlns:a16="http://schemas.microsoft.com/office/drawing/2014/main" xmlns="" id="{B0212D43-DA74-411F-9529-15D7C110F37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78713" y="1760538"/>
              <a:ext cx="244475" cy="376238"/>
            </a:xfrm>
            <a:custGeom>
              <a:avLst/>
              <a:gdLst>
                <a:gd name="T0" fmla="*/ 86 w 154"/>
                <a:gd name="T1" fmla="*/ 237 h 237"/>
                <a:gd name="T2" fmla="*/ 154 w 154"/>
                <a:gd name="T3" fmla="*/ 105 h 237"/>
                <a:gd name="T4" fmla="*/ 86 w 154"/>
                <a:gd name="T5" fmla="*/ 0 h 237"/>
                <a:gd name="T6" fmla="*/ 0 w 154"/>
                <a:gd name="T7" fmla="*/ 23 h 237"/>
                <a:gd name="T8" fmla="*/ 2 w 154"/>
                <a:gd name="T9" fmla="*/ 159 h 237"/>
                <a:gd name="T10" fmla="*/ 86 w 154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37">
                  <a:moveTo>
                    <a:pt x="86" y="237"/>
                  </a:moveTo>
                  <a:lnTo>
                    <a:pt x="154" y="105"/>
                  </a:lnTo>
                  <a:lnTo>
                    <a:pt x="86" y="0"/>
                  </a:lnTo>
                  <a:lnTo>
                    <a:pt x="0" y="23"/>
                  </a:lnTo>
                  <a:lnTo>
                    <a:pt x="2" y="159"/>
                  </a:lnTo>
                  <a:lnTo>
                    <a:pt x="86" y="23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306">
              <a:extLst>
                <a:ext uri="{FF2B5EF4-FFF2-40B4-BE49-F238E27FC236}">
                  <a16:creationId xmlns:a16="http://schemas.microsoft.com/office/drawing/2014/main" xmlns="" id="{14305AFF-E7A4-48F1-9DBA-49FD11939E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54900" y="2735263"/>
              <a:ext cx="76200" cy="74613"/>
            </a:xfrm>
            <a:prstGeom prst="ellipse">
              <a:avLst/>
            </a:prstGeom>
            <a:solidFill>
              <a:srgbClr val="FFA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307">
              <a:extLst>
                <a:ext uri="{FF2B5EF4-FFF2-40B4-BE49-F238E27FC236}">
                  <a16:creationId xmlns:a16="http://schemas.microsoft.com/office/drawing/2014/main" xmlns="" id="{E70D4D3A-C0DD-4E3F-B570-27976BD143A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43788" y="2968626"/>
              <a:ext cx="76200" cy="74613"/>
            </a:xfrm>
            <a:prstGeom prst="ellipse">
              <a:avLst/>
            </a:prstGeom>
            <a:solidFill>
              <a:srgbClr val="FFA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308">
              <a:extLst>
                <a:ext uri="{FF2B5EF4-FFF2-40B4-BE49-F238E27FC236}">
                  <a16:creationId xmlns:a16="http://schemas.microsoft.com/office/drawing/2014/main" xmlns="" id="{22A76C59-6486-48CA-8354-7B99A024BC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431088" y="3198813"/>
              <a:ext cx="76200" cy="74613"/>
            </a:xfrm>
            <a:prstGeom prst="ellipse">
              <a:avLst/>
            </a:prstGeom>
            <a:solidFill>
              <a:srgbClr val="FFA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9">
              <a:extLst>
                <a:ext uri="{FF2B5EF4-FFF2-40B4-BE49-F238E27FC236}">
                  <a16:creationId xmlns:a16="http://schemas.microsoft.com/office/drawing/2014/main" xmlns="" id="{E8E209FD-2B21-4EB2-ABCB-AB30069A54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16775" y="1995488"/>
              <a:ext cx="171450" cy="204788"/>
            </a:xfrm>
            <a:custGeom>
              <a:avLst/>
              <a:gdLst>
                <a:gd name="T0" fmla="*/ 108 w 108"/>
                <a:gd name="T1" fmla="*/ 28 h 129"/>
                <a:gd name="T2" fmla="*/ 42 w 108"/>
                <a:gd name="T3" fmla="*/ 129 h 129"/>
                <a:gd name="T4" fmla="*/ 0 w 108"/>
                <a:gd name="T5" fmla="*/ 0 h 129"/>
                <a:gd name="T6" fmla="*/ 108 w 108"/>
                <a:gd name="T7" fmla="*/ 2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129">
                  <a:moveTo>
                    <a:pt x="108" y="28"/>
                  </a:moveTo>
                  <a:cubicBezTo>
                    <a:pt x="104" y="32"/>
                    <a:pt x="42" y="129"/>
                    <a:pt x="42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8" y="28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0">
              <a:extLst>
                <a:ext uri="{FF2B5EF4-FFF2-40B4-BE49-F238E27FC236}">
                  <a16:creationId xmlns:a16="http://schemas.microsoft.com/office/drawing/2014/main" xmlns="" id="{23CA6085-B61C-417E-B437-E2743C94AD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9813" y="1962151"/>
              <a:ext cx="141288" cy="212725"/>
            </a:xfrm>
            <a:custGeom>
              <a:avLst/>
              <a:gdLst>
                <a:gd name="T0" fmla="*/ 0 w 89"/>
                <a:gd name="T1" fmla="*/ 58 h 134"/>
                <a:gd name="T2" fmla="*/ 89 w 89"/>
                <a:gd name="T3" fmla="*/ 134 h 134"/>
                <a:gd name="T4" fmla="*/ 82 w 89"/>
                <a:gd name="T5" fmla="*/ 0 h 134"/>
                <a:gd name="T6" fmla="*/ 0 w 89"/>
                <a:gd name="T7" fmla="*/ 5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34">
                  <a:moveTo>
                    <a:pt x="0" y="58"/>
                  </a:moveTo>
                  <a:cubicBezTo>
                    <a:pt x="5" y="60"/>
                    <a:pt x="89" y="134"/>
                    <a:pt x="89" y="134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1">
              <a:extLst>
                <a:ext uri="{FF2B5EF4-FFF2-40B4-BE49-F238E27FC236}">
                  <a16:creationId xmlns:a16="http://schemas.microsoft.com/office/drawing/2014/main" xmlns="" id="{2CFD0E1E-8823-4DE1-8ED4-A0F04A41AA3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05625" y="1065213"/>
              <a:ext cx="760413" cy="1017588"/>
            </a:xfrm>
            <a:custGeom>
              <a:avLst/>
              <a:gdLst>
                <a:gd name="T0" fmla="*/ 464 w 479"/>
                <a:gd name="T1" fmla="*/ 420 h 642"/>
                <a:gd name="T2" fmla="*/ 429 w 479"/>
                <a:gd name="T3" fmla="*/ 172 h 642"/>
                <a:gd name="T4" fmla="*/ 217 w 479"/>
                <a:gd name="T5" fmla="*/ 14 h 642"/>
                <a:gd name="T6" fmla="*/ 57 w 479"/>
                <a:gd name="T7" fmla="*/ 223 h 642"/>
                <a:gd name="T8" fmla="*/ 63 w 479"/>
                <a:gd name="T9" fmla="*/ 261 h 642"/>
                <a:gd name="T10" fmla="*/ 5 w 479"/>
                <a:gd name="T11" fmla="*/ 339 h 642"/>
                <a:gd name="T12" fmla="*/ 82 w 479"/>
                <a:gd name="T13" fmla="*/ 397 h 642"/>
                <a:gd name="T14" fmla="*/ 92 w 479"/>
                <a:gd name="T15" fmla="*/ 471 h 642"/>
                <a:gd name="T16" fmla="*/ 304 w 479"/>
                <a:gd name="T17" fmla="*/ 628 h 642"/>
                <a:gd name="T18" fmla="*/ 464 w 479"/>
                <a:gd name="T19" fmla="*/ 42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9" h="642">
                  <a:moveTo>
                    <a:pt x="464" y="420"/>
                  </a:moveTo>
                  <a:cubicBezTo>
                    <a:pt x="429" y="172"/>
                    <a:pt x="429" y="172"/>
                    <a:pt x="429" y="172"/>
                  </a:cubicBezTo>
                  <a:cubicBezTo>
                    <a:pt x="415" y="71"/>
                    <a:pt x="320" y="0"/>
                    <a:pt x="217" y="14"/>
                  </a:cubicBezTo>
                  <a:cubicBezTo>
                    <a:pt x="115" y="28"/>
                    <a:pt x="43" y="122"/>
                    <a:pt x="57" y="223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26" y="268"/>
                    <a:pt x="0" y="302"/>
                    <a:pt x="5" y="339"/>
                  </a:cubicBezTo>
                  <a:cubicBezTo>
                    <a:pt x="10" y="375"/>
                    <a:pt x="44" y="401"/>
                    <a:pt x="82" y="397"/>
                  </a:cubicBezTo>
                  <a:cubicBezTo>
                    <a:pt x="92" y="471"/>
                    <a:pt x="92" y="471"/>
                    <a:pt x="92" y="471"/>
                  </a:cubicBezTo>
                  <a:cubicBezTo>
                    <a:pt x="107" y="572"/>
                    <a:pt x="202" y="642"/>
                    <a:pt x="304" y="628"/>
                  </a:cubicBezTo>
                  <a:cubicBezTo>
                    <a:pt x="407" y="614"/>
                    <a:pt x="479" y="521"/>
                    <a:pt x="464" y="420"/>
                  </a:cubicBezTo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12">
              <a:extLst>
                <a:ext uri="{FF2B5EF4-FFF2-40B4-BE49-F238E27FC236}">
                  <a16:creationId xmlns:a16="http://schemas.microsoft.com/office/drawing/2014/main" xmlns="" id="{92A609BD-CEA8-439C-8FC3-A404F81115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70700" y="1022351"/>
              <a:ext cx="903288" cy="565150"/>
            </a:xfrm>
            <a:custGeom>
              <a:avLst/>
              <a:gdLst>
                <a:gd name="T0" fmla="*/ 97 w 569"/>
                <a:gd name="T1" fmla="*/ 356 h 356"/>
                <a:gd name="T2" fmla="*/ 128 w 569"/>
                <a:gd name="T3" fmla="*/ 316 h 356"/>
                <a:gd name="T4" fmla="*/ 124 w 569"/>
                <a:gd name="T5" fmla="*/ 259 h 356"/>
                <a:gd name="T6" fmla="*/ 366 w 569"/>
                <a:gd name="T7" fmla="*/ 157 h 356"/>
                <a:gd name="T8" fmla="*/ 477 w 569"/>
                <a:gd name="T9" fmla="*/ 0 h 356"/>
                <a:gd name="T10" fmla="*/ 432 w 569"/>
                <a:gd name="T11" fmla="*/ 29 h 356"/>
                <a:gd name="T12" fmla="*/ 330 w 569"/>
                <a:gd name="T13" fmla="*/ 18 h 356"/>
                <a:gd name="T14" fmla="*/ 66 w 569"/>
                <a:gd name="T15" fmla="*/ 68 h 356"/>
                <a:gd name="T16" fmla="*/ 16 w 569"/>
                <a:gd name="T17" fmla="*/ 129 h 356"/>
                <a:gd name="T18" fmla="*/ 21 w 569"/>
                <a:gd name="T19" fmla="*/ 247 h 356"/>
                <a:gd name="T20" fmla="*/ 54 w 569"/>
                <a:gd name="T21" fmla="*/ 306 h 356"/>
                <a:gd name="T22" fmla="*/ 91 w 569"/>
                <a:gd name="T23" fmla="*/ 354 h 356"/>
                <a:gd name="T24" fmla="*/ 97 w 569"/>
                <a:gd name="T25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9" h="356">
                  <a:moveTo>
                    <a:pt x="97" y="356"/>
                  </a:moveTo>
                  <a:cubicBezTo>
                    <a:pt x="128" y="316"/>
                    <a:pt x="128" y="316"/>
                    <a:pt x="128" y="316"/>
                  </a:cubicBezTo>
                  <a:cubicBezTo>
                    <a:pt x="124" y="259"/>
                    <a:pt x="124" y="259"/>
                    <a:pt x="124" y="259"/>
                  </a:cubicBezTo>
                  <a:cubicBezTo>
                    <a:pt x="124" y="259"/>
                    <a:pt x="164" y="156"/>
                    <a:pt x="366" y="157"/>
                  </a:cubicBezTo>
                  <a:cubicBezTo>
                    <a:pt x="569" y="157"/>
                    <a:pt x="503" y="28"/>
                    <a:pt x="477" y="0"/>
                  </a:cubicBezTo>
                  <a:cubicBezTo>
                    <a:pt x="486" y="10"/>
                    <a:pt x="435" y="29"/>
                    <a:pt x="432" y="29"/>
                  </a:cubicBezTo>
                  <a:cubicBezTo>
                    <a:pt x="399" y="33"/>
                    <a:pt x="363" y="22"/>
                    <a:pt x="330" y="18"/>
                  </a:cubicBezTo>
                  <a:cubicBezTo>
                    <a:pt x="243" y="7"/>
                    <a:pt x="138" y="13"/>
                    <a:pt x="66" y="68"/>
                  </a:cubicBezTo>
                  <a:cubicBezTo>
                    <a:pt x="47" y="83"/>
                    <a:pt x="25" y="106"/>
                    <a:pt x="16" y="129"/>
                  </a:cubicBezTo>
                  <a:cubicBezTo>
                    <a:pt x="0" y="168"/>
                    <a:pt x="4" y="209"/>
                    <a:pt x="21" y="247"/>
                  </a:cubicBezTo>
                  <a:cubicBezTo>
                    <a:pt x="30" y="268"/>
                    <a:pt x="41" y="287"/>
                    <a:pt x="54" y="306"/>
                  </a:cubicBezTo>
                  <a:cubicBezTo>
                    <a:pt x="60" y="316"/>
                    <a:pt x="79" y="351"/>
                    <a:pt x="91" y="354"/>
                  </a:cubicBezTo>
                  <a:lnTo>
                    <a:pt x="97" y="356"/>
                  </a:lnTo>
                  <a:close/>
                </a:path>
              </a:pathLst>
            </a:custGeom>
            <a:solidFill>
              <a:srgbClr val="7A8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13">
              <a:extLst>
                <a:ext uri="{FF2B5EF4-FFF2-40B4-BE49-F238E27FC236}">
                  <a16:creationId xmlns:a16="http://schemas.microsoft.com/office/drawing/2014/main" xmlns="" id="{4F89E08C-CEC8-4F5F-89B8-D80AA95B5D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0113" y="1512888"/>
              <a:ext cx="68263" cy="111125"/>
            </a:xfrm>
            <a:custGeom>
              <a:avLst/>
              <a:gdLst>
                <a:gd name="T0" fmla="*/ 42 w 43"/>
                <a:gd name="T1" fmla="*/ 49 h 70"/>
                <a:gd name="T2" fmla="*/ 23 w 43"/>
                <a:gd name="T3" fmla="*/ 70 h 70"/>
                <a:gd name="T4" fmla="*/ 2 w 43"/>
                <a:gd name="T5" fmla="*/ 50 h 70"/>
                <a:gd name="T6" fmla="*/ 1 w 43"/>
                <a:gd name="T7" fmla="*/ 22 h 70"/>
                <a:gd name="T8" fmla="*/ 20 w 43"/>
                <a:gd name="T9" fmla="*/ 1 h 70"/>
                <a:gd name="T10" fmla="*/ 41 w 43"/>
                <a:gd name="T11" fmla="*/ 20 h 70"/>
                <a:gd name="T12" fmla="*/ 42 w 43"/>
                <a:gd name="T13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70">
                  <a:moveTo>
                    <a:pt x="42" y="49"/>
                  </a:moveTo>
                  <a:cubicBezTo>
                    <a:pt x="43" y="60"/>
                    <a:pt x="34" y="69"/>
                    <a:pt x="23" y="70"/>
                  </a:cubicBezTo>
                  <a:cubicBezTo>
                    <a:pt x="12" y="70"/>
                    <a:pt x="2" y="61"/>
                    <a:pt x="2" y="50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1"/>
                    <a:pt x="9" y="1"/>
                    <a:pt x="20" y="1"/>
                  </a:cubicBezTo>
                  <a:cubicBezTo>
                    <a:pt x="31" y="0"/>
                    <a:pt x="41" y="9"/>
                    <a:pt x="41" y="20"/>
                  </a:cubicBezTo>
                  <a:lnTo>
                    <a:pt x="42" y="49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14">
              <a:extLst>
                <a:ext uri="{FF2B5EF4-FFF2-40B4-BE49-F238E27FC236}">
                  <a16:creationId xmlns:a16="http://schemas.microsoft.com/office/drawing/2014/main" xmlns="" id="{579760B9-488A-4F4D-859E-A820E9707D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61250" y="1479551"/>
              <a:ext cx="69850" cy="111125"/>
            </a:xfrm>
            <a:custGeom>
              <a:avLst/>
              <a:gdLst>
                <a:gd name="T0" fmla="*/ 43 w 44"/>
                <a:gd name="T1" fmla="*/ 48 h 70"/>
                <a:gd name="T2" fmla="*/ 24 w 44"/>
                <a:gd name="T3" fmla="*/ 70 h 70"/>
                <a:gd name="T4" fmla="*/ 3 w 44"/>
                <a:gd name="T5" fmla="*/ 51 h 70"/>
                <a:gd name="T6" fmla="*/ 1 w 44"/>
                <a:gd name="T7" fmla="*/ 22 h 70"/>
                <a:gd name="T8" fmla="*/ 20 w 44"/>
                <a:gd name="T9" fmla="*/ 1 h 70"/>
                <a:gd name="T10" fmla="*/ 41 w 44"/>
                <a:gd name="T11" fmla="*/ 20 h 70"/>
                <a:gd name="T12" fmla="*/ 43 w 44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0">
                  <a:moveTo>
                    <a:pt x="43" y="48"/>
                  </a:moveTo>
                  <a:cubicBezTo>
                    <a:pt x="44" y="59"/>
                    <a:pt x="35" y="69"/>
                    <a:pt x="24" y="70"/>
                  </a:cubicBezTo>
                  <a:cubicBezTo>
                    <a:pt x="13" y="70"/>
                    <a:pt x="3" y="62"/>
                    <a:pt x="3" y="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11"/>
                    <a:pt x="9" y="2"/>
                    <a:pt x="20" y="1"/>
                  </a:cubicBezTo>
                  <a:cubicBezTo>
                    <a:pt x="31" y="0"/>
                    <a:pt x="41" y="9"/>
                    <a:pt x="41" y="20"/>
                  </a:cubicBezTo>
                  <a:lnTo>
                    <a:pt x="43" y="48"/>
                  </a:lnTo>
                  <a:close/>
                </a:path>
              </a:pathLst>
            </a:custGeom>
            <a:solidFill>
              <a:srgbClr val="445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15">
              <a:extLst>
                <a:ext uri="{FF2B5EF4-FFF2-40B4-BE49-F238E27FC236}">
                  <a16:creationId xmlns:a16="http://schemas.microsoft.com/office/drawing/2014/main" xmlns="" id="{B9101B6F-6398-40BD-84D6-C04C571CEC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7563" y="1435101"/>
              <a:ext cx="176213" cy="82550"/>
            </a:xfrm>
            <a:custGeom>
              <a:avLst/>
              <a:gdLst>
                <a:gd name="T0" fmla="*/ 109 w 111"/>
                <a:gd name="T1" fmla="*/ 12 h 52"/>
                <a:gd name="T2" fmla="*/ 99 w 111"/>
                <a:gd name="T3" fmla="*/ 30 h 52"/>
                <a:gd name="T4" fmla="*/ 19 w 111"/>
                <a:gd name="T5" fmla="*/ 50 h 52"/>
                <a:gd name="T6" fmla="*/ 2 w 111"/>
                <a:gd name="T7" fmla="*/ 41 h 52"/>
                <a:gd name="T8" fmla="*/ 12 w 111"/>
                <a:gd name="T9" fmla="*/ 23 h 52"/>
                <a:gd name="T10" fmla="*/ 92 w 111"/>
                <a:gd name="T11" fmla="*/ 2 h 52"/>
                <a:gd name="T12" fmla="*/ 109 w 111"/>
                <a:gd name="T13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52">
                  <a:moveTo>
                    <a:pt x="109" y="12"/>
                  </a:moveTo>
                  <a:cubicBezTo>
                    <a:pt x="111" y="20"/>
                    <a:pt x="107" y="28"/>
                    <a:pt x="99" y="3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2" y="52"/>
                    <a:pt x="4" y="48"/>
                    <a:pt x="2" y="41"/>
                  </a:cubicBezTo>
                  <a:cubicBezTo>
                    <a:pt x="0" y="33"/>
                    <a:pt x="4" y="25"/>
                    <a:pt x="12" y="23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9" y="0"/>
                    <a:pt x="107" y="5"/>
                    <a:pt x="109" y="12"/>
                  </a:cubicBezTo>
                  <a:close/>
                </a:path>
              </a:pathLst>
            </a:custGeom>
            <a:solidFill>
              <a:srgbClr val="7A8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16">
              <a:extLst>
                <a:ext uri="{FF2B5EF4-FFF2-40B4-BE49-F238E27FC236}">
                  <a16:creationId xmlns:a16="http://schemas.microsoft.com/office/drawing/2014/main" xmlns="" id="{A4518FAD-D2FD-4C6F-AC02-A4018813A1D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02513" y="1409701"/>
              <a:ext cx="179388" cy="57150"/>
            </a:xfrm>
            <a:custGeom>
              <a:avLst/>
              <a:gdLst>
                <a:gd name="T0" fmla="*/ 112 w 113"/>
                <a:gd name="T1" fmla="*/ 23 h 36"/>
                <a:gd name="T2" fmla="*/ 97 w 113"/>
                <a:gd name="T3" fmla="*/ 35 h 36"/>
                <a:gd name="T4" fmla="*/ 14 w 113"/>
                <a:gd name="T5" fmla="*/ 29 h 36"/>
                <a:gd name="T6" fmla="*/ 1 w 113"/>
                <a:gd name="T7" fmla="*/ 13 h 36"/>
                <a:gd name="T8" fmla="*/ 17 w 113"/>
                <a:gd name="T9" fmla="*/ 1 h 36"/>
                <a:gd name="T10" fmla="*/ 99 w 113"/>
                <a:gd name="T11" fmla="*/ 7 h 36"/>
                <a:gd name="T12" fmla="*/ 112 w 113"/>
                <a:gd name="T13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36">
                  <a:moveTo>
                    <a:pt x="112" y="23"/>
                  </a:moveTo>
                  <a:cubicBezTo>
                    <a:pt x="111" y="30"/>
                    <a:pt x="104" y="36"/>
                    <a:pt x="97" y="3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6" y="28"/>
                    <a:pt x="0" y="21"/>
                    <a:pt x="1" y="13"/>
                  </a:cubicBezTo>
                  <a:cubicBezTo>
                    <a:pt x="2" y="6"/>
                    <a:pt x="9" y="0"/>
                    <a:pt x="17" y="1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07" y="8"/>
                    <a:pt x="113" y="15"/>
                    <a:pt x="112" y="23"/>
                  </a:cubicBezTo>
                  <a:close/>
                </a:path>
              </a:pathLst>
            </a:custGeom>
            <a:solidFill>
              <a:srgbClr val="7A80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17">
              <a:extLst>
                <a:ext uri="{FF2B5EF4-FFF2-40B4-BE49-F238E27FC236}">
                  <a16:creationId xmlns:a16="http://schemas.microsoft.com/office/drawing/2014/main" xmlns="" id="{C444BB5C-F3FC-475A-87D8-6E8AC26A5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88225" y="1533526"/>
              <a:ext cx="65088" cy="171450"/>
            </a:xfrm>
            <a:custGeom>
              <a:avLst/>
              <a:gdLst>
                <a:gd name="T0" fmla="*/ 40 w 41"/>
                <a:gd name="T1" fmla="*/ 91 h 108"/>
                <a:gd name="T2" fmla="*/ 27 w 41"/>
                <a:gd name="T3" fmla="*/ 107 h 108"/>
                <a:gd name="T4" fmla="*/ 11 w 41"/>
                <a:gd name="T5" fmla="*/ 94 h 108"/>
                <a:gd name="T6" fmla="*/ 1 w 41"/>
                <a:gd name="T7" fmla="*/ 17 h 108"/>
                <a:gd name="T8" fmla="*/ 14 w 41"/>
                <a:gd name="T9" fmla="*/ 1 h 108"/>
                <a:gd name="T10" fmla="*/ 31 w 41"/>
                <a:gd name="T11" fmla="*/ 14 h 108"/>
                <a:gd name="T12" fmla="*/ 40 w 41"/>
                <a:gd name="T13" fmla="*/ 9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8">
                  <a:moveTo>
                    <a:pt x="40" y="91"/>
                  </a:moveTo>
                  <a:cubicBezTo>
                    <a:pt x="41" y="99"/>
                    <a:pt x="35" y="106"/>
                    <a:pt x="27" y="107"/>
                  </a:cubicBezTo>
                  <a:cubicBezTo>
                    <a:pt x="19" y="108"/>
                    <a:pt x="12" y="102"/>
                    <a:pt x="11" y="9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0"/>
                    <a:pt x="6" y="2"/>
                    <a:pt x="14" y="1"/>
                  </a:cubicBezTo>
                  <a:cubicBezTo>
                    <a:pt x="22" y="0"/>
                    <a:pt x="30" y="6"/>
                    <a:pt x="31" y="14"/>
                  </a:cubicBezTo>
                  <a:lnTo>
                    <a:pt x="40" y="91"/>
                  </a:lnTo>
                  <a:close/>
                </a:path>
              </a:pathLst>
            </a:custGeom>
            <a:solidFill>
              <a:srgbClr val="F88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18">
              <a:extLst>
                <a:ext uri="{FF2B5EF4-FFF2-40B4-BE49-F238E27FC236}">
                  <a16:creationId xmlns:a16="http://schemas.microsoft.com/office/drawing/2014/main" xmlns="" id="{65FEDD16-BA14-45EA-9663-9172798128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3913" y="1693863"/>
              <a:ext cx="419100" cy="236538"/>
            </a:xfrm>
            <a:custGeom>
              <a:avLst/>
              <a:gdLst>
                <a:gd name="T0" fmla="*/ 240 w 264"/>
                <a:gd name="T1" fmla="*/ 110 h 150"/>
                <a:gd name="T2" fmla="*/ 202 w 264"/>
                <a:gd name="T3" fmla="*/ 133 h 150"/>
                <a:gd name="T4" fmla="*/ 98 w 264"/>
                <a:gd name="T5" fmla="*/ 142 h 150"/>
                <a:gd name="T6" fmla="*/ 6 w 264"/>
                <a:gd name="T7" fmla="*/ 64 h 150"/>
                <a:gd name="T8" fmla="*/ 79 w 264"/>
                <a:gd name="T9" fmla="*/ 18 h 150"/>
                <a:gd name="T10" fmla="*/ 170 w 264"/>
                <a:gd name="T11" fmla="*/ 39 h 150"/>
                <a:gd name="T12" fmla="*/ 245 w 264"/>
                <a:gd name="T13" fmla="*/ 51 h 150"/>
                <a:gd name="T14" fmla="*/ 240 w 264"/>
                <a:gd name="T15" fmla="*/ 1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50">
                  <a:moveTo>
                    <a:pt x="240" y="110"/>
                  </a:moveTo>
                  <a:cubicBezTo>
                    <a:pt x="229" y="121"/>
                    <a:pt x="215" y="129"/>
                    <a:pt x="202" y="133"/>
                  </a:cubicBezTo>
                  <a:cubicBezTo>
                    <a:pt x="171" y="145"/>
                    <a:pt x="131" y="150"/>
                    <a:pt x="98" y="142"/>
                  </a:cubicBezTo>
                  <a:cubicBezTo>
                    <a:pt x="59" y="132"/>
                    <a:pt x="12" y="109"/>
                    <a:pt x="6" y="64"/>
                  </a:cubicBezTo>
                  <a:cubicBezTo>
                    <a:pt x="0" y="19"/>
                    <a:pt x="39" y="0"/>
                    <a:pt x="79" y="18"/>
                  </a:cubicBezTo>
                  <a:cubicBezTo>
                    <a:pt x="107" y="31"/>
                    <a:pt x="139" y="40"/>
                    <a:pt x="170" y="39"/>
                  </a:cubicBezTo>
                  <a:cubicBezTo>
                    <a:pt x="198" y="37"/>
                    <a:pt x="224" y="26"/>
                    <a:pt x="245" y="51"/>
                  </a:cubicBezTo>
                  <a:cubicBezTo>
                    <a:pt x="264" y="72"/>
                    <a:pt x="256" y="94"/>
                    <a:pt x="240" y="110"/>
                  </a:cubicBezTo>
                  <a:close/>
                </a:path>
              </a:pathLst>
            </a:custGeom>
            <a:solidFill>
              <a:srgbClr val="F66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19">
              <a:extLst>
                <a:ext uri="{FF2B5EF4-FFF2-40B4-BE49-F238E27FC236}">
                  <a16:creationId xmlns:a16="http://schemas.microsoft.com/office/drawing/2014/main" xmlns="" id="{9535346B-347C-4A8E-830B-23553F1E71F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188450" y="1939926"/>
              <a:ext cx="382588" cy="688975"/>
            </a:xfrm>
            <a:custGeom>
              <a:avLst/>
              <a:gdLst>
                <a:gd name="T0" fmla="*/ 121 w 241"/>
                <a:gd name="T1" fmla="*/ 388 h 434"/>
                <a:gd name="T2" fmla="*/ 47 w 241"/>
                <a:gd name="T3" fmla="*/ 424 h 434"/>
                <a:gd name="T4" fmla="*/ 11 w 241"/>
                <a:gd name="T5" fmla="*/ 350 h 434"/>
                <a:gd name="T6" fmla="*/ 120 w 241"/>
                <a:gd name="T7" fmla="*/ 45 h 434"/>
                <a:gd name="T8" fmla="*/ 194 w 241"/>
                <a:gd name="T9" fmla="*/ 10 h 434"/>
                <a:gd name="T10" fmla="*/ 230 w 241"/>
                <a:gd name="T11" fmla="*/ 83 h 434"/>
                <a:gd name="T12" fmla="*/ 121 w 241"/>
                <a:gd name="T13" fmla="*/ 38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434">
                  <a:moveTo>
                    <a:pt x="121" y="388"/>
                  </a:moveTo>
                  <a:cubicBezTo>
                    <a:pt x="110" y="418"/>
                    <a:pt x="77" y="434"/>
                    <a:pt x="47" y="424"/>
                  </a:cubicBezTo>
                  <a:cubicBezTo>
                    <a:pt x="16" y="413"/>
                    <a:pt x="0" y="380"/>
                    <a:pt x="11" y="35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30" y="15"/>
                    <a:pt x="164" y="0"/>
                    <a:pt x="194" y="10"/>
                  </a:cubicBezTo>
                  <a:cubicBezTo>
                    <a:pt x="225" y="21"/>
                    <a:pt x="241" y="53"/>
                    <a:pt x="230" y="83"/>
                  </a:cubicBezTo>
                  <a:lnTo>
                    <a:pt x="121" y="388"/>
                  </a:lnTo>
                  <a:close/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20">
              <a:extLst>
                <a:ext uri="{FF2B5EF4-FFF2-40B4-BE49-F238E27FC236}">
                  <a16:creationId xmlns:a16="http://schemas.microsoft.com/office/drawing/2014/main" xmlns="" id="{D8486D28-7A82-4F64-A24A-B8436C71CF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251950" y="2190751"/>
              <a:ext cx="527050" cy="561975"/>
            </a:xfrm>
            <a:custGeom>
              <a:avLst/>
              <a:gdLst>
                <a:gd name="T0" fmla="*/ 93 w 332"/>
                <a:gd name="T1" fmla="*/ 11 h 354"/>
                <a:gd name="T2" fmla="*/ 117 w 332"/>
                <a:gd name="T3" fmla="*/ 4 h 354"/>
                <a:gd name="T4" fmla="*/ 315 w 332"/>
                <a:gd name="T5" fmla="*/ 72 h 354"/>
                <a:gd name="T6" fmla="*/ 329 w 332"/>
                <a:gd name="T7" fmla="*/ 93 h 354"/>
                <a:gd name="T8" fmla="*/ 239 w 332"/>
                <a:gd name="T9" fmla="*/ 343 h 354"/>
                <a:gd name="T10" fmla="*/ 215 w 332"/>
                <a:gd name="T11" fmla="*/ 351 h 354"/>
                <a:gd name="T12" fmla="*/ 17 w 332"/>
                <a:gd name="T13" fmla="*/ 282 h 354"/>
                <a:gd name="T14" fmla="*/ 3 w 332"/>
                <a:gd name="T15" fmla="*/ 261 h 354"/>
                <a:gd name="T16" fmla="*/ 93 w 332"/>
                <a:gd name="T17" fmla="*/ 1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354">
                  <a:moveTo>
                    <a:pt x="93" y="11"/>
                  </a:moveTo>
                  <a:cubicBezTo>
                    <a:pt x="95" y="3"/>
                    <a:pt x="106" y="0"/>
                    <a:pt x="117" y="4"/>
                  </a:cubicBezTo>
                  <a:cubicBezTo>
                    <a:pt x="315" y="72"/>
                    <a:pt x="315" y="72"/>
                    <a:pt x="315" y="72"/>
                  </a:cubicBezTo>
                  <a:cubicBezTo>
                    <a:pt x="325" y="76"/>
                    <a:pt x="332" y="85"/>
                    <a:pt x="329" y="93"/>
                  </a:cubicBezTo>
                  <a:cubicBezTo>
                    <a:pt x="239" y="343"/>
                    <a:pt x="239" y="343"/>
                    <a:pt x="239" y="343"/>
                  </a:cubicBezTo>
                  <a:cubicBezTo>
                    <a:pt x="236" y="351"/>
                    <a:pt x="226" y="354"/>
                    <a:pt x="215" y="351"/>
                  </a:cubicBezTo>
                  <a:cubicBezTo>
                    <a:pt x="17" y="282"/>
                    <a:pt x="17" y="282"/>
                    <a:pt x="17" y="282"/>
                  </a:cubicBezTo>
                  <a:cubicBezTo>
                    <a:pt x="6" y="278"/>
                    <a:pt x="0" y="269"/>
                    <a:pt x="3" y="261"/>
                  </a:cubicBezTo>
                  <a:lnTo>
                    <a:pt x="93" y="11"/>
                  </a:lnTo>
                  <a:close/>
                </a:path>
              </a:pathLst>
            </a:custGeom>
            <a:solidFill>
              <a:srgbClr val="FFD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1">
              <a:extLst>
                <a:ext uri="{FF2B5EF4-FFF2-40B4-BE49-F238E27FC236}">
                  <a16:creationId xmlns:a16="http://schemas.microsoft.com/office/drawing/2014/main" xmlns="" id="{8C974664-1070-413F-A628-74D80B20BC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23113" y="1638301"/>
              <a:ext cx="142875" cy="125413"/>
            </a:xfrm>
            <a:custGeom>
              <a:avLst/>
              <a:gdLst>
                <a:gd name="T0" fmla="*/ 74 w 90"/>
                <a:gd name="T1" fmla="*/ 0 h 79"/>
                <a:gd name="T2" fmla="*/ 22 w 90"/>
                <a:gd name="T3" fmla="*/ 17 h 79"/>
                <a:gd name="T4" fmla="*/ 0 w 90"/>
                <a:gd name="T5" fmla="*/ 74 h 79"/>
                <a:gd name="T6" fmla="*/ 5 w 90"/>
                <a:gd name="T7" fmla="*/ 79 h 79"/>
                <a:gd name="T8" fmla="*/ 10 w 90"/>
                <a:gd name="T9" fmla="*/ 74 h 79"/>
                <a:gd name="T10" fmla="*/ 29 w 90"/>
                <a:gd name="T11" fmla="*/ 25 h 79"/>
                <a:gd name="T12" fmla="*/ 75 w 90"/>
                <a:gd name="T13" fmla="*/ 10 h 79"/>
                <a:gd name="T14" fmla="*/ 84 w 90"/>
                <a:gd name="T15" fmla="*/ 11 h 79"/>
                <a:gd name="T16" fmla="*/ 85 w 90"/>
                <a:gd name="T17" fmla="*/ 11 h 79"/>
                <a:gd name="T18" fmla="*/ 90 w 90"/>
                <a:gd name="T19" fmla="*/ 7 h 79"/>
                <a:gd name="T20" fmla="*/ 86 w 90"/>
                <a:gd name="T21" fmla="*/ 1 h 79"/>
                <a:gd name="T22" fmla="*/ 74 w 90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79">
                  <a:moveTo>
                    <a:pt x="74" y="0"/>
                  </a:moveTo>
                  <a:cubicBezTo>
                    <a:pt x="61" y="0"/>
                    <a:pt x="39" y="3"/>
                    <a:pt x="22" y="17"/>
                  </a:cubicBezTo>
                  <a:cubicBezTo>
                    <a:pt x="7" y="30"/>
                    <a:pt x="0" y="49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8" y="79"/>
                    <a:pt x="10" y="77"/>
                    <a:pt x="10" y="74"/>
                  </a:cubicBezTo>
                  <a:cubicBezTo>
                    <a:pt x="10" y="52"/>
                    <a:pt x="16" y="35"/>
                    <a:pt x="29" y="25"/>
                  </a:cubicBezTo>
                  <a:cubicBezTo>
                    <a:pt x="44" y="12"/>
                    <a:pt x="63" y="10"/>
                    <a:pt x="75" y="10"/>
                  </a:cubicBezTo>
                  <a:cubicBezTo>
                    <a:pt x="80" y="10"/>
                    <a:pt x="84" y="11"/>
                    <a:pt x="84" y="11"/>
                  </a:cubicBezTo>
                  <a:cubicBezTo>
                    <a:pt x="84" y="11"/>
                    <a:pt x="85" y="11"/>
                    <a:pt x="85" y="11"/>
                  </a:cubicBezTo>
                  <a:cubicBezTo>
                    <a:pt x="87" y="11"/>
                    <a:pt x="90" y="9"/>
                    <a:pt x="90" y="7"/>
                  </a:cubicBezTo>
                  <a:cubicBezTo>
                    <a:pt x="90" y="4"/>
                    <a:pt x="88" y="1"/>
                    <a:pt x="86" y="1"/>
                  </a:cubicBezTo>
                  <a:cubicBezTo>
                    <a:pt x="85" y="1"/>
                    <a:pt x="81" y="0"/>
                    <a:pt x="74" y="0"/>
                  </a:cubicBezTo>
                </a:path>
              </a:pathLst>
            </a:custGeom>
            <a:solidFill>
              <a:srgbClr val="FC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22">
              <a:extLst>
                <a:ext uri="{FF2B5EF4-FFF2-40B4-BE49-F238E27FC236}">
                  <a16:creationId xmlns:a16="http://schemas.microsoft.com/office/drawing/2014/main" xmlns="" id="{C36A1BE5-1189-415B-979E-9289D399E7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480300" y="1681163"/>
              <a:ext cx="146050" cy="123825"/>
            </a:xfrm>
            <a:custGeom>
              <a:avLst/>
              <a:gdLst>
                <a:gd name="T0" fmla="*/ 16 w 92"/>
                <a:gd name="T1" fmla="*/ 0 h 79"/>
                <a:gd name="T2" fmla="*/ 5 w 92"/>
                <a:gd name="T3" fmla="*/ 0 h 79"/>
                <a:gd name="T4" fmla="*/ 1 w 92"/>
                <a:gd name="T5" fmla="*/ 6 h 79"/>
                <a:gd name="T6" fmla="*/ 6 w 92"/>
                <a:gd name="T7" fmla="*/ 10 h 79"/>
                <a:gd name="T8" fmla="*/ 6 w 92"/>
                <a:gd name="T9" fmla="*/ 10 h 79"/>
                <a:gd name="T10" fmla="*/ 16 w 92"/>
                <a:gd name="T11" fmla="*/ 10 h 79"/>
                <a:gd name="T12" fmla="*/ 63 w 92"/>
                <a:gd name="T13" fmla="*/ 24 h 79"/>
                <a:gd name="T14" fmla="*/ 82 w 92"/>
                <a:gd name="T15" fmla="*/ 74 h 79"/>
                <a:gd name="T16" fmla="*/ 87 w 92"/>
                <a:gd name="T17" fmla="*/ 79 h 79"/>
                <a:gd name="T18" fmla="*/ 92 w 92"/>
                <a:gd name="T19" fmla="*/ 74 h 79"/>
                <a:gd name="T20" fmla="*/ 69 w 92"/>
                <a:gd name="T21" fmla="*/ 17 h 79"/>
                <a:gd name="T22" fmla="*/ 16 w 92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" h="79">
                  <a:moveTo>
                    <a:pt x="16" y="0"/>
                  </a:moveTo>
                  <a:cubicBezTo>
                    <a:pt x="10" y="0"/>
                    <a:pt x="5" y="0"/>
                    <a:pt x="5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3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10" y="10"/>
                    <a:pt x="16" y="10"/>
                  </a:cubicBezTo>
                  <a:cubicBezTo>
                    <a:pt x="28" y="10"/>
                    <a:pt x="48" y="12"/>
                    <a:pt x="63" y="24"/>
                  </a:cubicBezTo>
                  <a:cubicBezTo>
                    <a:pt x="75" y="35"/>
                    <a:pt x="82" y="52"/>
                    <a:pt x="82" y="74"/>
                  </a:cubicBezTo>
                  <a:cubicBezTo>
                    <a:pt x="82" y="76"/>
                    <a:pt x="84" y="79"/>
                    <a:pt x="87" y="79"/>
                  </a:cubicBezTo>
                  <a:cubicBezTo>
                    <a:pt x="90" y="79"/>
                    <a:pt x="92" y="76"/>
                    <a:pt x="92" y="74"/>
                  </a:cubicBezTo>
                  <a:cubicBezTo>
                    <a:pt x="92" y="49"/>
                    <a:pt x="84" y="29"/>
                    <a:pt x="69" y="17"/>
                  </a:cubicBezTo>
                  <a:cubicBezTo>
                    <a:pt x="52" y="2"/>
                    <a:pt x="30" y="0"/>
                    <a:pt x="16" y="0"/>
                  </a:cubicBezTo>
                </a:path>
              </a:pathLst>
            </a:custGeom>
            <a:solidFill>
              <a:srgbClr val="FC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23">
              <a:extLst>
                <a:ext uri="{FF2B5EF4-FFF2-40B4-BE49-F238E27FC236}">
                  <a16:creationId xmlns:a16="http://schemas.microsoft.com/office/drawing/2014/main" xmlns="" id="{3F5665BE-C42E-44EF-A194-36FA431D7D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5975" y="1535113"/>
              <a:ext cx="57150" cy="15875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8"/>
                    <a:pt x="36" y="5"/>
                  </a:cubicBezTo>
                  <a:cubicBezTo>
                    <a:pt x="36" y="3"/>
                    <a:pt x="34" y="0"/>
                    <a:pt x="31" y="0"/>
                  </a:cubicBezTo>
                </a:path>
              </a:pathLst>
            </a:custGeom>
            <a:solidFill>
              <a:srgbClr val="FC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24">
              <a:extLst>
                <a:ext uri="{FF2B5EF4-FFF2-40B4-BE49-F238E27FC236}">
                  <a16:creationId xmlns:a16="http://schemas.microsoft.com/office/drawing/2014/main" xmlns="" id="{E5C86744-7874-4387-9739-6E8E160D65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65975" y="1558926"/>
              <a:ext cx="57150" cy="14288"/>
            </a:xfrm>
            <a:custGeom>
              <a:avLst/>
              <a:gdLst>
                <a:gd name="T0" fmla="*/ 31 w 36"/>
                <a:gd name="T1" fmla="*/ 0 h 9"/>
                <a:gd name="T2" fmla="*/ 5 w 36"/>
                <a:gd name="T3" fmla="*/ 0 h 9"/>
                <a:gd name="T4" fmla="*/ 0 w 36"/>
                <a:gd name="T5" fmla="*/ 5 h 9"/>
                <a:gd name="T6" fmla="*/ 5 w 36"/>
                <a:gd name="T7" fmla="*/ 9 h 9"/>
                <a:gd name="T8" fmla="*/ 31 w 36"/>
                <a:gd name="T9" fmla="*/ 9 h 9"/>
                <a:gd name="T10" fmla="*/ 36 w 36"/>
                <a:gd name="T11" fmla="*/ 5 h 9"/>
                <a:gd name="T12" fmla="*/ 31 w 3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9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4" y="9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</a:path>
              </a:pathLst>
            </a:custGeom>
            <a:solidFill>
              <a:srgbClr val="FCB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325">
              <a:extLst>
                <a:ext uri="{FF2B5EF4-FFF2-40B4-BE49-F238E27FC236}">
                  <a16:creationId xmlns:a16="http://schemas.microsoft.com/office/drawing/2014/main" xmlns="" id="{31B3362F-C71E-4BF6-BC32-C716F5E7F47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088313" y="3608388"/>
              <a:ext cx="274638" cy="139700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326">
              <a:extLst>
                <a:ext uri="{FF2B5EF4-FFF2-40B4-BE49-F238E27FC236}">
                  <a16:creationId xmlns:a16="http://schemas.microsoft.com/office/drawing/2014/main" xmlns="" id="{D74A0C83-2781-473A-ACBA-CA7EC1CE205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477250" y="3608388"/>
              <a:ext cx="1208088" cy="139700"/>
            </a:xfrm>
            <a:prstGeom prst="rect">
              <a:avLst/>
            </a:prstGeom>
            <a:solidFill>
              <a:srgbClr val="333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327">
              <a:extLst>
                <a:ext uri="{FF2B5EF4-FFF2-40B4-BE49-F238E27FC236}">
                  <a16:creationId xmlns:a16="http://schemas.microsoft.com/office/drawing/2014/main" xmlns="" id="{9402EEE4-2B87-456E-9F76-91B2AB38DB6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72325" y="3713163"/>
              <a:ext cx="2640013" cy="134938"/>
            </a:xfrm>
            <a:prstGeom prst="rect">
              <a:avLst/>
            </a:prstGeom>
            <a:solidFill>
              <a:srgbClr val="FFA90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328">
              <a:extLst>
                <a:ext uri="{FF2B5EF4-FFF2-40B4-BE49-F238E27FC236}">
                  <a16:creationId xmlns:a16="http://schemas.microsoft.com/office/drawing/2014/main" xmlns="" id="{D1BCD4F6-F895-47C9-92B5-CF9743FC79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72325" y="5567363"/>
              <a:ext cx="2640013" cy="134938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329">
              <a:extLst>
                <a:ext uri="{FF2B5EF4-FFF2-40B4-BE49-F238E27FC236}">
                  <a16:creationId xmlns:a16="http://schemas.microsoft.com/office/drawing/2014/main" xmlns="" id="{B90F09F2-A75A-4511-A617-F36CD07C51B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72325" y="3848101"/>
              <a:ext cx="2640013" cy="134938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330">
              <a:extLst>
                <a:ext uri="{FF2B5EF4-FFF2-40B4-BE49-F238E27FC236}">
                  <a16:creationId xmlns:a16="http://schemas.microsoft.com/office/drawing/2014/main" xmlns="" id="{08FD60C5-C0ED-4BB9-8B53-D7FDE2D69D0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636125" y="3848101"/>
              <a:ext cx="176213" cy="2616200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331">
              <a:extLst>
                <a:ext uri="{FF2B5EF4-FFF2-40B4-BE49-F238E27FC236}">
                  <a16:creationId xmlns:a16="http://schemas.microsoft.com/office/drawing/2014/main" xmlns="" id="{7314DA6F-FCFF-4C57-848A-6CF88CC94EC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172325" y="3848101"/>
              <a:ext cx="174625" cy="2616200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32">
              <a:extLst>
                <a:ext uri="{FF2B5EF4-FFF2-40B4-BE49-F238E27FC236}">
                  <a16:creationId xmlns:a16="http://schemas.microsoft.com/office/drawing/2014/main" xmlns="" id="{89BC525B-FA96-49DA-B4D6-E80FDAEAB9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40650" y="2227263"/>
              <a:ext cx="1020763" cy="1436688"/>
            </a:xfrm>
            <a:custGeom>
              <a:avLst/>
              <a:gdLst>
                <a:gd name="T0" fmla="*/ 643 w 643"/>
                <a:gd name="T1" fmla="*/ 905 h 905"/>
                <a:gd name="T2" fmla="*/ 0 w 643"/>
                <a:gd name="T3" fmla="*/ 905 h 905"/>
                <a:gd name="T4" fmla="*/ 0 w 643"/>
                <a:gd name="T5" fmla="*/ 170 h 905"/>
                <a:gd name="T6" fmla="*/ 643 w 643"/>
                <a:gd name="T7" fmla="*/ 0 h 905"/>
                <a:gd name="T8" fmla="*/ 643 w 643"/>
                <a:gd name="T9" fmla="*/ 90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3" h="905">
                  <a:moveTo>
                    <a:pt x="643" y="905"/>
                  </a:moveTo>
                  <a:lnTo>
                    <a:pt x="0" y="905"/>
                  </a:lnTo>
                  <a:lnTo>
                    <a:pt x="0" y="170"/>
                  </a:lnTo>
                  <a:lnTo>
                    <a:pt x="643" y="0"/>
                  </a:lnTo>
                  <a:lnTo>
                    <a:pt x="643" y="905"/>
                  </a:lnTo>
                  <a:close/>
                </a:path>
              </a:pathLst>
            </a:custGeom>
            <a:solidFill>
              <a:srgbClr val="3D3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333">
              <a:extLst>
                <a:ext uri="{FF2B5EF4-FFF2-40B4-BE49-F238E27FC236}">
                  <a16:creationId xmlns:a16="http://schemas.microsoft.com/office/drawing/2014/main" xmlns="" id="{6E8947BA-ACEE-4C02-AE18-B0AADF0038E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61413" y="2227263"/>
              <a:ext cx="71438" cy="1436688"/>
            </a:xfrm>
            <a:prstGeom prst="rect">
              <a:avLst/>
            </a:prstGeom>
            <a:solidFill>
              <a:srgbClr val="262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2018/11/13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BAB5746-BAA2-4275-B3A4-39FD3DAAF2D3}"/>
              </a:ext>
            </a:extLst>
          </p:cNvPr>
          <p:cNvGrpSpPr/>
          <p:nvPr userDrawn="1"/>
        </p:nvGrpSpPr>
        <p:grpSpPr>
          <a:xfrm flipH="1">
            <a:off x="0" y="4763"/>
            <a:ext cx="12192001" cy="6848476"/>
            <a:chOff x="0" y="4763"/>
            <a:chExt cx="12192001" cy="6848476"/>
          </a:xfrm>
        </p:grpSpPr>
        <p:sp>
          <p:nvSpPr>
            <p:cNvPr id="215" name="AutoShape 225">
              <a:extLst>
                <a:ext uri="{FF2B5EF4-FFF2-40B4-BE49-F238E27FC236}">
                  <a16:creationId xmlns:a16="http://schemas.microsoft.com/office/drawing/2014/main" xmlns="" id="{9961954C-D5D0-4FBE-9F07-76ABC680E808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27">
              <a:extLst>
                <a:ext uri="{FF2B5EF4-FFF2-40B4-BE49-F238E27FC236}">
                  <a16:creationId xmlns:a16="http://schemas.microsoft.com/office/drawing/2014/main" xmlns="" id="{CD2B0028-D7B8-4784-B13D-A0CF1829487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4763"/>
              <a:ext cx="12192000" cy="68484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9">
              <a:extLst>
                <a:ext uri="{FF2B5EF4-FFF2-40B4-BE49-F238E27FC236}">
                  <a16:creationId xmlns:a16="http://schemas.microsoft.com/office/drawing/2014/main" xmlns="" id="{A688C0A4-4B43-4341-A32A-DEF2237CE4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992188"/>
              <a:ext cx="12192000" cy="5861050"/>
            </a:xfrm>
            <a:custGeom>
              <a:avLst/>
              <a:gdLst>
                <a:gd name="T0" fmla="*/ 7680 w 7680"/>
                <a:gd name="T1" fmla="*/ 0 h 3692"/>
                <a:gd name="T2" fmla="*/ 0 w 7680"/>
                <a:gd name="T3" fmla="*/ 3130 h 3692"/>
                <a:gd name="T4" fmla="*/ 0 w 7680"/>
                <a:gd name="T5" fmla="*/ 3692 h 3692"/>
                <a:gd name="T6" fmla="*/ 2931 w 7680"/>
                <a:gd name="T7" fmla="*/ 3692 h 3692"/>
                <a:gd name="T8" fmla="*/ 7680 w 7680"/>
                <a:gd name="T9" fmla="*/ 1758 h 3692"/>
                <a:gd name="T10" fmla="*/ 7680 w 7680"/>
                <a:gd name="T11" fmla="*/ 0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0" h="3692">
                  <a:moveTo>
                    <a:pt x="7680" y="0"/>
                  </a:moveTo>
                  <a:lnTo>
                    <a:pt x="0" y="3130"/>
                  </a:lnTo>
                  <a:lnTo>
                    <a:pt x="0" y="3692"/>
                  </a:lnTo>
                  <a:lnTo>
                    <a:pt x="2931" y="3692"/>
                  </a:lnTo>
                  <a:lnTo>
                    <a:pt x="7680" y="1758"/>
                  </a:lnTo>
                  <a:lnTo>
                    <a:pt x="7680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18" name="Freeform 230">
              <a:extLst>
                <a:ext uri="{FF2B5EF4-FFF2-40B4-BE49-F238E27FC236}">
                  <a16:creationId xmlns:a16="http://schemas.microsoft.com/office/drawing/2014/main" xmlns="" id="{66DD9C7D-2A3A-41C3-8D7A-24861DD8C1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8600" y="2497138"/>
              <a:ext cx="10693400" cy="4356100"/>
            </a:xfrm>
            <a:custGeom>
              <a:avLst/>
              <a:gdLst>
                <a:gd name="T0" fmla="*/ 6736 w 6736"/>
                <a:gd name="T1" fmla="*/ 1757 h 2744"/>
                <a:gd name="T2" fmla="*/ 6736 w 6736"/>
                <a:gd name="T3" fmla="*/ 0 h 2744"/>
                <a:gd name="T4" fmla="*/ 0 w 6736"/>
                <a:gd name="T5" fmla="*/ 2744 h 2744"/>
                <a:gd name="T6" fmla="*/ 4313 w 6736"/>
                <a:gd name="T7" fmla="*/ 2744 h 2744"/>
                <a:gd name="T8" fmla="*/ 6736 w 6736"/>
                <a:gd name="T9" fmla="*/ 1757 h 2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36" h="2744">
                  <a:moveTo>
                    <a:pt x="6736" y="1757"/>
                  </a:moveTo>
                  <a:lnTo>
                    <a:pt x="6736" y="0"/>
                  </a:lnTo>
                  <a:lnTo>
                    <a:pt x="0" y="2744"/>
                  </a:lnTo>
                  <a:lnTo>
                    <a:pt x="4313" y="2744"/>
                  </a:lnTo>
                  <a:lnTo>
                    <a:pt x="6736" y="175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31">
              <a:extLst>
                <a:ext uri="{FF2B5EF4-FFF2-40B4-BE49-F238E27FC236}">
                  <a16:creationId xmlns:a16="http://schemas.microsoft.com/office/drawing/2014/main" xmlns="" id="{D2B90FE7-39AD-4CFC-B091-DB0691C1BE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6100" y="3603626"/>
              <a:ext cx="7835900" cy="3249613"/>
            </a:xfrm>
            <a:custGeom>
              <a:avLst/>
              <a:gdLst>
                <a:gd name="T0" fmla="*/ 4936 w 4936"/>
                <a:gd name="T1" fmla="*/ 2047 h 2047"/>
                <a:gd name="T2" fmla="*/ 0 w 4936"/>
                <a:gd name="T3" fmla="*/ 2047 h 2047"/>
                <a:gd name="T4" fmla="*/ 4936 w 4936"/>
                <a:gd name="T5" fmla="*/ 0 h 2047"/>
                <a:gd name="T6" fmla="*/ 4936 w 4936"/>
                <a:gd name="T7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36" h="2047">
                  <a:moveTo>
                    <a:pt x="4936" y="2047"/>
                  </a:moveTo>
                  <a:lnTo>
                    <a:pt x="0" y="2047"/>
                  </a:lnTo>
                  <a:lnTo>
                    <a:pt x="4936" y="0"/>
                  </a:lnTo>
                  <a:lnTo>
                    <a:pt x="4936" y="2047"/>
                  </a:lnTo>
                  <a:close/>
                </a:path>
              </a:pathLst>
            </a:custGeom>
            <a:solidFill>
              <a:srgbClr val="FF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32">
              <a:extLst>
                <a:ext uri="{FF2B5EF4-FFF2-40B4-BE49-F238E27FC236}">
                  <a16:creationId xmlns:a16="http://schemas.microsoft.com/office/drawing/2014/main" xmlns="" id="{8F7A8D20-59D0-47A5-874F-BC9F01F2776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561263" y="4933951"/>
              <a:ext cx="4630738" cy="1919288"/>
            </a:xfrm>
            <a:custGeom>
              <a:avLst/>
              <a:gdLst>
                <a:gd name="T0" fmla="*/ 0 w 2917"/>
                <a:gd name="T1" fmla="*/ 1209 h 1209"/>
                <a:gd name="T2" fmla="*/ 2917 w 2917"/>
                <a:gd name="T3" fmla="*/ 1209 h 1209"/>
                <a:gd name="T4" fmla="*/ 2917 w 2917"/>
                <a:gd name="T5" fmla="*/ 0 h 1209"/>
                <a:gd name="T6" fmla="*/ 0 w 2917"/>
                <a:gd name="T7" fmla="*/ 1209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17" h="1209">
                  <a:moveTo>
                    <a:pt x="0" y="1209"/>
                  </a:moveTo>
                  <a:lnTo>
                    <a:pt x="2917" y="1209"/>
                  </a:lnTo>
                  <a:lnTo>
                    <a:pt x="2917" y="0"/>
                  </a:lnTo>
                  <a:lnTo>
                    <a:pt x="0" y="1209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33">
              <a:extLst>
                <a:ext uri="{FF2B5EF4-FFF2-40B4-BE49-F238E27FC236}">
                  <a16:creationId xmlns:a16="http://schemas.microsoft.com/office/drawing/2014/main" xmlns="" id="{00FA984C-F008-439C-975D-F3A357256CE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17088" y="4763"/>
              <a:ext cx="1117600" cy="647700"/>
            </a:xfrm>
            <a:custGeom>
              <a:avLst/>
              <a:gdLst>
                <a:gd name="T0" fmla="*/ 0 w 704"/>
                <a:gd name="T1" fmla="*/ 0 h 408"/>
                <a:gd name="T2" fmla="*/ 0 w 704"/>
                <a:gd name="T3" fmla="*/ 408 h 408"/>
                <a:gd name="T4" fmla="*/ 704 w 704"/>
                <a:gd name="T5" fmla="*/ 0 h 408"/>
                <a:gd name="T6" fmla="*/ 0 w 704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4" h="408">
                  <a:moveTo>
                    <a:pt x="0" y="0"/>
                  </a:moveTo>
                  <a:lnTo>
                    <a:pt x="0" y="408"/>
                  </a:lnTo>
                  <a:lnTo>
                    <a:pt x="7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34">
              <a:extLst>
                <a:ext uri="{FF2B5EF4-FFF2-40B4-BE49-F238E27FC236}">
                  <a16:creationId xmlns:a16="http://schemas.microsoft.com/office/drawing/2014/main" xmlns="" id="{DE75C6F4-2B1F-42A7-8173-446CCA47F6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91550" y="4763"/>
              <a:ext cx="1125538" cy="647700"/>
            </a:xfrm>
            <a:custGeom>
              <a:avLst/>
              <a:gdLst>
                <a:gd name="T0" fmla="*/ 709 w 709"/>
                <a:gd name="T1" fmla="*/ 0 h 408"/>
                <a:gd name="T2" fmla="*/ 0 w 709"/>
                <a:gd name="T3" fmla="*/ 0 h 408"/>
                <a:gd name="T4" fmla="*/ 709 w 709"/>
                <a:gd name="T5" fmla="*/ 408 h 408"/>
                <a:gd name="T6" fmla="*/ 709 w 709"/>
                <a:gd name="T7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9" h="408">
                  <a:moveTo>
                    <a:pt x="709" y="0"/>
                  </a:moveTo>
                  <a:lnTo>
                    <a:pt x="0" y="0"/>
                  </a:lnTo>
                  <a:lnTo>
                    <a:pt x="709" y="408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35">
              <a:extLst>
                <a:ext uri="{FF2B5EF4-FFF2-40B4-BE49-F238E27FC236}">
                  <a16:creationId xmlns:a16="http://schemas.microsoft.com/office/drawing/2014/main" xmlns="" id="{4B9AA3DC-1821-41A9-AD7C-9EA4CFB62D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39538" y="4763"/>
              <a:ext cx="368300" cy="106363"/>
            </a:xfrm>
            <a:custGeom>
              <a:avLst/>
              <a:gdLst>
                <a:gd name="T0" fmla="*/ 116 w 232"/>
                <a:gd name="T1" fmla="*/ 67 h 67"/>
                <a:gd name="T2" fmla="*/ 232 w 232"/>
                <a:gd name="T3" fmla="*/ 0 h 67"/>
                <a:gd name="T4" fmla="*/ 0 w 232"/>
                <a:gd name="T5" fmla="*/ 0 h 67"/>
                <a:gd name="T6" fmla="*/ 116 w 2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67">
                  <a:moveTo>
                    <a:pt x="116" y="67"/>
                  </a:moveTo>
                  <a:lnTo>
                    <a:pt x="232" y="0"/>
                  </a:lnTo>
                  <a:lnTo>
                    <a:pt x="0" y="0"/>
                  </a:lnTo>
                  <a:lnTo>
                    <a:pt x="116" y="67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6">
              <a:extLst>
                <a:ext uri="{FF2B5EF4-FFF2-40B4-BE49-F238E27FC236}">
                  <a16:creationId xmlns:a16="http://schemas.microsoft.com/office/drawing/2014/main" xmlns="" id="{234D1395-C416-4670-BF6B-1B99C2BDFE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23688" y="4763"/>
              <a:ext cx="468313" cy="1489075"/>
            </a:xfrm>
            <a:custGeom>
              <a:avLst/>
              <a:gdLst>
                <a:gd name="T0" fmla="*/ 0 w 295"/>
                <a:gd name="T1" fmla="*/ 938 h 938"/>
                <a:gd name="T2" fmla="*/ 295 w 295"/>
                <a:gd name="T3" fmla="*/ 767 h 938"/>
                <a:gd name="T4" fmla="*/ 295 w 295"/>
                <a:gd name="T5" fmla="*/ 0 h 938"/>
                <a:gd name="T6" fmla="*/ 116 w 295"/>
                <a:gd name="T7" fmla="*/ 0 h 938"/>
                <a:gd name="T8" fmla="*/ 0 w 295"/>
                <a:gd name="T9" fmla="*/ 67 h 938"/>
                <a:gd name="T10" fmla="*/ 0 w 295"/>
                <a:gd name="T11" fmla="*/ 938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5" h="938">
                  <a:moveTo>
                    <a:pt x="0" y="938"/>
                  </a:moveTo>
                  <a:lnTo>
                    <a:pt x="295" y="767"/>
                  </a:lnTo>
                  <a:lnTo>
                    <a:pt x="295" y="0"/>
                  </a:lnTo>
                  <a:lnTo>
                    <a:pt x="116" y="0"/>
                  </a:lnTo>
                  <a:lnTo>
                    <a:pt x="0" y="67"/>
                  </a:lnTo>
                  <a:lnTo>
                    <a:pt x="0" y="93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37">
              <a:extLst>
                <a:ext uri="{FF2B5EF4-FFF2-40B4-BE49-F238E27FC236}">
                  <a16:creationId xmlns:a16="http://schemas.microsoft.com/office/drawing/2014/main" xmlns="" id="{097BD861-E698-4594-A9AD-C04EADC139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99713" y="4763"/>
              <a:ext cx="1323975" cy="1489075"/>
            </a:xfrm>
            <a:custGeom>
              <a:avLst/>
              <a:gdLst>
                <a:gd name="T0" fmla="*/ 0 w 834"/>
                <a:gd name="T1" fmla="*/ 457 h 938"/>
                <a:gd name="T2" fmla="*/ 834 w 834"/>
                <a:gd name="T3" fmla="*/ 938 h 938"/>
                <a:gd name="T4" fmla="*/ 834 w 834"/>
                <a:gd name="T5" fmla="*/ 67 h 938"/>
                <a:gd name="T6" fmla="*/ 718 w 834"/>
                <a:gd name="T7" fmla="*/ 0 h 938"/>
                <a:gd name="T8" fmla="*/ 1 w 834"/>
                <a:gd name="T9" fmla="*/ 0 h 938"/>
                <a:gd name="T10" fmla="*/ 0 w 834"/>
                <a:gd name="T11" fmla="*/ 457 h 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4" h="938">
                  <a:moveTo>
                    <a:pt x="0" y="457"/>
                  </a:moveTo>
                  <a:lnTo>
                    <a:pt x="834" y="938"/>
                  </a:lnTo>
                  <a:lnTo>
                    <a:pt x="834" y="67"/>
                  </a:lnTo>
                  <a:lnTo>
                    <a:pt x="718" y="0"/>
                  </a:lnTo>
                  <a:lnTo>
                    <a:pt x="1" y="0"/>
                  </a:lnTo>
                  <a:lnTo>
                    <a:pt x="0" y="45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8">
              <a:extLst>
                <a:ext uri="{FF2B5EF4-FFF2-40B4-BE49-F238E27FC236}">
                  <a16:creationId xmlns:a16="http://schemas.microsoft.com/office/drawing/2014/main" xmlns="" id="{F01CABCB-8464-4F26-BC1D-F074B9B35A3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475" y="4692651"/>
              <a:ext cx="2638425" cy="1527175"/>
            </a:xfrm>
            <a:custGeom>
              <a:avLst/>
              <a:gdLst>
                <a:gd name="T0" fmla="*/ 1662 w 1662"/>
                <a:gd name="T1" fmla="*/ 481 h 962"/>
                <a:gd name="T2" fmla="*/ 834 w 1662"/>
                <a:gd name="T3" fmla="*/ 962 h 962"/>
                <a:gd name="T4" fmla="*/ 0 w 1662"/>
                <a:gd name="T5" fmla="*/ 481 h 962"/>
                <a:gd name="T6" fmla="*/ 828 w 1662"/>
                <a:gd name="T7" fmla="*/ 0 h 962"/>
                <a:gd name="T8" fmla="*/ 1662 w 1662"/>
                <a:gd name="T9" fmla="*/ 481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2" h="962">
                  <a:moveTo>
                    <a:pt x="1662" y="481"/>
                  </a:moveTo>
                  <a:lnTo>
                    <a:pt x="834" y="962"/>
                  </a:lnTo>
                  <a:lnTo>
                    <a:pt x="0" y="481"/>
                  </a:lnTo>
                  <a:lnTo>
                    <a:pt x="828" y="0"/>
                  </a:lnTo>
                  <a:lnTo>
                    <a:pt x="1662" y="48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9">
              <a:extLst>
                <a:ext uri="{FF2B5EF4-FFF2-40B4-BE49-F238E27FC236}">
                  <a16:creationId xmlns:a16="http://schemas.microsoft.com/office/drawing/2014/main" xmlns="" id="{4316EE9C-E131-479D-9521-1B333C30C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65450" y="5456238"/>
              <a:ext cx="1314450" cy="1397000"/>
            </a:xfrm>
            <a:custGeom>
              <a:avLst/>
              <a:gdLst>
                <a:gd name="T0" fmla="*/ 0 w 828"/>
                <a:gd name="T1" fmla="*/ 880 h 880"/>
                <a:gd name="T2" fmla="*/ 812 w 828"/>
                <a:gd name="T3" fmla="*/ 880 h 880"/>
                <a:gd name="T4" fmla="*/ 828 w 828"/>
                <a:gd name="T5" fmla="*/ 871 h 880"/>
                <a:gd name="T6" fmla="*/ 828 w 828"/>
                <a:gd name="T7" fmla="*/ 0 h 880"/>
                <a:gd name="T8" fmla="*/ 0 w 828"/>
                <a:gd name="T9" fmla="*/ 481 h 880"/>
                <a:gd name="T10" fmla="*/ 0 w 828"/>
                <a:gd name="T11" fmla="*/ 880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8" h="880">
                  <a:moveTo>
                    <a:pt x="0" y="880"/>
                  </a:moveTo>
                  <a:lnTo>
                    <a:pt x="812" y="880"/>
                  </a:lnTo>
                  <a:lnTo>
                    <a:pt x="828" y="871"/>
                  </a:lnTo>
                  <a:lnTo>
                    <a:pt x="828" y="0"/>
                  </a:lnTo>
                  <a:lnTo>
                    <a:pt x="0" y="481"/>
                  </a:lnTo>
                  <a:lnTo>
                    <a:pt x="0" y="88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40">
              <a:extLst>
                <a:ext uri="{FF2B5EF4-FFF2-40B4-BE49-F238E27FC236}">
                  <a16:creationId xmlns:a16="http://schemas.microsoft.com/office/drawing/2014/main" xmlns="" id="{8DC1C08A-9F19-4079-8D64-D91643589C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1475" y="5456238"/>
              <a:ext cx="1323975" cy="1397000"/>
            </a:xfrm>
            <a:custGeom>
              <a:avLst/>
              <a:gdLst>
                <a:gd name="T0" fmla="*/ 0 w 834"/>
                <a:gd name="T1" fmla="*/ 871 h 880"/>
                <a:gd name="T2" fmla="*/ 16 w 834"/>
                <a:gd name="T3" fmla="*/ 880 h 880"/>
                <a:gd name="T4" fmla="*/ 834 w 834"/>
                <a:gd name="T5" fmla="*/ 880 h 880"/>
                <a:gd name="T6" fmla="*/ 834 w 834"/>
                <a:gd name="T7" fmla="*/ 481 h 880"/>
                <a:gd name="T8" fmla="*/ 0 w 834"/>
                <a:gd name="T9" fmla="*/ 0 h 880"/>
                <a:gd name="T10" fmla="*/ 0 w 834"/>
                <a:gd name="T11" fmla="*/ 871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4" h="880">
                  <a:moveTo>
                    <a:pt x="0" y="871"/>
                  </a:moveTo>
                  <a:lnTo>
                    <a:pt x="16" y="880"/>
                  </a:lnTo>
                  <a:lnTo>
                    <a:pt x="834" y="880"/>
                  </a:lnTo>
                  <a:lnTo>
                    <a:pt x="834" y="481"/>
                  </a:lnTo>
                  <a:lnTo>
                    <a:pt x="0" y="0"/>
                  </a:lnTo>
                  <a:lnTo>
                    <a:pt x="0" y="8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41">
              <a:extLst>
                <a:ext uri="{FF2B5EF4-FFF2-40B4-BE49-F238E27FC236}">
                  <a16:creationId xmlns:a16="http://schemas.microsoft.com/office/drawing/2014/main" xmlns="" id="{2DCEB443-D75B-42B9-931C-31E171109C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4692651"/>
              <a:ext cx="1620838" cy="1527175"/>
            </a:xfrm>
            <a:custGeom>
              <a:avLst/>
              <a:gdLst>
                <a:gd name="T0" fmla="*/ 0 w 1021"/>
                <a:gd name="T1" fmla="*/ 109 h 962"/>
                <a:gd name="T2" fmla="*/ 0 w 1021"/>
                <a:gd name="T3" fmla="*/ 850 h 962"/>
                <a:gd name="T4" fmla="*/ 198 w 1021"/>
                <a:gd name="T5" fmla="*/ 962 h 962"/>
                <a:gd name="T6" fmla="*/ 1021 w 1021"/>
                <a:gd name="T7" fmla="*/ 472 h 962"/>
                <a:gd name="T8" fmla="*/ 183 w 1021"/>
                <a:gd name="T9" fmla="*/ 0 h 962"/>
                <a:gd name="T10" fmla="*/ 0 w 1021"/>
                <a:gd name="T11" fmla="*/ 109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1" h="962">
                  <a:moveTo>
                    <a:pt x="0" y="109"/>
                  </a:moveTo>
                  <a:lnTo>
                    <a:pt x="0" y="850"/>
                  </a:lnTo>
                  <a:lnTo>
                    <a:pt x="198" y="962"/>
                  </a:lnTo>
                  <a:lnTo>
                    <a:pt x="1021" y="472"/>
                  </a:lnTo>
                  <a:lnTo>
                    <a:pt x="183" y="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42">
              <a:extLst>
                <a:ext uri="{FF2B5EF4-FFF2-40B4-BE49-F238E27FC236}">
                  <a16:creationId xmlns:a16="http://schemas.microsoft.com/office/drawing/2014/main" xmlns="" id="{E6A73740-0642-4B31-A972-9E182375044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4325" y="5441951"/>
              <a:ext cx="1320800" cy="1411288"/>
            </a:xfrm>
            <a:custGeom>
              <a:avLst/>
              <a:gdLst>
                <a:gd name="T0" fmla="*/ 0 w 832"/>
                <a:gd name="T1" fmla="*/ 490 h 889"/>
                <a:gd name="T2" fmla="*/ 4 w 832"/>
                <a:gd name="T3" fmla="*/ 889 h 889"/>
                <a:gd name="T4" fmla="*/ 802 w 832"/>
                <a:gd name="T5" fmla="*/ 889 h 889"/>
                <a:gd name="T6" fmla="*/ 832 w 832"/>
                <a:gd name="T7" fmla="*/ 871 h 889"/>
                <a:gd name="T8" fmla="*/ 823 w 832"/>
                <a:gd name="T9" fmla="*/ 0 h 889"/>
                <a:gd name="T10" fmla="*/ 0 w 832"/>
                <a:gd name="T11" fmla="*/ 49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2" h="889">
                  <a:moveTo>
                    <a:pt x="0" y="490"/>
                  </a:moveTo>
                  <a:lnTo>
                    <a:pt x="4" y="889"/>
                  </a:lnTo>
                  <a:lnTo>
                    <a:pt x="802" y="889"/>
                  </a:lnTo>
                  <a:lnTo>
                    <a:pt x="832" y="871"/>
                  </a:lnTo>
                  <a:lnTo>
                    <a:pt x="823" y="0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43">
              <a:extLst>
                <a:ext uri="{FF2B5EF4-FFF2-40B4-BE49-F238E27FC236}">
                  <a16:creationId xmlns:a16="http://schemas.microsoft.com/office/drawing/2014/main" xmlns="" id="{A2731CD6-71EC-4D88-B2F1-DD4B92F104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6042026"/>
              <a:ext cx="320675" cy="811213"/>
            </a:xfrm>
            <a:custGeom>
              <a:avLst/>
              <a:gdLst>
                <a:gd name="T0" fmla="*/ 198 w 202"/>
                <a:gd name="T1" fmla="*/ 112 h 511"/>
                <a:gd name="T2" fmla="*/ 0 w 202"/>
                <a:gd name="T3" fmla="*/ 0 h 511"/>
                <a:gd name="T4" fmla="*/ 0 w 202"/>
                <a:gd name="T5" fmla="*/ 511 h 511"/>
                <a:gd name="T6" fmla="*/ 202 w 202"/>
                <a:gd name="T7" fmla="*/ 511 h 511"/>
                <a:gd name="T8" fmla="*/ 198 w 202"/>
                <a:gd name="T9" fmla="*/ 11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511">
                  <a:moveTo>
                    <a:pt x="198" y="112"/>
                  </a:moveTo>
                  <a:lnTo>
                    <a:pt x="0" y="0"/>
                  </a:lnTo>
                  <a:lnTo>
                    <a:pt x="0" y="511"/>
                  </a:lnTo>
                  <a:lnTo>
                    <a:pt x="202" y="511"/>
                  </a:lnTo>
                  <a:lnTo>
                    <a:pt x="198" y="1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44">
              <a:extLst>
                <a:ext uri="{FF2B5EF4-FFF2-40B4-BE49-F238E27FC236}">
                  <a16:creationId xmlns:a16="http://schemas.microsoft.com/office/drawing/2014/main" xmlns="" id="{B7BDF66F-6989-467D-BA09-FBDF696AC2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1239838"/>
              <a:ext cx="3240088" cy="2339975"/>
            </a:xfrm>
            <a:custGeom>
              <a:avLst/>
              <a:gdLst>
                <a:gd name="T0" fmla="*/ 0 w 2041"/>
                <a:gd name="T1" fmla="*/ 443 h 1474"/>
                <a:gd name="T2" fmla="*/ 0 w 2041"/>
                <a:gd name="T3" fmla="*/ 1030 h 1474"/>
                <a:gd name="T4" fmla="*/ 771 w 2041"/>
                <a:gd name="T5" fmla="*/ 1474 h 1474"/>
                <a:gd name="T6" fmla="*/ 2041 w 2041"/>
                <a:gd name="T7" fmla="*/ 737 h 1474"/>
                <a:gd name="T8" fmla="*/ 762 w 2041"/>
                <a:gd name="T9" fmla="*/ 0 h 1474"/>
                <a:gd name="T10" fmla="*/ 0 w 2041"/>
                <a:gd name="T11" fmla="*/ 443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1" h="1474">
                  <a:moveTo>
                    <a:pt x="0" y="443"/>
                  </a:moveTo>
                  <a:lnTo>
                    <a:pt x="0" y="1030"/>
                  </a:lnTo>
                  <a:lnTo>
                    <a:pt x="771" y="1474"/>
                  </a:lnTo>
                  <a:lnTo>
                    <a:pt x="2041" y="737"/>
                  </a:lnTo>
                  <a:lnTo>
                    <a:pt x="762" y="0"/>
                  </a:lnTo>
                  <a:lnTo>
                    <a:pt x="0" y="44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5">
              <a:extLst>
                <a:ext uri="{FF2B5EF4-FFF2-40B4-BE49-F238E27FC236}">
                  <a16:creationId xmlns:a16="http://schemas.microsoft.com/office/drawing/2014/main" xmlns="" id="{3CA14E38-A351-4AE8-8790-ABCA1D4239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2375" y="2409826"/>
              <a:ext cx="2017713" cy="3289300"/>
            </a:xfrm>
            <a:custGeom>
              <a:avLst/>
              <a:gdLst>
                <a:gd name="T0" fmla="*/ 1271 w 1271"/>
                <a:gd name="T1" fmla="*/ 0 h 2072"/>
                <a:gd name="T2" fmla="*/ 1270 w 1271"/>
                <a:gd name="T3" fmla="*/ 1335 h 2072"/>
                <a:gd name="T4" fmla="*/ 0 w 1271"/>
                <a:gd name="T5" fmla="*/ 2072 h 2072"/>
                <a:gd name="T6" fmla="*/ 1 w 1271"/>
                <a:gd name="T7" fmla="*/ 737 h 2072"/>
                <a:gd name="T8" fmla="*/ 1271 w 1271"/>
                <a:gd name="T9" fmla="*/ 0 h 2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2072">
                  <a:moveTo>
                    <a:pt x="1271" y="0"/>
                  </a:moveTo>
                  <a:lnTo>
                    <a:pt x="1270" y="1335"/>
                  </a:lnTo>
                  <a:lnTo>
                    <a:pt x="0" y="2072"/>
                  </a:lnTo>
                  <a:lnTo>
                    <a:pt x="1" y="737"/>
                  </a:lnTo>
                  <a:lnTo>
                    <a:pt x="127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46">
              <a:extLst>
                <a:ext uri="{FF2B5EF4-FFF2-40B4-BE49-F238E27FC236}">
                  <a16:creationId xmlns:a16="http://schemas.microsoft.com/office/drawing/2014/main" xmlns="" id="{28749531-8ADD-4BCE-8E4D-D90D179206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0" y="2874963"/>
              <a:ext cx="1223963" cy="2824163"/>
            </a:xfrm>
            <a:custGeom>
              <a:avLst/>
              <a:gdLst>
                <a:gd name="T0" fmla="*/ 0 w 771"/>
                <a:gd name="T1" fmla="*/ 1336 h 1779"/>
                <a:gd name="T2" fmla="*/ 770 w 771"/>
                <a:gd name="T3" fmla="*/ 1779 h 1779"/>
                <a:gd name="T4" fmla="*/ 771 w 771"/>
                <a:gd name="T5" fmla="*/ 444 h 1779"/>
                <a:gd name="T6" fmla="*/ 0 w 771"/>
                <a:gd name="T7" fmla="*/ 0 h 1779"/>
                <a:gd name="T8" fmla="*/ 0 w 771"/>
                <a:gd name="T9" fmla="*/ 1336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1779">
                  <a:moveTo>
                    <a:pt x="0" y="1336"/>
                  </a:moveTo>
                  <a:lnTo>
                    <a:pt x="770" y="1779"/>
                  </a:lnTo>
                  <a:lnTo>
                    <a:pt x="771" y="444"/>
                  </a:lnTo>
                  <a:lnTo>
                    <a:pt x="0" y="0"/>
                  </a:lnTo>
                  <a:lnTo>
                    <a:pt x="0" y="13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875542" y="2099470"/>
            <a:ext cx="4642980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875542" y="4405706"/>
            <a:ext cx="4642980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xmlns="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875543" y="4109435"/>
            <a:ext cx="4642980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xmlns="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2018/11/13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xmlns="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xmlns="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1.xml"/><Relationship Id="rId6" Type="http://schemas.openxmlformats.org/officeDocument/2006/relationships/oleObject" Target="../embeddings/oleObject1.bin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1.emf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7.xml"/><Relationship Id="rId6" Type="http://schemas.openxmlformats.org/officeDocument/2006/relationships/oleObject" Target="../embeddings/oleObject2.bin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9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mtClean="0"/>
              <a:t>蓝色商务风主题模板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900F3B-E60D-49C5-999D-0E1F807BE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D19D038-8D7F-4A86-931E-364D7656D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EA23FF-5CDE-4C35-B0BD-4FB368CAE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5" name="4b0bf113-d6a0-47f8-bf3e-3ffcd42b64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F05E45-670A-46D9-90B6-DEC8081033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3" y="1772815"/>
            <a:ext cx="10850565" cy="4171252"/>
            <a:chOff x="669923" y="1772815"/>
            <a:chExt cx="10850565" cy="4171252"/>
          </a:xfrm>
        </p:grpSpPr>
        <p:grpSp>
          <p:nvGrpSpPr>
            <p:cNvPr id="6" name="îsľí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7A538280-9227-43DB-B6E8-9ED5B2F94F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07468" y="1772815"/>
              <a:ext cx="9613068" cy="4171252"/>
              <a:chOff x="1307468" y="1772815"/>
              <a:chExt cx="9613068" cy="4171252"/>
            </a:xfrm>
          </p:grpSpPr>
          <p:grpSp>
            <p:nvGrpSpPr>
              <p:cNvPr id="19" name="îṥḻíḋe">
                <a:extLst>
                  <a:ext uri="{FF2B5EF4-FFF2-40B4-BE49-F238E27FC236}">
                    <a16:creationId xmlns:a16="http://schemas.microsoft.com/office/drawing/2014/main" xmlns="" id="{8FD15038-5621-4231-8B1A-266CBE39FE20}"/>
                  </a:ext>
                </a:extLst>
              </p:cNvPr>
              <p:cNvGrpSpPr/>
              <p:nvPr/>
            </p:nvGrpSpPr>
            <p:grpSpPr>
              <a:xfrm>
                <a:off x="4512022" y="1772815"/>
                <a:ext cx="3167955" cy="4171252"/>
                <a:chOff x="7248526" y="1421548"/>
                <a:chExt cx="3273424" cy="4310125"/>
              </a:xfrm>
            </p:grpSpPr>
            <p:grpSp>
              <p:nvGrpSpPr>
                <p:cNvPr id="23" name="iṣlîḓe">
                  <a:extLst>
                    <a:ext uri="{FF2B5EF4-FFF2-40B4-BE49-F238E27FC236}">
                      <a16:creationId xmlns:a16="http://schemas.microsoft.com/office/drawing/2014/main" xmlns="" id="{578D21AE-1C03-46FE-99D6-2252BCA3BB98}"/>
                    </a:ext>
                  </a:extLst>
                </p:cNvPr>
                <p:cNvGrpSpPr/>
                <p:nvPr/>
              </p:nvGrpSpPr>
              <p:grpSpPr>
                <a:xfrm>
                  <a:off x="7248526" y="1421548"/>
                  <a:ext cx="3273424" cy="4310125"/>
                  <a:chOff x="6686547" y="681591"/>
                  <a:chExt cx="4397379" cy="5790038"/>
                </a:xfrm>
              </p:grpSpPr>
              <p:sp>
                <p:nvSpPr>
                  <p:cNvPr id="28" name="isľïḋé">
                    <a:extLst>
                      <a:ext uri="{FF2B5EF4-FFF2-40B4-BE49-F238E27FC236}">
                        <a16:creationId xmlns:a16="http://schemas.microsoft.com/office/drawing/2014/main" xmlns="" id="{DDE968E5-11FF-4B29-AFB3-237CD7907726}"/>
                      </a:ext>
                    </a:extLst>
                  </p:cNvPr>
                  <p:cNvSpPr/>
                  <p:nvPr/>
                </p:nvSpPr>
                <p:spPr>
                  <a:xfrm>
                    <a:off x="8885238" y="3705134"/>
                    <a:ext cx="2198688" cy="2430362"/>
                  </a:xfrm>
                  <a:custGeom>
                    <a:avLst/>
                    <a:gdLst>
                      <a:gd name="connsiteX0" fmla="*/ 1457425 w 2198689"/>
                      <a:gd name="connsiteY0" fmla="*/ 0 h 2430362"/>
                      <a:gd name="connsiteX1" fmla="*/ 2198689 w 2198689"/>
                      <a:gd name="connsiteY1" fmla="*/ 0 h 2430362"/>
                      <a:gd name="connsiteX2" fmla="*/ 2198689 w 2198689"/>
                      <a:gd name="connsiteY2" fmla="*/ 1448073 h 2430362"/>
                      <a:gd name="connsiteX3" fmla="*/ 2198640 w 2198689"/>
                      <a:gd name="connsiteY3" fmla="*/ 1448073 h 2430362"/>
                      <a:gd name="connsiteX4" fmla="*/ 2198688 w 2198689"/>
                      <a:gd name="connsiteY4" fmla="*/ 1448641 h 2430362"/>
                      <a:gd name="connsiteX5" fmla="*/ 1554707 w 2198689"/>
                      <a:gd name="connsiteY5" fmla="*/ 2377536 h 2430362"/>
                      <a:gd name="connsiteX6" fmla="*/ 1457427 w 2198689"/>
                      <a:gd name="connsiteY6" fmla="*/ 2430362 h 2430362"/>
                      <a:gd name="connsiteX7" fmla="*/ 1457426 w 2198689"/>
                      <a:gd name="connsiteY7" fmla="*/ 2430362 h 2430362"/>
                      <a:gd name="connsiteX8" fmla="*/ 1457427 w 2198689"/>
                      <a:gd name="connsiteY8" fmla="*/ 2430361 h 2430362"/>
                      <a:gd name="connsiteX9" fmla="*/ 0 w 2198689"/>
                      <a:gd name="connsiteY9" fmla="*/ 1447753 h 2430362"/>
                      <a:gd name="connsiteX10" fmla="*/ 1455968 w 2198689"/>
                      <a:gd name="connsiteY10" fmla="*/ 466128 h 2430362"/>
                      <a:gd name="connsiteX11" fmla="*/ 1457425 w 2198689"/>
                      <a:gd name="connsiteY11" fmla="*/ 466919 h 24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98689" h="2430362">
                        <a:moveTo>
                          <a:pt x="1457425" y="0"/>
                        </a:moveTo>
                        <a:lnTo>
                          <a:pt x="2198689" y="0"/>
                        </a:lnTo>
                        <a:lnTo>
                          <a:pt x="2198689" y="1448073"/>
                        </a:lnTo>
                        <a:lnTo>
                          <a:pt x="2198640" y="1448073"/>
                        </a:lnTo>
                        <a:lnTo>
                          <a:pt x="2198688" y="1448641"/>
                        </a:lnTo>
                        <a:cubicBezTo>
                          <a:pt x="2198688" y="1811397"/>
                          <a:pt x="1952592" y="2139811"/>
                          <a:pt x="1554707" y="2377536"/>
                        </a:cubicBezTo>
                        <a:lnTo>
                          <a:pt x="1457427" y="2430362"/>
                        </a:lnTo>
                        <a:lnTo>
                          <a:pt x="1457426" y="2430362"/>
                        </a:lnTo>
                        <a:lnTo>
                          <a:pt x="1457427" y="2430361"/>
                        </a:lnTo>
                        <a:lnTo>
                          <a:pt x="0" y="1447753"/>
                        </a:lnTo>
                        <a:lnTo>
                          <a:pt x="1455968" y="466128"/>
                        </a:lnTo>
                        <a:lnTo>
                          <a:pt x="1457425" y="4669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9" name="íṩľíḓé">
                    <a:extLst>
                      <a:ext uri="{FF2B5EF4-FFF2-40B4-BE49-F238E27FC236}">
                        <a16:creationId xmlns:a16="http://schemas.microsoft.com/office/drawing/2014/main" xmlns="" id="{5E9D29AF-3D7F-4BB0-8587-EEEC33266F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6547" y="2713990"/>
                    <a:ext cx="2198691" cy="3416553"/>
                  </a:xfrm>
                  <a:custGeom>
                    <a:avLst/>
                    <a:gdLst>
                      <a:gd name="connsiteX0" fmla="*/ 0 w 2198691"/>
                      <a:gd name="connsiteY0" fmla="*/ 0 h 3416553"/>
                      <a:gd name="connsiteX1" fmla="*/ 741261 w 2198691"/>
                      <a:gd name="connsiteY1" fmla="*/ 0 h 3416553"/>
                      <a:gd name="connsiteX2" fmla="*/ 741261 w 2198691"/>
                      <a:gd name="connsiteY2" fmla="*/ 1453115 h 3416553"/>
                      <a:gd name="connsiteX3" fmla="*/ 742722 w 2198691"/>
                      <a:gd name="connsiteY3" fmla="*/ 1452321 h 3416553"/>
                      <a:gd name="connsiteX4" fmla="*/ 2198691 w 2198691"/>
                      <a:gd name="connsiteY4" fmla="*/ 2433946 h 3416553"/>
                      <a:gd name="connsiteX5" fmla="*/ 741264 w 2198691"/>
                      <a:gd name="connsiteY5" fmla="*/ 3416553 h 3416553"/>
                      <a:gd name="connsiteX6" fmla="*/ 643984 w 2198691"/>
                      <a:gd name="connsiteY6" fmla="*/ 3363728 h 3416553"/>
                      <a:gd name="connsiteX7" fmla="*/ 11355 w 2198691"/>
                      <a:gd name="connsiteY7" fmla="*/ 2569147 h 3416553"/>
                      <a:gd name="connsiteX8" fmla="*/ 8023 w 2198691"/>
                      <a:gd name="connsiteY8" fmla="*/ 2529727 h 3416553"/>
                      <a:gd name="connsiteX9" fmla="*/ 0 w 2198691"/>
                      <a:gd name="connsiteY9" fmla="*/ 2529727 h 3416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8691" h="3416553">
                        <a:moveTo>
                          <a:pt x="0" y="0"/>
                        </a:moveTo>
                        <a:lnTo>
                          <a:pt x="741261" y="0"/>
                        </a:lnTo>
                        <a:lnTo>
                          <a:pt x="741261" y="1453115"/>
                        </a:lnTo>
                        <a:lnTo>
                          <a:pt x="742722" y="1452321"/>
                        </a:lnTo>
                        <a:lnTo>
                          <a:pt x="2198691" y="2433946"/>
                        </a:lnTo>
                        <a:lnTo>
                          <a:pt x="741264" y="3416553"/>
                        </a:lnTo>
                        <a:lnTo>
                          <a:pt x="643984" y="3363728"/>
                        </a:lnTo>
                        <a:cubicBezTo>
                          <a:pt x="295836" y="3155719"/>
                          <a:pt x="63899" y="2878276"/>
                          <a:pt x="11355" y="2569147"/>
                        </a:cubicBezTo>
                        <a:lnTo>
                          <a:pt x="8023" y="2529727"/>
                        </a:lnTo>
                        <a:lnTo>
                          <a:pt x="0" y="25297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0" name="ï$1ïďè">
                    <a:extLst>
                      <a:ext uri="{FF2B5EF4-FFF2-40B4-BE49-F238E27FC236}">
                        <a16:creationId xmlns:a16="http://schemas.microsoft.com/office/drawing/2014/main" xmlns="" id="{7EEE3DB8-4F44-45ED-B909-3B4CE05980EF}"/>
                      </a:ext>
                    </a:extLst>
                  </p:cNvPr>
                  <p:cNvSpPr/>
                  <p:nvPr/>
                </p:nvSpPr>
                <p:spPr>
                  <a:xfrm>
                    <a:off x="7427808" y="5157086"/>
                    <a:ext cx="2914856" cy="1314543"/>
                  </a:xfrm>
                  <a:custGeom>
                    <a:avLst/>
                    <a:gdLst>
                      <a:gd name="connsiteX0" fmla="*/ 1457429 w 2914856"/>
                      <a:gd name="connsiteY0" fmla="*/ 0 h 1314543"/>
                      <a:gd name="connsiteX1" fmla="*/ 1600618 w 2914856"/>
                      <a:gd name="connsiteY1" fmla="*/ 96539 h 1314543"/>
                      <a:gd name="connsiteX2" fmla="*/ 2914855 w 2914856"/>
                      <a:gd name="connsiteY2" fmla="*/ 96539 h 1314543"/>
                      <a:gd name="connsiteX3" fmla="*/ 2914855 w 2914856"/>
                      <a:gd name="connsiteY3" fmla="*/ 982608 h 1314543"/>
                      <a:gd name="connsiteX4" fmla="*/ 2914856 w 2914856"/>
                      <a:gd name="connsiteY4" fmla="*/ 982608 h 1314543"/>
                      <a:gd name="connsiteX5" fmla="*/ 2914855 w 2914856"/>
                      <a:gd name="connsiteY5" fmla="*/ 982609 h 1314543"/>
                      <a:gd name="connsiteX6" fmla="*/ 2914855 w 2914856"/>
                      <a:gd name="connsiteY6" fmla="*/ 983364 h 1314543"/>
                      <a:gd name="connsiteX7" fmla="*/ 2913464 w 2914856"/>
                      <a:gd name="connsiteY7" fmla="*/ 983364 h 1314543"/>
                      <a:gd name="connsiteX8" fmla="*/ 2855999 w 2914856"/>
                      <a:gd name="connsiteY8" fmla="*/ 1014568 h 1314543"/>
                      <a:gd name="connsiteX9" fmla="*/ 1457429 w 2914856"/>
                      <a:gd name="connsiteY9" fmla="*/ 1314543 h 1314543"/>
                      <a:gd name="connsiteX10" fmla="*/ 58859 w 2914856"/>
                      <a:gd name="connsiteY10" fmla="*/ 1014568 h 1314543"/>
                      <a:gd name="connsiteX11" fmla="*/ 1396 w 2914856"/>
                      <a:gd name="connsiteY11" fmla="*/ 983364 h 1314543"/>
                      <a:gd name="connsiteX12" fmla="*/ 0 w 2914856"/>
                      <a:gd name="connsiteY12" fmla="*/ 983364 h 1314543"/>
                      <a:gd name="connsiteX13" fmla="*/ 0 w 2914856"/>
                      <a:gd name="connsiteY13" fmla="*/ 96539 h 1314543"/>
                      <a:gd name="connsiteX14" fmla="*/ 1314240 w 2914856"/>
                      <a:gd name="connsiteY14" fmla="*/ 96539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914856" h="1314543">
                        <a:moveTo>
                          <a:pt x="1457429" y="0"/>
                        </a:moveTo>
                        <a:lnTo>
                          <a:pt x="1600618" y="96539"/>
                        </a:lnTo>
                        <a:lnTo>
                          <a:pt x="2914855" y="96539"/>
                        </a:lnTo>
                        <a:lnTo>
                          <a:pt x="2914855" y="982608"/>
                        </a:lnTo>
                        <a:lnTo>
                          <a:pt x="2914856" y="982608"/>
                        </a:lnTo>
                        <a:lnTo>
                          <a:pt x="2914855" y="982609"/>
                        </a:lnTo>
                        <a:lnTo>
                          <a:pt x="2914855" y="983364"/>
                        </a:lnTo>
                        <a:lnTo>
                          <a:pt x="2913464" y="983364"/>
                        </a:lnTo>
                        <a:lnTo>
                          <a:pt x="2855999" y="1014568"/>
                        </a:lnTo>
                        <a:cubicBezTo>
                          <a:pt x="2475936" y="1201969"/>
                          <a:pt x="1988686" y="1314543"/>
                          <a:pt x="1457429" y="1314543"/>
                        </a:cubicBezTo>
                        <a:cubicBezTo>
                          <a:pt x="926172" y="1314543"/>
                          <a:pt x="438922" y="1201969"/>
                          <a:pt x="58859" y="1014568"/>
                        </a:cubicBezTo>
                        <a:lnTo>
                          <a:pt x="1396" y="983364"/>
                        </a:lnTo>
                        <a:lnTo>
                          <a:pt x="0" y="983364"/>
                        </a:lnTo>
                        <a:lnTo>
                          <a:pt x="0" y="96539"/>
                        </a:lnTo>
                        <a:lnTo>
                          <a:pt x="1314240" y="96539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20000"/>
                      <a:lumOff val="80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1" name="îśḷîḋè">
                    <a:extLst>
                      <a:ext uri="{FF2B5EF4-FFF2-40B4-BE49-F238E27FC236}">
                        <a16:creationId xmlns:a16="http://schemas.microsoft.com/office/drawing/2014/main" xmlns="" id="{937741D6-EE4D-455C-A581-AC47291A08C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300152" y="1138815"/>
                    <a:ext cx="1712745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2" name="ïšḻîdè">
                    <a:extLst>
                      <a:ext uri="{FF2B5EF4-FFF2-40B4-BE49-F238E27FC236}">
                        <a16:creationId xmlns:a16="http://schemas.microsoft.com/office/drawing/2014/main" xmlns="" id="{F50079DB-ECCE-4204-8FE8-B068177075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811" y="4271338"/>
                    <a:ext cx="2914854" cy="1314543"/>
                  </a:xfrm>
                  <a:custGeom>
                    <a:avLst/>
                    <a:gdLst>
                      <a:gd name="connsiteX0" fmla="*/ 1457427 w 2914854"/>
                      <a:gd name="connsiteY0" fmla="*/ 0 h 1314543"/>
                      <a:gd name="connsiteX1" fmla="*/ 2914854 w 2914854"/>
                      <a:gd name="connsiteY1" fmla="*/ 982608 h 1314543"/>
                      <a:gd name="connsiteX2" fmla="*/ 2855997 w 2914854"/>
                      <a:gd name="connsiteY2" fmla="*/ 1014568 h 1314543"/>
                      <a:gd name="connsiteX3" fmla="*/ 1457427 w 2914854"/>
                      <a:gd name="connsiteY3" fmla="*/ 1314543 h 1314543"/>
                      <a:gd name="connsiteX4" fmla="*/ 58857 w 2914854"/>
                      <a:gd name="connsiteY4" fmla="*/ 1014568 h 1314543"/>
                      <a:gd name="connsiteX5" fmla="*/ 0 w 2914854"/>
                      <a:gd name="connsiteY5" fmla="*/ 982607 h 1314543"/>
                      <a:gd name="connsiteX6" fmla="*/ 1457427 w 2914854"/>
                      <a:gd name="connsiteY6" fmla="*/ 0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854" h="1314543">
                        <a:moveTo>
                          <a:pt x="1457427" y="0"/>
                        </a:moveTo>
                        <a:lnTo>
                          <a:pt x="2914854" y="982608"/>
                        </a:lnTo>
                        <a:lnTo>
                          <a:pt x="2855997" y="1014568"/>
                        </a:lnTo>
                        <a:cubicBezTo>
                          <a:pt x="2475934" y="1201969"/>
                          <a:pt x="1988684" y="1314543"/>
                          <a:pt x="1457427" y="1314543"/>
                        </a:cubicBezTo>
                        <a:cubicBezTo>
                          <a:pt x="926170" y="1314543"/>
                          <a:pt x="438920" y="1201969"/>
                          <a:pt x="58857" y="1014568"/>
                        </a:cubicBezTo>
                        <a:lnTo>
                          <a:pt x="0" y="982607"/>
                        </a:lnTo>
                        <a:lnTo>
                          <a:pt x="1457427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3" name="íṡľîḍê">
                    <a:extLst>
                      <a:ext uri="{FF2B5EF4-FFF2-40B4-BE49-F238E27FC236}">
                        <a16:creationId xmlns:a16="http://schemas.microsoft.com/office/drawing/2014/main" xmlns="" id="{65D12FA1-7A61-4FA2-BCFD-9B1D2E5D06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5238" y="2805101"/>
                    <a:ext cx="2198688" cy="1964234"/>
                  </a:xfrm>
                  <a:custGeom>
                    <a:avLst/>
                    <a:gdLst>
                      <a:gd name="connsiteX0" fmla="*/ 1455968 w 2198688"/>
                      <a:gd name="connsiteY0" fmla="*/ 0 h 1964234"/>
                      <a:gd name="connsiteX1" fmla="*/ 1554707 w 2198688"/>
                      <a:gd name="connsiteY1" fmla="*/ 53618 h 1964234"/>
                      <a:gd name="connsiteX2" fmla="*/ 2198688 w 2198688"/>
                      <a:gd name="connsiteY2" fmla="*/ 982513 h 1964234"/>
                      <a:gd name="connsiteX3" fmla="*/ 1554707 w 2198688"/>
                      <a:gd name="connsiteY3" fmla="*/ 1911408 h 1964234"/>
                      <a:gd name="connsiteX4" fmla="*/ 1457427 w 2198688"/>
                      <a:gd name="connsiteY4" fmla="*/ 1964234 h 1964234"/>
                      <a:gd name="connsiteX5" fmla="*/ 1457426 w 2198688"/>
                      <a:gd name="connsiteY5" fmla="*/ 1964234 h 1964234"/>
                      <a:gd name="connsiteX6" fmla="*/ 1457427 w 2198688"/>
                      <a:gd name="connsiteY6" fmla="*/ 1964233 h 1964234"/>
                      <a:gd name="connsiteX7" fmla="*/ 0 w 2198688"/>
                      <a:gd name="connsiteY7" fmla="*/ 981625 h 1964234"/>
                      <a:gd name="connsiteX8" fmla="*/ 1455968 w 2198688"/>
                      <a:gd name="connsiteY8" fmla="*/ 0 h 1964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8688" h="1964234">
                        <a:moveTo>
                          <a:pt x="1455968" y="0"/>
                        </a:moveTo>
                        <a:lnTo>
                          <a:pt x="1554707" y="53618"/>
                        </a:lnTo>
                        <a:cubicBezTo>
                          <a:pt x="1952592" y="291343"/>
                          <a:pt x="2198688" y="619757"/>
                          <a:pt x="2198688" y="982513"/>
                        </a:cubicBezTo>
                        <a:cubicBezTo>
                          <a:pt x="2198688" y="1345269"/>
                          <a:pt x="1952592" y="1673683"/>
                          <a:pt x="1554707" y="1911408"/>
                        </a:cubicBezTo>
                        <a:lnTo>
                          <a:pt x="1457427" y="1964234"/>
                        </a:lnTo>
                        <a:lnTo>
                          <a:pt x="1457426" y="1964234"/>
                        </a:lnTo>
                        <a:lnTo>
                          <a:pt x="1457427" y="1964233"/>
                        </a:lnTo>
                        <a:lnTo>
                          <a:pt x="0" y="981625"/>
                        </a:lnTo>
                        <a:lnTo>
                          <a:pt x="145596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4" name="ïṩ1îḍê">
                    <a:extLst>
                      <a:ext uri="{FF2B5EF4-FFF2-40B4-BE49-F238E27FC236}">
                        <a16:creationId xmlns:a16="http://schemas.microsoft.com/office/drawing/2014/main" xmlns="" id="{5794577F-7148-4277-B3F3-80E449B3A0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9269" y="681591"/>
                    <a:ext cx="2913396" cy="2295377"/>
                  </a:xfrm>
                  <a:custGeom>
                    <a:avLst/>
                    <a:gdLst>
                      <a:gd name="connsiteX0" fmla="*/ 1455969 w 2913396"/>
                      <a:gd name="connsiteY0" fmla="*/ 0 h 2295377"/>
                      <a:gd name="connsiteX1" fmla="*/ 2854539 w 2913396"/>
                      <a:gd name="connsiteY1" fmla="*/ 299975 h 2295377"/>
                      <a:gd name="connsiteX2" fmla="*/ 2911937 w 2913396"/>
                      <a:gd name="connsiteY2" fmla="*/ 331143 h 2295377"/>
                      <a:gd name="connsiteX3" fmla="*/ 1455969 w 2913396"/>
                      <a:gd name="connsiteY3" fmla="*/ 1312768 h 2295377"/>
                      <a:gd name="connsiteX4" fmla="*/ 2913396 w 2913396"/>
                      <a:gd name="connsiteY4" fmla="*/ 2295376 h 2295377"/>
                      <a:gd name="connsiteX5" fmla="*/ 2913395 w 2913396"/>
                      <a:gd name="connsiteY5" fmla="*/ 2295377 h 2295377"/>
                      <a:gd name="connsiteX6" fmla="*/ 0 w 2913396"/>
                      <a:gd name="connsiteY6" fmla="*/ 331144 h 2295377"/>
                      <a:gd name="connsiteX7" fmla="*/ 57399 w 2913396"/>
                      <a:gd name="connsiteY7" fmla="*/ 299975 h 2295377"/>
                      <a:gd name="connsiteX8" fmla="*/ 1455969 w 2913396"/>
                      <a:gd name="connsiteY8" fmla="*/ 0 h 2295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3396" h="2295377">
                        <a:moveTo>
                          <a:pt x="1455969" y="0"/>
                        </a:moveTo>
                        <a:cubicBezTo>
                          <a:pt x="1987226" y="0"/>
                          <a:pt x="2474476" y="112575"/>
                          <a:pt x="2854539" y="299975"/>
                        </a:cubicBezTo>
                        <a:lnTo>
                          <a:pt x="2911937" y="331143"/>
                        </a:lnTo>
                        <a:lnTo>
                          <a:pt x="1455969" y="1312768"/>
                        </a:lnTo>
                        <a:lnTo>
                          <a:pt x="2913396" y="2295376"/>
                        </a:lnTo>
                        <a:lnTo>
                          <a:pt x="2913395" y="2295377"/>
                        </a:lnTo>
                        <a:lnTo>
                          <a:pt x="0" y="331144"/>
                        </a:lnTo>
                        <a:lnTo>
                          <a:pt x="57399" y="299975"/>
                        </a:lnTo>
                        <a:cubicBezTo>
                          <a:pt x="437462" y="112575"/>
                          <a:pt x="924712" y="0"/>
                          <a:pt x="145596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" name="íšḷïďê">
                    <a:extLst>
                      <a:ext uri="{FF2B5EF4-FFF2-40B4-BE49-F238E27FC236}">
                        <a16:creationId xmlns:a16="http://schemas.microsoft.com/office/drawing/2014/main" xmlns="" id="{6EDB21F1-0451-48FC-AEAC-2A026ACF45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6550" y="1740905"/>
                    <a:ext cx="2198688" cy="1964232"/>
                  </a:xfrm>
                  <a:custGeom>
                    <a:avLst/>
                    <a:gdLst>
                      <a:gd name="connsiteX0" fmla="*/ 742719 w 2198688"/>
                      <a:gd name="connsiteY0" fmla="*/ 0 h 1964232"/>
                      <a:gd name="connsiteX1" fmla="*/ 2198688 w 2198688"/>
                      <a:gd name="connsiteY1" fmla="*/ 981625 h 1964232"/>
                      <a:gd name="connsiteX2" fmla="*/ 741261 w 2198688"/>
                      <a:gd name="connsiteY2" fmla="*/ 1964232 h 1964232"/>
                      <a:gd name="connsiteX3" fmla="*/ 643981 w 2198688"/>
                      <a:gd name="connsiteY3" fmla="*/ 1911407 h 1964232"/>
                      <a:gd name="connsiteX4" fmla="*/ 0 w 2198688"/>
                      <a:gd name="connsiteY4" fmla="*/ 982512 h 1964232"/>
                      <a:gd name="connsiteX5" fmla="*/ 643981 w 2198688"/>
                      <a:gd name="connsiteY5" fmla="*/ 53617 h 1964232"/>
                      <a:gd name="connsiteX6" fmla="*/ 742719 w 2198688"/>
                      <a:gd name="connsiteY6" fmla="*/ 0 h 1964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8688" h="1964232">
                        <a:moveTo>
                          <a:pt x="742719" y="0"/>
                        </a:moveTo>
                        <a:lnTo>
                          <a:pt x="2198688" y="981625"/>
                        </a:lnTo>
                        <a:lnTo>
                          <a:pt x="741261" y="1964232"/>
                        </a:lnTo>
                        <a:lnTo>
                          <a:pt x="643981" y="1911407"/>
                        </a:lnTo>
                        <a:cubicBezTo>
                          <a:pt x="246097" y="1673682"/>
                          <a:pt x="0" y="1345268"/>
                          <a:pt x="0" y="982512"/>
                        </a:cubicBezTo>
                        <a:cubicBezTo>
                          <a:pt x="0" y="619756"/>
                          <a:pt x="246097" y="291342"/>
                          <a:pt x="643981" y="53617"/>
                        </a:cubicBezTo>
                        <a:lnTo>
                          <a:pt x="742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" name="iŝľîḑé">
                    <a:extLst>
                      <a:ext uri="{FF2B5EF4-FFF2-40B4-BE49-F238E27FC236}">
                        <a16:creationId xmlns:a16="http://schemas.microsoft.com/office/drawing/2014/main" xmlns="" id="{4AA6FB51-2C29-40BE-ACF2-72CCA167645D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8226004" y="1670386"/>
                    <a:ext cx="2775893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7" name="ïṩḻidè">
                    <a:extLst>
                      <a:ext uri="{FF2B5EF4-FFF2-40B4-BE49-F238E27FC236}">
                        <a16:creationId xmlns:a16="http://schemas.microsoft.com/office/drawing/2014/main" xmlns="" id="{21E78A92-97D8-4B55-8087-2EBDFCDAFCA8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6889938" y="3261768"/>
                    <a:ext cx="253317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8" name="îşľiďè">
                    <a:extLst>
                      <a:ext uri="{FF2B5EF4-FFF2-40B4-BE49-F238E27FC236}">
                        <a16:creationId xmlns:a16="http://schemas.microsoft.com/office/drawing/2014/main" xmlns="" id="{F880F34D-5555-4D0B-95F2-BE39EC12CAC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8878940" y="3793344"/>
                    <a:ext cx="147002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4" name="í$ḷidé">
                  <a:extLst>
                    <a:ext uri="{FF2B5EF4-FFF2-40B4-BE49-F238E27FC236}">
                      <a16:creationId xmlns:a16="http://schemas.microsoft.com/office/drawing/2014/main" xmlns="" id="{483079A5-F10A-4230-AC8C-3E523D280C8C}"/>
                    </a:ext>
                  </a:extLst>
                </p:cNvPr>
                <p:cNvSpPr/>
                <p:nvPr/>
              </p:nvSpPr>
              <p:spPr bwMode="auto">
                <a:xfrm>
                  <a:off x="7663905" y="2721558"/>
                  <a:ext cx="390823" cy="390823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sḷïḋè">
                  <a:extLst>
                    <a:ext uri="{FF2B5EF4-FFF2-40B4-BE49-F238E27FC236}">
                      <a16:creationId xmlns:a16="http://schemas.microsoft.com/office/drawing/2014/main" xmlns="" id="{EB785F0A-93FB-497D-88EB-C857F7785726}"/>
                    </a:ext>
                  </a:extLst>
                </p:cNvPr>
                <p:cNvSpPr/>
                <p:nvPr/>
              </p:nvSpPr>
              <p:spPr bwMode="auto">
                <a:xfrm>
                  <a:off x="8640229" y="1569003"/>
                  <a:ext cx="490015" cy="490015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6" name="íş1ïḑè">
                  <a:extLst>
                    <a:ext uri="{FF2B5EF4-FFF2-40B4-BE49-F238E27FC236}">
                      <a16:creationId xmlns:a16="http://schemas.microsoft.com/office/drawing/2014/main" xmlns="" id="{1089F7D2-E327-445D-9F8D-DD770FE25E39}"/>
                    </a:ext>
                  </a:extLst>
                </p:cNvPr>
                <p:cNvSpPr/>
                <p:nvPr/>
              </p:nvSpPr>
              <p:spPr bwMode="auto">
                <a:xfrm>
                  <a:off x="8772210" y="4385159"/>
                  <a:ext cx="419820" cy="419820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ṣḷïďê">
                  <a:extLst>
                    <a:ext uri="{FF2B5EF4-FFF2-40B4-BE49-F238E27FC236}">
                      <a16:creationId xmlns:a16="http://schemas.microsoft.com/office/drawing/2014/main" xmlns="" id="{B34BC2A0-CAE1-46E1-82D9-4FA978256BA4}"/>
                    </a:ext>
                  </a:extLst>
                </p:cNvPr>
                <p:cNvSpPr/>
                <p:nvPr/>
              </p:nvSpPr>
              <p:spPr bwMode="auto">
                <a:xfrm>
                  <a:off x="9703594" y="3503100"/>
                  <a:ext cx="460321" cy="460321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0" name="íṡļiḓè">
                <a:extLst>
                  <a:ext uri="{FF2B5EF4-FFF2-40B4-BE49-F238E27FC236}">
                    <a16:creationId xmlns:a16="http://schemas.microsoft.com/office/drawing/2014/main" xmlns="" id="{CF4575FB-8F5B-4CB9-A4F8-130846472D7B}"/>
                  </a:ext>
                </a:extLst>
              </p:cNvPr>
              <p:cNvGrpSpPr/>
              <p:nvPr/>
            </p:nvGrpSpPr>
            <p:grpSpPr>
              <a:xfrm>
                <a:off x="1307468" y="3637493"/>
                <a:ext cx="9613068" cy="0"/>
                <a:chOff x="1307468" y="3637493"/>
                <a:chExt cx="9613068" cy="0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64F389F6-2EC5-480A-B4B3-10A1B2899835}"/>
                    </a:ext>
                  </a:extLst>
                </p:cNvPr>
                <p:cNvCxnSpPr/>
                <p:nvPr/>
              </p:nvCxnSpPr>
              <p:spPr>
                <a:xfrm>
                  <a:off x="8472264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19EA89FD-B7C2-44FC-AA70-F31408CB677C}"/>
                    </a:ext>
                  </a:extLst>
                </p:cNvPr>
                <p:cNvCxnSpPr/>
                <p:nvPr/>
              </p:nvCxnSpPr>
              <p:spPr>
                <a:xfrm>
                  <a:off x="1307468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iṥḻíď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472262" y="2355638"/>
              <a:ext cx="3048226" cy="973912"/>
              <a:chOff x="1214389" y="1429925"/>
              <a:chExt cx="6670847" cy="973912"/>
            </a:xfrm>
          </p:grpSpPr>
          <p:sp>
            <p:nvSpPr>
              <p:cNvPr id="17" name="iṣľîḓ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214389" y="1882801"/>
                <a:ext cx="6670845" cy="521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8" name="îśḻíḍ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214393" y="1429925"/>
                <a:ext cx="6670843" cy="45287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s1ïḋ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3" y="3849301"/>
              <a:ext cx="3085817" cy="950106"/>
              <a:chOff x="-900496" y="1429926"/>
              <a:chExt cx="4923893" cy="950106"/>
            </a:xfrm>
          </p:grpSpPr>
          <p:sp>
            <p:nvSpPr>
              <p:cNvPr id="15" name="iṧļïḋ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900496" y="1871732"/>
                <a:ext cx="4923892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6" name="ïSlíḑ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900491" y="1429926"/>
                <a:ext cx="4923888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sľîd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471963" y="3849301"/>
              <a:ext cx="3048524" cy="950106"/>
              <a:chOff x="1213735" y="1429926"/>
              <a:chExt cx="6671499" cy="950106"/>
            </a:xfrm>
          </p:grpSpPr>
          <p:sp>
            <p:nvSpPr>
              <p:cNvPr id="13" name="íṧľid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213735" y="1871732"/>
                <a:ext cx="6671499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4" name="îṩľïd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213737" y="1429926"/>
                <a:ext cx="6671497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ṧļíḋ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5" y="2459063"/>
              <a:ext cx="3085816" cy="985593"/>
              <a:chOff x="-900487" y="1429926"/>
              <a:chExt cx="4923892" cy="985593"/>
            </a:xfrm>
          </p:grpSpPr>
          <p:sp>
            <p:nvSpPr>
              <p:cNvPr id="11" name="iṧľíd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900487" y="1888234"/>
                <a:ext cx="4923892" cy="527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option to retain text.</a:t>
                </a:r>
              </a:p>
            </p:txBody>
          </p:sp>
          <p:sp>
            <p:nvSpPr>
              <p:cNvPr id="12" name="îsļíḓ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900485" y="1429926"/>
                <a:ext cx="4923890" cy="4583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813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B7B110-74C5-4DF1-867C-7B25A1024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E37C689-60A0-4851-A380-3AE018A8B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FA1F019-93EC-4165-8FCC-C83AC3603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5c902a40-0afe-49b5-9dcf-5f41f298164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4D3181-0761-4207-B241-963BC17180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982" y="1224268"/>
            <a:ext cx="10834037" cy="4859732"/>
            <a:chOff x="678982" y="1224268"/>
            <a:chExt cx="10834037" cy="4859732"/>
          </a:xfrm>
        </p:grpSpPr>
        <p:sp>
          <p:nvSpPr>
            <p:cNvPr id="6" name="í$ḻiḓe">
              <a:extLst>
                <a:ext uri="{FF2B5EF4-FFF2-40B4-BE49-F238E27FC236}">
                  <a16:creationId xmlns:a16="http://schemas.microsoft.com/office/drawing/2014/main" xmlns="" id="{EA24401C-7DBA-4176-A006-8A2320C594CF}"/>
                </a:ext>
              </a:extLst>
            </p:cNvPr>
            <p:cNvSpPr/>
            <p:nvPr/>
          </p:nvSpPr>
          <p:spPr bwMode="auto">
            <a:xfrm>
              <a:off x="5523921" y="3874017"/>
              <a:ext cx="1121286" cy="1245874"/>
            </a:xfrm>
            <a:custGeom>
              <a:avLst/>
              <a:gdLst>
                <a:gd name="T0" fmla="*/ 405 w 633"/>
                <a:gd name="T1" fmla="*/ 470 h 730"/>
                <a:gd name="T2" fmla="*/ 483 w 633"/>
                <a:gd name="T3" fmla="*/ 380 h 730"/>
                <a:gd name="T4" fmla="*/ 501 w 633"/>
                <a:gd name="T5" fmla="*/ 293 h 730"/>
                <a:gd name="T6" fmla="*/ 437 w 633"/>
                <a:gd name="T7" fmla="*/ 133 h 730"/>
                <a:gd name="T8" fmla="*/ 316 w 633"/>
                <a:gd name="T9" fmla="*/ 8 h 730"/>
                <a:gd name="T10" fmla="*/ 316 w 633"/>
                <a:gd name="T11" fmla="*/ 40 h 730"/>
                <a:gd name="T12" fmla="*/ 316 w 633"/>
                <a:gd name="T13" fmla="*/ 66 h 730"/>
                <a:gd name="T14" fmla="*/ 237 w 633"/>
                <a:gd name="T15" fmla="*/ 95 h 730"/>
                <a:gd name="T16" fmla="*/ 192 w 633"/>
                <a:gd name="T17" fmla="*/ 135 h 730"/>
                <a:gd name="T18" fmla="*/ 141 w 633"/>
                <a:gd name="T19" fmla="*/ 264 h 730"/>
                <a:gd name="T20" fmla="*/ 133 w 633"/>
                <a:gd name="T21" fmla="*/ 339 h 730"/>
                <a:gd name="T22" fmla="*/ 175 w 633"/>
                <a:gd name="T23" fmla="*/ 399 h 730"/>
                <a:gd name="T24" fmla="*/ 181 w 633"/>
                <a:gd name="T25" fmla="*/ 534 h 730"/>
                <a:gd name="T26" fmla="*/ 24 w 633"/>
                <a:gd name="T27" fmla="*/ 730 h 730"/>
                <a:gd name="T28" fmla="*/ 610 w 633"/>
                <a:gd name="T29" fmla="*/ 730 h 730"/>
                <a:gd name="T30" fmla="*/ 453 w 633"/>
                <a:gd name="T31" fmla="*/ 534 h 730"/>
                <a:gd name="T32" fmla="*/ 156 w 633"/>
                <a:gd name="T33" fmla="*/ 275 h 730"/>
                <a:gd name="T34" fmla="*/ 189 w 633"/>
                <a:gd name="T35" fmla="*/ 335 h 730"/>
                <a:gd name="T36" fmla="*/ 195 w 633"/>
                <a:gd name="T37" fmla="*/ 273 h 730"/>
                <a:gd name="T38" fmla="*/ 211 w 633"/>
                <a:gd name="T39" fmla="*/ 190 h 730"/>
                <a:gd name="T40" fmla="*/ 316 w 633"/>
                <a:gd name="T41" fmla="*/ 195 h 730"/>
                <a:gd name="T42" fmla="*/ 380 w 633"/>
                <a:gd name="T43" fmla="*/ 173 h 730"/>
                <a:gd name="T44" fmla="*/ 424 w 633"/>
                <a:gd name="T45" fmla="*/ 192 h 730"/>
                <a:gd name="T46" fmla="*/ 439 w 633"/>
                <a:gd name="T47" fmla="*/ 273 h 730"/>
                <a:gd name="T48" fmla="*/ 445 w 633"/>
                <a:gd name="T49" fmla="*/ 335 h 730"/>
                <a:gd name="T50" fmla="*/ 477 w 633"/>
                <a:gd name="T51" fmla="*/ 275 h 730"/>
                <a:gd name="T52" fmla="*/ 317 w 633"/>
                <a:gd name="T53" fmla="*/ 482 h 730"/>
                <a:gd name="T54" fmla="*/ 189 w 633"/>
                <a:gd name="T55" fmla="*/ 384 h 730"/>
                <a:gd name="T56" fmla="*/ 316 w 633"/>
                <a:gd name="T57" fmla="*/ 503 h 730"/>
                <a:gd name="T58" fmla="*/ 387 w 633"/>
                <a:gd name="T59" fmla="*/ 483 h 730"/>
                <a:gd name="T60" fmla="*/ 319 w 633"/>
                <a:gd name="T61" fmla="*/ 630 h 730"/>
                <a:gd name="T62" fmla="*/ 224 w 633"/>
                <a:gd name="T63" fmla="*/ 525 h 730"/>
                <a:gd name="T64" fmla="*/ 403 w 633"/>
                <a:gd name="T65" fmla="*/ 669 h 730"/>
                <a:gd name="T66" fmla="*/ 318 w 633"/>
                <a:gd name="T67" fmla="*/ 687 h 730"/>
                <a:gd name="T68" fmla="*/ 272 w 633"/>
                <a:gd name="T69" fmla="*/ 626 h 730"/>
                <a:gd name="T70" fmla="*/ 172 w 633"/>
                <a:gd name="T71" fmla="*/ 556 h 730"/>
                <a:gd name="T72" fmla="*/ 214 w 633"/>
                <a:gd name="T73" fmla="*/ 538 h 730"/>
                <a:gd name="T74" fmla="*/ 319 w 633"/>
                <a:gd name="T75" fmla="*/ 655 h 730"/>
                <a:gd name="T76" fmla="*/ 459 w 633"/>
                <a:gd name="T77" fmla="*/ 558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3" h="730">
                  <a:moveTo>
                    <a:pt x="453" y="534"/>
                  </a:moveTo>
                  <a:cubicBezTo>
                    <a:pt x="420" y="520"/>
                    <a:pt x="408" y="498"/>
                    <a:pt x="405" y="470"/>
                  </a:cubicBezTo>
                  <a:cubicBezTo>
                    <a:pt x="427" y="452"/>
                    <a:pt x="445" y="427"/>
                    <a:pt x="458" y="399"/>
                  </a:cubicBezTo>
                  <a:cubicBezTo>
                    <a:pt x="468" y="395"/>
                    <a:pt x="476" y="389"/>
                    <a:pt x="483" y="380"/>
                  </a:cubicBezTo>
                  <a:cubicBezTo>
                    <a:pt x="491" y="369"/>
                    <a:pt x="497" y="355"/>
                    <a:pt x="500" y="339"/>
                  </a:cubicBezTo>
                  <a:cubicBezTo>
                    <a:pt x="503" y="324"/>
                    <a:pt x="504" y="308"/>
                    <a:pt x="501" y="293"/>
                  </a:cubicBezTo>
                  <a:cubicBezTo>
                    <a:pt x="500" y="282"/>
                    <a:pt x="497" y="272"/>
                    <a:pt x="492" y="263"/>
                  </a:cubicBezTo>
                  <a:cubicBezTo>
                    <a:pt x="486" y="212"/>
                    <a:pt x="466" y="165"/>
                    <a:pt x="437" y="133"/>
                  </a:cubicBezTo>
                  <a:cubicBezTo>
                    <a:pt x="431" y="125"/>
                    <a:pt x="424" y="118"/>
                    <a:pt x="417" y="112"/>
                  </a:cubicBezTo>
                  <a:cubicBezTo>
                    <a:pt x="439" y="56"/>
                    <a:pt x="386" y="0"/>
                    <a:pt x="316" y="8"/>
                  </a:cubicBezTo>
                  <a:cubicBezTo>
                    <a:pt x="307" y="9"/>
                    <a:pt x="297" y="11"/>
                    <a:pt x="288" y="14"/>
                  </a:cubicBezTo>
                  <a:cubicBezTo>
                    <a:pt x="300" y="20"/>
                    <a:pt x="310" y="30"/>
                    <a:pt x="316" y="40"/>
                  </a:cubicBezTo>
                  <a:cubicBezTo>
                    <a:pt x="320" y="49"/>
                    <a:pt x="321" y="58"/>
                    <a:pt x="316" y="68"/>
                  </a:cubicBezTo>
                  <a:cubicBezTo>
                    <a:pt x="316" y="67"/>
                    <a:pt x="316" y="67"/>
                    <a:pt x="316" y="66"/>
                  </a:cubicBezTo>
                  <a:cubicBezTo>
                    <a:pt x="291" y="0"/>
                    <a:pt x="212" y="20"/>
                    <a:pt x="211" y="42"/>
                  </a:cubicBezTo>
                  <a:cubicBezTo>
                    <a:pt x="231" y="57"/>
                    <a:pt x="237" y="71"/>
                    <a:pt x="237" y="95"/>
                  </a:cubicBezTo>
                  <a:cubicBezTo>
                    <a:pt x="214" y="95"/>
                    <a:pt x="206" y="79"/>
                    <a:pt x="197" y="56"/>
                  </a:cubicBezTo>
                  <a:cubicBezTo>
                    <a:pt x="185" y="82"/>
                    <a:pt x="184" y="110"/>
                    <a:pt x="192" y="135"/>
                  </a:cubicBezTo>
                  <a:cubicBezTo>
                    <a:pt x="164" y="167"/>
                    <a:pt x="144" y="210"/>
                    <a:pt x="141" y="254"/>
                  </a:cubicBezTo>
                  <a:cubicBezTo>
                    <a:pt x="141" y="258"/>
                    <a:pt x="141" y="261"/>
                    <a:pt x="141" y="264"/>
                  </a:cubicBezTo>
                  <a:cubicBezTo>
                    <a:pt x="137" y="273"/>
                    <a:pt x="134" y="283"/>
                    <a:pt x="132" y="293"/>
                  </a:cubicBezTo>
                  <a:cubicBezTo>
                    <a:pt x="130" y="308"/>
                    <a:pt x="130" y="324"/>
                    <a:pt x="133" y="339"/>
                  </a:cubicBezTo>
                  <a:cubicBezTo>
                    <a:pt x="136" y="355"/>
                    <a:pt x="142" y="369"/>
                    <a:pt x="151" y="380"/>
                  </a:cubicBezTo>
                  <a:cubicBezTo>
                    <a:pt x="157" y="389"/>
                    <a:pt x="166" y="395"/>
                    <a:pt x="175" y="399"/>
                  </a:cubicBezTo>
                  <a:cubicBezTo>
                    <a:pt x="188" y="427"/>
                    <a:pt x="206" y="452"/>
                    <a:pt x="228" y="470"/>
                  </a:cubicBezTo>
                  <a:cubicBezTo>
                    <a:pt x="225" y="498"/>
                    <a:pt x="214" y="520"/>
                    <a:pt x="181" y="534"/>
                  </a:cubicBezTo>
                  <a:cubicBezTo>
                    <a:pt x="106" y="565"/>
                    <a:pt x="0" y="574"/>
                    <a:pt x="3" y="668"/>
                  </a:cubicBezTo>
                  <a:cubicBezTo>
                    <a:pt x="3" y="688"/>
                    <a:pt x="11" y="709"/>
                    <a:pt x="24" y="730"/>
                  </a:cubicBezTo>
                  <a:cubicBezTo>
                    <a:pt x="316" y="730"/>
                    <a:pt x="316" y="730"/>
                    <a:pt x="316" y="730"/>
                  </a:cubicBezTo>
                  <a:cubicBezTo>
                    <a:pt x="610" y="730"/>
                    <a:pt x="610" y="730"/>
                    <a:pt x="610" y="730"/>
                  </a:cubicBezTo>
                  <a:cubicBezTo>
                    <a:pt x="622" y="709"/>
                    <a:pt x="630" y="688"/>
                    <a:pt x="631" y="668"/>
                  </a:cubicBezTo>
                  <a:cubicBezTo>
                    <a:pt x="633" y="574"/>
                    <a:pt x="528" y="565"/>
                    <a:pt x="453" y="534"/>
                  </a:cubicBezTo>
                  <a:close/>
                  <a:moveTo>
                    <a:pt x="189" y="384"/>
                  </a:moveTo>
                  <a:cubicBezTo>
                    <a:pt x="154" y="378"/>
                    <a:pt x="140" y="313"/>
                    <a:pt x="156" y="275"/>
                  </a:cubicBezTo>
                  <a:cubicBezTo>
                    <a:pt x="157" y="275"/>
                    <a:pt x="158" y="274"/>
                    <a:pt x="158" y="274"/>
                  </a:cubicBezTo>
                  <a:cubicBezTo>
                    <a:pt x="182" y="259"/>
                    <a:pt x="189" y="329"/>
                    <a:pt x="189" y="335"/>
                  </a:cubicBezTo>
                  <a:cubicBezTo>
                    <a:pt x="189" y="360"/>
                    <a:pt x="216" y="369"/>
                    <a:pt x="210" y="352"/>
                  </a:cubicBezTo>
                  <a:cubicBezTo>
                    <a:pt x="204" y="334"/>
                    <a:pt x="196" y="307"/>
                    <a:pt x="195" y="273"/>
                  </a:cubicBezTo>
                  <a:cubicBezTo>
                    <a:pt x="195" y="272"/>
                    <a:pt x="195" y="272"/>
                    <a:pt x="195" y="271"/>
                  </a:cubicBezTo>
                  <a:cubicBezTo>
                    <a:pt x="194" y="245"/>
                    <a:pt x="200" y="216"/>
                    <a:pt x="211" y="190"/>
                  </a:cubicBezTo>
                  <a:cubicBezTo>
                    <a:pt x="215" y="185"/>
                    <a:pt x="218" y="180"/>
                    <a:pt x="223" y="177"/>
                  </a:cubicBezTo>
                  <a:cubicBezTo>
                    <a:pt x="244" y="194"/>
                    <a:pt x="275" y="202"/>
                    <a:pt x="316" y="195"/>
                  </a:cubicBezTo>
                  <a:cubicBezTo>
                    <a:pt x="335" y="191"/>
                    <a:pt x="356" y="185"/>
                    <a:pt x="379" y="174"/>
                  </a:cubicBezTo>
                  <a:cubicBezTo>
                    <a:pt x="380" y="174"/>
                    <a:pt x="380" y="173"/>
                    <a:pt x="380" y="173"/>
                  </a:cubicBezTo>
                  <a:cubicBezTo>
                    <a:pt x="405" y="167"/>
                    <a:pt x="412" y="175"/>
                    <a:pt x="423" y="191"/>
                  </a:cubicBezTo>
                  <a:cubicBezTo>
                    <a:pt x="423" y="191"/>
                    <a:pt x="423" y="191"/>
                    <a:pt x="424" y="192"/>
                  </a:cubicBezTo>
                  <a:cubicBezTo>
                    <a:pt x="434" y="216"/>
                    <a:pt x="440" y="243"/>
                    <a:pt x="440" y="269"/>
                  </a:cubicBezTo>
                  <a:cubicBezTo>
                    <a:pt x="439" y="270"/>
                    <a:pt x="439" y="272"/>
                    <a:pt x="439" y="273"/>
                  </a:cubicBezTo>
                  <a:cubicBezTo>
                    <a:pt x="438" y="307"/>
                    <a:pt x="430" y="334"/>
                    <a:pt x="424" y="352"/>
                  </a:cubicBezTo>
                  <a:cubicBezTo>
                    <a:pt x="418" y="369"/>
                    <a:pt x="445" y="360"/>
                    <a:pt x="445" y="335"/>
                  </a:cubicBezTo>
                  <a:cubicBezTo>
                    <a:pt x="445" y="329"/>
                    <a:pt x="452" y="259"/>
                    <a:pt x="476" y="274"/>
                  </a:cubicBezTo>
                  <a:cubicBezTo>
                    <a:pt x="476" y="274"/>
                    <a:pt x="477" y="274"/>
                    <a:pt x="477" y="275"/>
                  </a:cubicBezTo>
                  <a:cubicBezTo>
                    <a:pt x="494" y="313"/>
                    <a:pt x="480" y="378"/>
                    <a:pt x="445" y="384"/>
                  </a:cubicBezTo>
                  <a:cubicBezTo>
                    <a:pt x="421" y="440"/>
                    <a:pt x="377" y="482"/>
                    <a:pt x="317" y="482"/>
                  </a:cubicBezTo>
                  <a:cubicBezTo>
                    <a:pt x="316" y="482"/>
                    <a:pt x="316" y="482"/>
                    <a:pt x="316" y="482"/>
                  </a:cubicBezTo>
                  <a:cubicBezTo>
                    <a:pt x="256" y="482"/>
                    <a:pt x="213" y="440"/>
                    <a:pt x="189" y="384"/>
                  </a:cubicBezTo>
                  <a:close/>
                  <a:moveTo>
                    <a:pt x="249" y="484"/>
                  </a:moveTo>
                  <a:cubicBezTo>
                    <a:pt x="268" y="496"/>
                    <a:pt x="291" y="502"/>
                    <a:pt x="316" y="503"/>
                  </a:cubicBezTo>
                  <a:cubicBezTo>
                    <a:pt x="317" y="503"/>
                    <a:pt x="317" y="503"/>
                    <a:pt x="317" y="503"/>
                  </a:cubicBezTo>
                  <a:cubicBezTo>
                    <a:pt x="343" y="503"/>
                    <a:pt x="366" y="496"/>
                    <a:pt x="387" y="483"/>
                  </a:cubicBezTo>
                  <a:cubicBezTo>
                    <a:pt x="391" y="500"/>
                    <a:pt x="401" y="518"/>
                    <a:pt x="414" y="532"/>
                  </a:cubicBezTo>
                  <a:cubicBezTo>
                    <a:pt x="374" y="581"/>
                    <a:pt x="346" y="601"/>
                    <a:pt x="319" y="630"/>
                  </a:cubicBezTo>
                  <a:cubicBezTo>
                    <a:pt x="318" y="629"/>
                    <a:pt x="317" y="629"/>
                    <a:pt x="316" y="628"/>
                  </a:cubicBezTo>
                  <a:cubicBezTo>
                    <a:pt x="292" y="612"/>
                    <a:pt x="262" y="579"/>
                    <a:pt x="224" y="525"/>
                  </a:cubicBezTo>
                  <a:cubicBezTo>
                    <a:pt x="235" y="513"/>
                    <a:pt x="244" y="498"/>
                    <a:pt x="249" y="484"/>
                  </a:cubicBezTo>
                  <a:close/>
                  <a:moveTo>
                    <a:pt x="403" y="669"/>
                  </a:moveTo>
                  <a:cubicBezTo>
                    <a:pt x="391" y="655"/>
                    <a:pt x="383" y="631"/>
                    <a:pt x="362" y="619"/>
                  </a:cubicBezTo>
                  <a:cubicBezTo>
                    <a:pt x="344" y="631"/>
                    <a:pt x="321" y="669"/>
                    <a:pt x="318" y="687"/>
                  </a:cubicBezTo>
                  <a:cubicBezTo>
                    <a:pt x="318" y="684"/>
                    <a:pt x="317" y="680"/>
                    <a:pt x="316" y="677"/>
                  </a:cubicBezTo>
                  <a:cubicBezTo>
                    <a:pt x="308" y="654"/>
                    <a:pt x="281" y="635"/>
                    <a:pt x="272" y="626"/>
                  </a:cubicBezTo>
                  <a:cubicBezTo>
                    <a:pt x="252" y="635"/>
                    <a:pt x="246" y="653"/>
                    <a:pt x="233" y="670"/>
                  </a:cubicBezTo>
                  <a:cubicBezTo>
                    <a:pt x="220" y="653"/>
                    <a:pt x="183" y="602"/>
                    <a:pt x="172" y="556"/>
                  </a:cubicBezTo>
                  <a:cubicBezTo>
                    <a:pt x="187" y="553"/>
                    <a:pt x="201" y="545"/>
                    <a:pt x="213" y="535"/>
                  </a:cubicBezTo>
                  <a:cubicBezTo>
                    <a:pt x="213" y="536"/>
                    <a:pt x="214" y="537"/>
                    <a:pt x="214" y="538"/>
                  </a:cubicBezTo>
                  <a:cubicBezTo>
                    <a:pt x="240" y="574"/>
                    <a:pt x="285" y="626"/>
                    <a:pt x="316" y="652"/>
                  </a:cubicBezTo>
                  <a:cubicBezTo>
                    <a:pt x="317" y="653"/>
                    <a:pt x="318" y="654"/>
                    <a:pt x="319" y="655"/>
                  </a:cubicBezTo>
                  <a:cubicBezTo>
                    <a:pt x="351" y="612"/>
                    <a:pt x="388" y="581"/>
                    <a:pt x="425" y="541"/>
                  </a:cubicBezTo>
                  <a:cubicBezTo>
                    <a:pt x="435" y="549"/>
                    <a:pt x="446" y="555"/>
                    <a:pt x="459" y="558"/>
                  </a:cubicBezTo>
                  <a:cubicBezTo>
                    <a:pt x="446" y="592"/>
                    <a:pt x="425" y="648"/>
                    <a:pt x="403" y="6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ŝľîdè">
              <a:extLst>
                <a:ext uri="{FF2B5EF4-FFF2-40B4-BE49-F238E27FC236}">
                  <a16:creationId xmlns:a16="http://schemas.microsoft.com/office/drawing/2014/main" xmlns="" id="{B55D78DC-9F37-4988-80E7-6648FC2612E4}"/>
                </a:ext>
              </a:extLst>
            </p:cNvPr>
            <p:cNvSpPr/>
            <p:nvPr/>
          </p:nvSpPr>
          <p:spPr>
            <a:xfrm>
              <a:off x="5172710" y="3693587"/>
              <a:ext cx="1823708" cy="1919693"/>
            </a:xfrm>
            <a:prstGeom prst="ellipse">
              <a:avLst/>
            </a:prstGeom>
            <a:noFill/>
            <a:ln w="1016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lïďé">
              <a:extLst>
                <a:ext uri="{FF2B5EF4-FFF2-40B4-BE49-F238E27FC236}">
                  <a16:creationId xmlns:a16="http://schemas.microsoft.com/office/drawing/2014/main" xmlns="" id="{C4C834DA-7DE0-4672-89F1-44EB0C19DD99}"/>
                </a:ext>
              </a:extLst>
            </p:cNvPr>
            <p:cNvSpPr/>
            <p:nvPr/>
          </p:nvSpPr>
          <p:spPr>
            <a:xfrm>
              <a:off x="6817624" y="3682810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liḋé">
              <a:extLst>
                <a:ext uri="{FF2B5EF4-FFF2-40B4-BE49-F238E27FC236}">
                  <a16:creationId xmlns:a16="http://schemas.microsoft.com/office/drawing/2014/main" xmlns="" id="{7316B7A6-F5CC-4816-AA7A-E5C6E260A9CC}"/>
                </a:ext>
              </a:extLst>
            </p:cNvPr>
            <p:cNvSpPr/>
            <p:nvPr/>
          </p:nvSpPr>
          <p:spPr>
            <a:xfrm>
              <a:off x="6977598" y="3451574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sḻíḍe">
              <a:extLst>
                <a:ext uri="{FF2B5EF4-FFF2-40B4-BE49-F238E27FC236}">
                  <a16:creationId xmlns:a16="http://schemas.microsoft.com/office/drawing/2014/main" xmlns="" id="{33834136-5166-4324-A8F1-47B4BAF860FB}"/>
                </a:ext>
              </a:extLst>
            </p:cNvPr>
            <p:cNvSpPr/>
            <p:nvPr/>
          </p:nvSpPr>
          <p:spPr>
            <a:xfrm>
              <a:off x="7159689" y="3227610"/>
              <a:ext cx="223964" cy="223964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šľïďè">
              <a:extLst>
                <a:ext uri="{FF2B5EF4-FFF2-40B4-BE49-F238E27FC236}">
                  <a16:creationId xmlns:a16="http://schemas.microsoft.com/office/drawing/2014/main" xmlns="" id="{3BEF4923-4AA4-47B8-BE3C-36FA375A313E}"/>
                </a:ext>
              </a:extLst>
            </p:cNvPr>
            <p:cNvSpPr/>
            <p:nvPr/>
          </p:nvSpPr>
          <p:spPr>
            <a:xfrm>
              <a:off x="7383653" y="2971650"/>
              <a:ext cx="255959" cy="255959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ṣ1îdé">
              <a:extLst>
                <a:ext uri="{FF2B5EF4-FFF2-40B4-BE49-F238E27FC236}">
                  <a16:creationId xmlns:a16="http://schemas.microsoft.com/office/drawing/2014/main" xmlns="" id="{A939C6B8-D41F-4249-A9D4-577EA6FFC8B0}"/>
                </a:ext>
              </a:extLst>
            </p:cNvPr>
            <p:cNvSpPr/>
            <p:nvPr/>
          </p:nvSpPr>
          <p:spPr>
            <a:xfrm>
              <a:off x="7569146" y="2074495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ïḓè">
              <a:extLst>
                <a:ext uri="{FF2B5EF4-FFF2-40B4-BE49-F238E27FC236}">
                  <a16:creationId xmlns:a16="http://schemas.microsoft.com/office/drawing/2014/main" xmlns="" id="{A91C7785-B0D4-4BF7-A6B2-52DB74C82B21}"/>
                </a:ext>
              </a:extLst>
            </p:cNvPr>
            <p:cNvSpPr/>
            <p:nvPr/>
          </p:nvSpPr>
          <p:spPr>
            <a:xfrm rot="2047192">
              <a:off x="7183747" y="4533525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ṥ1ïḍe">
              <a:extLst>
                <a:ext uri="{FF2B5EF4-FFF2-40B4-BE49-F238E27FC236}">
                  <a16:creationId xmlns:a16="http://schemas.microsoft.com/office/drawing/2014/main" xmlns="" id="{5A9ADF8B-A57B-44F3-BE6B-2DAB8BB349DD}"/>
                </a:ext>
              </a:extLst>
            </p:cNvPr>
            <p:cNvSpPr/>
            <p:nvPr/>
          </p:nvSpPr>
          <p:spPr>
            <a:xfrm rot="2047192">
              <a:off x="7434164" y="4438046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$ḻíḓé">
              <a:extLst>
                <a:ext uri="{FF2B5EF4-FFF2-40B4-BE49-F238E27FC236}">
                  <a16:creationId xmlns:a16="http://schemas.microsoft.com/office/drawing/2014/main" xmlns="" id="{A6DFCB20-C1CA-4A33-9C65-A918D022B0A7}"/>
                </a:ext>
              </a:extLst>
            </p:cNvPr>
            <p:cNvSpPr/>
            <p:nvPr/>
          </p:nvSpPr>
          <p:spPr>
            <a:xfrm rot="2047192">
              <a:off x="7698810" y="4360992"/>
              <a:ext cx="223964" cy="2239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Sliḍe">
              <a:extLst>
                <a:ext uri="{FF2B5EF4-FFF2-40B4-BE49-F238E27FC236}">
                  <a16:creationId xmlns:a16="http://schemas.microsoft.com/office/drawing/2014/main" xmlns="" id="{E5F8B300-E912-4AB4-A8FF-5AE7C3198D6B}"/>
                </a:ext>
              </a:extLst>
            </p:cNvPr>
            <p:cNvSpPr/>
            <p:nvPr/>
          </p:nvSpPr>
          <p:spPr>
            <a:xfrm rot="2047192">
              <a:off x="8016069" y="4280939"/>
              <a:ext cx="255959" cy="255959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1ïďè">
              <a:extLst>
                <a:ext uri="{FF2B5EF4-FFF2-40B4-BE49-F238E27FC236}">
                  <a16:creationId xmlns:a16="http://schemas.microsoft.com/office/drawing/2014/main" xmlns="" id="{3B822F0C-C130-4D90-BD3E-A84257069830}"/>
                </a:ext>
              </a:extLst>
            </p:cNvPr>
            <p:cNvSpPr/>
            <p:nvPr/>
          </p:nvSpPr>
          <p:spPr>
            <a:xfrm rot="2047192">
              <a:off x="8367967" y="3803974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ṣ1íďe">
              <a:extLst>
                <a:ext uri="{FF2B5EF4-FFF2-40B4-BE49-F238E27FC236}">
                  <a16:creationId xmlns:a16="http://schemas.microsoft.com/office/drawing/2014/main" xmlns="" id="{8BC9E0DD-FB6A-4D5B-9D29-DB3744986D83}"/>
                </a:ext>
              </a:extLst>
            </p:cNvPr>
            <p:cNvSpPr/>
            <p:nvPr/>
          </p:nvSpPr>
          <p:spPr>
            <a:xfrm flipH="1">
              <a:off x="5181491" y="3682810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ṩľíďê">
              <a:extLst>
                <a:ext uri="{FF2B5EF4-FFF2-40B4-BE49-F238E27FC236}">
                  <a16:creationId xmlns:a16="http://schemas.microsoft.com/office/drawing/2014/main" xmlns="" id="{8A2DB171-7525-4F9C-98D3-9683D0E8DD5C}"/>
                </a:ext>
              </a:extLst>
            </p:cNvPr>
            <p:cNvSpPr/>
            <p:nvPr/>
          </p:nvSpPr>
          <p:spPr>
            <a:xfrm flipH="1">
              <a:off x="4991165" y="3451574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śľíďê">
              <a:extLst>
                <a:ext uri="{FF2B5EF4-FFF2-40B4-BE49-F238E27FC236}">
                  <a16:creationId xmlns:a16="http://schemas.microsoft.com/office/drawing/2014/main" xmlns="" id="{67B5171C-C7EE-45E7-9CEB-32974C5FDC9C}"/>
                </a:ext>
              </a:extLst>
            </p:cNvPr>
            <p:cNvSpPr/>
            <p:nvPr/>
          </p:nvSpPr>
          <p:spPr>
            <a:xfrm flipH="1">
              <a:off x="4778913" y="3227610"/>
              <a:ext cx="222046" cy="223964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ŝḷíḍe">
              <a:extLst>
                <a:ext uri="{FF2B5EF4-FFF2-40B4-BE49-F238E27FC236}">
                  <a16:creationId xmlns:a16="http://schemas.microsoft.com/office/drawing/2014/main" xmlns="" id="{DFD8866D-4E93-4002-B267-8EBF183C5D56}"/>
                </a:ext>
              </a:extLst>
            </p:cNvPr>
            <p:cNvSpPr/>
            <p:nvPr/>
          </p:nvSpPr>
          <p:spPr>
            <a:xfrm flipH="1">
              <a:off x="4525146" y="2971650"/>
              <a:ext cx="253768" cy="25595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Sḻiḓe">
              <a:extLst>
                <a:ext uri="{FF2B5EF4-FFF2-40B4-BE49-F238E27FC236}">
                  <a16:creationId xmlns:a16="http://schemas.microsoft.com/office/drawing/2014/main" xmlns="" id="{1EBCEC45-8C40-4FD0-B78E-6DAF3FE9E0D8}"/>
                </a:ext>
              </a:extLst>
            </p:cNvPr>
            <p:cNvSpPr/>
            <p:nvPr/>
          </p:nvSpPr>
          <p:spPr>
            <a:xfrm flipH="1">
              <a:off x="3516496" y="2074495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ṡḷîḑê">
              <a:extLst>
                <a:ext uri="{FF2B5EF4-FFF2-40B4-BE49-F238E27FC236}">
                  <a16:creationId xmlns:a16="http://schemas.microsoft.com/office/drawing/2014/main" xmlns="" id="{7E05A74E-A4B8-4621-BA11-055D42031F1E}"/>
                </a:ext>
              </a:extLst>
            </p:cNvPr>
            <p:cNvSpPr/>
            <p:nvPr/>
          </p:nvSpPr>
          <p:spPr>
            <a:xfrm rot="19552808" flipH="1">
              <a:off x="4830852" y="4522001"/>
              <a:ext cx="158605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lïḋè">
              <a:extLst>
                <a:ext uri="{FF2B5EF4-FFF2-40B4-BE49-F238E27FC236}">
                  <a16:creationId xmlns:a16="http://schemas.microsoft.com/office/drawing/2014/main" xmlns="" id="{D0CE83A0-2CE6-4CD7-A9BA-6EA68DFA56DD}"/>
                </a:ext>
              </a:extLst>
            </p:cNvPr>
            <p:cNvSpPr/>
            <p:nvPr/>
          </p:nvSpPr>
          <p:spPr>
            <a:xfrm rot="19552808" flipH="1">
              <a:off x="4549825" y="4425678"/>
              <a:ext cx="190326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ṣ1îde">
              <a:extLst>
                <a:ext uri="{FF2B5EF4-FFF2-40B4-BE49-F238E27FC236}">
                  <a16:creationId xmlns:a16="http://schemas.microsoft.com/office/drawing/2014/main" xmlns="" id="{0D26FC4F-A237-4F45-BAAE-8C0ECD04E84B}"/>
                </a:ext>
              </a:extLst>
            </p:cNvPr>
            <p:cNvSpPr/>
            <p:nvPr/>
          </p:nvSpPr>
          <p:spPr>
            <a:xfrm rot="19552808" flipH="1">
              <a:off x="4254725" y="4347672"/>
              <a:ext cx="222046" cy="2239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ṣḷíḑe">
              <a:extLst>
                <a:ext uri="{FF2B5EF4-FFF2-40B4-BE49-F238E27FC236}">
                  <a16:creationId xmlns:a16="http://schemas.microsoft.com/office/drawing/2014/main" xmlns="" id="{26B5DB8D-C782-4340-B2C2-4951945FB792}"/>
                </a:ext>
              </a:extLst>
            </p:cNvPr>
            <p:cNvSpPr/>
            <p:nvPr/>
          </p:nvSpPr>
          <p:spPr>
            <a:xfrm rot="19552808" flipH="1">
              <a:off x="3907308" y="4266468"/>
              <a:ext cx="253768" cy="25595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şlïdê">
              <a:extLst>
                <a:ext uri="{FF2B5EF4-FFF2-40B4-BE49-F238E27FC236}">
                  <a16:creationId xmlns:a16="http://schemas.microsoft.com/office/drawing/2014/main" xmlns="" id="{22C15688-CAB1-4794-9129-0042E3977B12}"/>
                </a:ext>
              </a:extLst>
            </p:cNvPr>
            <p:cNvSpPr/>
            <p:nvPr/>
          </p:nvSpPr>
          <p:spPr>
            <a:xfrm rot="19552808" flipH="1">
              <a:off x="2731368" y="3786614"/>
              <a:ext cx="1078513" cy="1087826"/>
            </a:xfrm>
            <a:prstGeom prst="ellipse">
              <a:avLst/>
            </a:prstGeom>
            <a:noFill/>
            <a:ln w="635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28" name="iSļiḋé">
              <a:extLst>
                <a:ext uri="{FF2B5EF4-FFF2-40B4-BE49-F238E27FC236}">
                  <a16:creationId xmlns:a16="http://schemas.microsoft.com/office/drawing/2014/main" xmlns="" id="{C4F05D5F-A1A7-4A92-A3D8-8F41DA73BA17}"/>
                </a:ext>
              </a:extLst>
            </p:cNvPr>
            <p:cNvSpPr/>
            <p:nvPr/>
          </p:nvSpPr>
          <p:spPr>
            <a:xfrm rot="18870082">
              <a:off x="5916778" y="3357226"/>
              <a:ext cx="159974" cy="159974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ṡḷîḍè">
              <a:extLst>
                <a:ext uri="{FF2B5EF4-FFF2-40B4-BE49-F238E27FC236}">
                  <a16:creationId xmlns:a16="http://schemas.microsoft.com/office/drawing/2014/main" xmlns="" id="{D9073847-65D9-42A7-AED7-C4B83AD2258E}"/>
                </a:ext>
              </a:extLst>
            </p:cNvPr>
            <p:cNvSpPr/>
            <p:nvPr/>
          </p:nvSpPr>
          <p:spPr>
            <a:xfrm rot="18870082">
              <a:off x="5870609" y="3064853"/>
              <a:ext cx="191969" cy="191969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ļíḋê">
              <a:extLst>
                <a:ext uri="{FF2B5EF4-FFF2-40B4-BE49-F238E27FC236}">
                  <a16:creationId xmlns:a16="http://schemas.microsoft.com/office/drawing/2014/main" xmlns="" id="{22C898A7-2253-475C-9241-D0513665486E}"/>
                </a:ext>
              </a:extLst>
            </p:cNvPr>
            <p:cNvSpPr/>
            <p:nvPr/>
          </p:nvSpPr>
          <p:spPr>
            <a:xfrm rot="18870082">
              <a:off x="5845126" y="2761804"/>
              <a:ext cx="223964" cy="22396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ṧḻîḍe">
              <a:extLst>
                <a:ext uri="{FF2B5EF4-FFF2-40B4-BE49-F238E27FC236}">
                  <a16:creationId xmlns:a16="http://schemas.microsoft.com/office/drawing/2014/main" xmlns="" id="{197B1DEF-522C-4043-ACD9-1B51621B08FD}"/>
                </a:ext>
              </a:extLst>
            </p:cNvPr>
            <p:cNvSpPr/>
            <p:nvPr/>
          </p:nvSpPr>
          <p:spPr>
            <a:xfrm rot="18870082">
              <a:off x="5826176" y="2406462"/>
              <a:ext cx="255959" cy="25595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şḷîḋé">
              <a:extLst>
                <a:ext uri="{FF2B5EF4-FFF2-40B4-BE49-F238E27FC236}">
                  <a16:creationId xmlns:a16="http://schemas.microsoft.com/office/drawing/2014/main" xmlns="" id="{880ED773-D92F-4CFB-81D9-4A5D61511B8B}"/>
                </a:ext>
              </a:extLst>
            </p:cNvPr>
            <p:cNvSpPr/>
            <p:nvPr/>
          </p:nvSpPr>
          <p:spPr>
            <a:xfrm rot="18870082">
              <a:off x="5388553" y="1224268"/>
              <a:ext cx="1087826" cy="1087826"/>
            </a:xfrm>
            <a:prstGeom prst="ellipse">
              <a:avLst/>
            </a:prstGeom>
            <a:noFill/>
            <a:ln w="635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şľ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98300" y="5712487"/>
              <a:ext cx="1190560" cy="371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4" name="ïsľîḑ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765059" y="416016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5" name="ísl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550187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6" name="îsḷ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426901" y="1597814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7" name="iṡļíḓ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607494" y="2448041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8" name="ïṩlíď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406315" y="4177520"/>
              <a:ext cx="1011130" cy="340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Keyword</a:t>
              </a:r>
            </a:p>
          </p:txBody>
        </p:sp>
        <p:sp>
          <p:nvSpPr>
            <p:cNvPr id="39" name="i$ḷíḑ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404956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0" name="íṩli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404956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1" name="ïs1îď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703580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2" name="îś1i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03580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3" name="íṡľi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1375517" y="26016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4" name="îS1îḋ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375517" y="2214003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45" name="íśļïď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678982" y="488614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46" name="ïşḻíḍ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78982" y="4498551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278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0456DC4-8CC3-47C7-BF84-99BEF3939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C4B1A8C-6F87-49B1-BBEF-966E3D96F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B549D38-BAF9-43C1-B764-4EC6F7C2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5b7040e3-f2f7-4b34-b7e6-4f725bc5ff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932A89A-D936-4241-A3CF-B55E59E168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9540" y="1719000"/>
            <a:ext cx="10352920" cy="3965276"/>
            <a:chOff x="919540" y="1719000"/>
            <a:chExt cx="10352920" cy="3965276"/>
          </a:xfrm>
        </p:grpSpPr>
        <p:sp>
          <p:nvSpPr>
            <p:cNvPr id="6" name="îṣ1iḋê">
              <a:extLst>
                <a:ext uri="{FF2B5EF4-FFF2-40B4-BE49-F238E27FC236}">
                  <a16:creationId xmlns:a16="http://schemas.microsoft.com/office/drawing/2014/main" xmlns="" id="{99E0B2FE-CB38-4B3F-AA64-FEAB191261E4}"/>
                </a:ext>
              </a:extLst>
            </p:cNvPr>
            <p:cNvSpPr txBox="1"/>
            <p:nvPr/>
          </p:nvSpPr>
          <p:spPr>
            <a:xfrm>
              <a:off x="919540" y="1719000"/>
              <a:ext cx="2873344" cy="35035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iśľïde">
              <a:extLst>
                <a:ext uri="{FF2B5EF4-FFF2-40B4-BE49-F238E27FC236}">
                  <a16:creationId xmlns:a16="http://schemas.microsoft.com/office/drawing/2014/main" xmlns="" id="{13974122-EF5D-4B84-9B30-860C931A6915}"/>
                </a:ext>
              </a:extLst>
            </p:cNvPr>
            <p:cNvSpPr txBox="1"/>
            <p:nvPr/>
          </p:nvSpPr>
          <p:spPr>
            <a:xfrm>
              <a:off x="2191727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8" name="îŝ1íḓè">
              <a:extLst>
                <a:ext uri="{FF2B5EF4-FFF2-40B4-BE49-F238E27FC236}">
                  <a16:creationId xmlns:a16="http://schemas.microsoft.com/office/drawing/2014/main" xmlns="" id="{3E66DB03-799A-4E72-83CB-ECBF3DB48407}"/>
                </a:ext>
              </a:extLst>
            </p:cNvPr>
            <p:cNvSpPr/>
            <p:nvPr/>
          </p:nvSpPr>
          <p:spPr>
            <a:xfrm>
              <a:off x="1006219" y="2290968"/>
              <a:ext cx="863600" cy="78105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şḻïďê">
              <a:extLst>
                <a:ext uri="{FF2B5EF4-FFF2-40B4-BE49-F238E27FC236}">
                  <a16:creationId xmlns:a16="http://schemas.microsoft.com/office/drawing/2014/main" xmlns="" id="{7C9BD413-7FAB-46CD-B434-D50AF809EE92}"/>
                </a:ext>
              </a:extLst>
            </p:cNvPr>
            <p:cNvSpPr txBox="1"/>
            <p:nvPr/>
          </p:nvSpPr>
          <p:spPr>
            <a:xfrm>
              <a:off x="919540" y="3313661"/>
              <a:ext cx="2873344" cy="36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lîḓê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919540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ŝḷïḓè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919540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2" name="ïsļïdé">
              <a:extLst>
                <a:ext uri="{FF2B5EF4-FFF2-40B4-BE49-F238E27FC236}">
                  <a16:creationId xmlns:a16="http://schemas.microsoft.com/office/drawing/2014/main" xmlns="" id="{8060F889-3DD8-446B-9343-11FAAAA8461F}"/>
                </a:ext>
              </a:extLst>
            </p:cNvPr>
            <p:cNvSpPr txBox="1"/>
            <p:nvPr/>
          </p:nvSpPr>
          <p:spPr>
            <a:xfrm>
              <a:off x="4659600" y="1719000"/>
              <a:ext cx="2872800" cy="35035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ṡļiḋè">
              <a:extLst>
                <a:ext uri="{FF2B5EF4-FFF2-40B4-BE49-F238E27FC236}">
                  <a16:creationId xmlns:a16="http://schemas.microsoft.com/office/drawing/2014/main" xmlns="" id="{84F2909A-3728-459C-958A-B6835E4C193D}"/>
                </a:ext>
              </a:extLst>
            </p:cNvPr>
            <p:cNvSpPr txBox="1"/>
            <p:nvPr/>
          </p:nvSpPr>
          <p:spPr>
            <a:xfrm>
              <a:off x="5931787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4" name="îşlïḓè">
              <a:extLst>
                <a:ext uri="{FF2B5EF4-FFF2-40B4-BE49-F238E27FC236}">
                  <a16:creationId xmlns:a16="http://schemas.microsoft.com/office/drawing/2014/main" xmlns="" id="{757847D5-E5A3-479D-B8A5-5CF86F776EC8}"/>
                </a:ext>
              </a:extLst>
            </p:cNvPr>
            <p:cNvSpPr/>
            <p:nvPr/>
          </p:nvSpPr>
          <p:spPr>
            <a:xfrm>
              <a:off x="4756930" y="2249694"/>
              <a:ext cx="829131" cy="863600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ḷiḑe">
              <a:extLst>
                <a:ext uri="{FF2B5EF4-FFF2-40B4-BE49-F238E27FC236}">
                  <a16:creationId xmlns:a16="http://schemas.microsoft.com/office/drawing/2014/main" xmlns="" id="{580F79C7-4594-4315-B6EC-82C9BBB24E40}"/>
                </a:ext>
              </a:extLst>
            </p:cNvPr>
            <p:cNvSpPr txBox="1"/>
            <p:nvPr/>
          </p:nvSpPr>
          <p:spPr>
            <a:xfrm>
              <a:off x="4659600" y="3313661"/>
              <a:ext cx="2872800" cy="36000"/>
            </a:xfrm>
            <a:prstGeom prst="rect">
              <a:avLst/>
            </a:prstGeom>
            <a:solidFill>
              <a:schemeClr val="accent1"/>
            </a:solidFill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ṩļîdè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4659328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îŝḻîḍé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4659328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îṣḻíďé">
              <a:extLst>
                <a:ext uri="{FF2B5EF4-FFF2-40B4-BE49-F238E27FC236}">
                  <a16:creationId xmlns:a16="http://schemas.microsoft.com/office/drawing/2014/main" xmlns="" id="{60E026E5-BEE8-4D64-9F1B-2C00E7BC4E48}"/>
                </a:ext>
              </a:extLst>
            </p:cNvPr>
            <p:cNvSpPr txBox="1"/>
            <p:nvPr/>
          </p:nvSpPr>
          <p:spPr>
            <a:xfrm>
              <a:off x="8399941" y="1719000"/>
              <a:ext cx="2871695" cy="350353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wrap="none" anchor="b" anchorCtr="0">
              <a:normAutofit lnSpcReduction="10000"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íṥḻïdê">
              <a:extLst>
                <a:ext uri="{FF2B5EF4-FFF2-40B4-BE49-F238E27FC236}">
                  <a16:creationId xmlns:a16="http://schemas.microsoft.com/office/drawing/2014/main" xmlns="" id="{778E22AB-846C-46EF-95C9-8535FF0BF96B}"/>
                </a:ext>
              </a:extLst>
            </p:cNvPr>
            <p:cNvSpPr txBox="1"/>
            <p:nvPr/>
          </p:nvSpPr>
          <p:spPr>
            <a:xfrm>
              <a:off x="9672128" y="2492626"/>
              <a:ext cx="1212789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20" name="íŝḻíḍê">
              <a:extLst>
                <a:ext uri="{FF2B5EF4-FFF2-40B4-BE49-F238E27FC236}">
                  <a16:creationId xmlns:a16="http://schemas.microsoft.com/office/drawing/2014/main" xmlns="" id="{D7B5BFF5-BCFE-490A-A1C7-50FB596AEC40}"/>
                </a:ext>
              </a:extLst>
            </p:cNvPr>
            <p:cNvSpPr/>
            <p:nvPr/>
          </p:nvSpPr>
          <p:spPr>
            <a:xfrm>
              <a:off x="8502097" y="2290968"/>
              <a:ext cx="863600" cy="781053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šļíḍé">
              <a:extLst>
                <a:ext uri="{FF2B5EF4-FFF2-40B4-BE49-F238E27FC236}">
                  <a16:creationId xmlns:a16="http://schemas.microsoft.com/office/drawing/2014/main" xmlns="" id="{C95F3474-F819-4C76-BE16-4B74CE522295}"/>
                </a:ext>
              </a:extLst>
            </p:cNvPr>
            <p:cNvSpPr txBox="1"/>
            <p:nvPr/>
          </p:nvSpPr>
          <p:spPr>
            <a:xfrm>
              <a:off x="8399941" y="3313661"/>
              <a:ext cx="2871695" cy="36000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22" name="iṡliḑé">
              <a:extLst>
                <a:ext uri="{FF2B5EF4-FFF2-40B4-BE49-F238E27FC236}">
                  <a16:creationId xmlns:a16="http://schemas.microsoft.com/office/drawing/2014/main" xmlns="" id="{3D24A952-2871-47A2-B237-0D6AE027BC4E}"/>
                </a:ext>
              </a:extLst>
            </p:cNvPr>
            <p:cNvSpPr txBox="1"/>
            <p:nvPr/>
          </p:nvSpPr>
          <p:spPr>
            <a:xfrm>
              <a:off x="8399116" y="3593942"/>
              <a:ext cx="2873344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3" name="íşļîḋe">
              <a:extLst>
                <a:ext uri="{FF2B5EF4-FFF2-40B4-BE49-F238E27FC236}">
                  <a16:creationId xmlns:a16="http://schemas.microsoft.com/office/drawing/2014/main" xmlns="" id="{493089EB-DB55-4BD6-B04C-65623E66B378}"/>
                </a:ext>
              </a:extLst>
            </p:cNvPr>
            <p:cNvSpPr txBox="1"/>
            <p:nvPr/>
          </p:nvSpPr>
          <p:spPr>
            <a:xfrm>
              <a:off x="8399116" y="4037699"/>
              <a:ext cx="2873343" cy="16465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D300848-0C9E-466B-A4D0-43AD7ACF2099}"/>
                </a:ext>
              </a:extLst>
            </p:cNvPr>
            <p:cNvCxnSpPr/>
            <p:nvPr/>
          </p:nvCxnSpPr>
          <p:spPr>
            <a:xfrm>
              <a:off x="4226106" y="4194000"/>
              <a:ext cx="0" cy="135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14846CA-4CF7-4617-A5E1-617424D2D012}"/>
                </a:ext>
              </a:extLst>
            </p:cNvPr>
            <p:cNvCxnSpPr/>
            <p:nvPr/>
          </p:nvCxnSpPr>
          <p:spPr>
            <a:xfrm>
              <a:off x="7965894" y="4194000"/>
              <a:ext cx="0" cy="135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47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B5EAFB-F7AA-4489-8994-F378B7A5C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A47DB8-DE65-49FA-8713-28DF99C6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E9929D4-59A9-4A04-9AA4-FDA00AF83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1C9B4D3-73CF-467F-941D-59C6A972C8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iṣľïdê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îsliḑê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i$líḓe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ṥlïdè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ïSlîḋè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îSḷidê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iṥ1ïḓé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ŝliḑè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îŝḷiḓe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ïŝ1ídè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íşļïďê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Sḻïḍé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şlíḓe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íşlíḋe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sḷîḋè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îSľiďe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šľïḓé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iś1íḑe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îSḻidè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ísḷidé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îṧlîḓé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9436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6D7A4E-DAF4-4656-8243-37B1142E2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68D023E-0494-48C3-B829-ABB4758B5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367FEBE-3F55-4398-972E-CBC7CF4B5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27" name="1867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73758AF-3431-4331-8C8E-BD8119A9102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1285600" cy="5003800"/>
            <a:chOff x="660400" y="1130300"/>
            <a:chExt cx="11285600" cy="5003800"/>
          </a:xfrm>
        </p:grpSpPr>
        <p:sp>
          <p:nvSpPr>
            <p:cNvPr id="28" name="iś1íḋé">
              <a:extLst>
                <a:ext uri="{FF2B5EF4-FFF2-40B4-BE49-F238E27FC236}">
                  <a16:creationId xmlns:a16="http://schemas.microsoft.com/office/drawing/2014/main" xmlns="" id="{EC10763D-C1CE-4085-A774-8FCE9F040C48}"/>
                </a:ext>
              </a:extLst>
            </p:cNvPr>
            <p:cNvSpPr/>
            <p:nvPr/>
          </p:nvSpPr>
          <p:spPr>
            <a:xfrm>
              <a:off x="670719" y="3134256"/>
              <a:ext cx="11275281" cy="849624"/>
            </a:xfrm>
            <a:prstGeom prst="rightArrow">
              <a:avLst>
                <a:gd name="adj1" fmla="val 37816"/>
                <a:gd name="adj2" fmla="val 50409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íṥḷiḓé">
              <a:extLst>
                <a:ext uri="{FF2B5EF4-FFF2-40B4-BE49-F238E27FC236}">
                  <a16:creationId xmlns:a16="http://schemas.microsoft.com/office/drawing/2014/main" xmlns="" id="{C03DA748-F2E8-4BC1-B2EC-81E39B10AF3C}"/>
                </a:ext>
              </a:extLst>
            </p:cNvPr>
            <p:cNvGrpSpPr/>
            <p:nvPr/>
          </p:nvGrpSpPr>
          <p:grpSpPr>
            <a:xfrm>
              <a:off x="987649" y="2762250"/>
              <a:ext cx="949222" cy="1274705"/>
              <a:chOff x="1063569" y="2762250"/>
              <a:chExt cx="949222" cy="1274705"/>
            </a:xfrm>
          </p:grpSpPr>
          <p:sp>
            <p:nvSpPr>
              <p:cNvPr id="73" name="îśľîdê">
                <a:extLst>
                  <a:ext uri="{FF2B5EF4-FFF2-40B4-BE49-F238E27FC236}">
                    <a16:creationId xmlns:a16="http://schemas.microsoft.com/office/drawing/2014/main" xmlns="" id="{A22B22EF-B539-4D55-8748-D799AD51F066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18K</a:t>
                </a:r>
              </a:p>
            </p:txBody>
          </p:sp>
          <p:grpSp>
            <p:nvGrpSpPr>
              <p:cNvPr id="74" name="ïşḻíde">
                <a:extLst>
                  <a:ext uri="{FF2B5EF4-FFF2-40B4-BE49-F238E27FC236}">
                    <a16:creationId xmlns:a16="http://schemas.microsoft.com/office/drawing/2014/main" xmlns="" id="{26583367-4CE8-4BFD-BFE9-22D543A240E4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75" name="ïŝļïḋé">
                  <a:extLst>
                    <a:ext uri="{FF2B5EF4-FFF2-40B4-BE49-F238E27FC236}">
                      <a16:creationId xmlns:a16="http://schemas.microsoft.com/office/drawing/2014/main" xmlns="" id="{95A17C3A-543D-48AA-936B-82A44E2FC496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76" name="ïṥlîḋè">
                  <a:extLst>
                    <a:ext uri="{FF2B5EF4-FFF2-40B4-BE49-F238E27FC236}">
                      <a16:creationId xmlns:a16="http://schemas.microsoft.com/office/drawing/2014/main" xmlns="" id="{35B562B4-7D8F-44A5-89C8-11212863E9A9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0" name="íSḻidê">
              <a:extLst>
                <a:ext uri="{FF2B5EF4-FFF2-40B4-BE49-F238E27FC236}">
                  <a16:creationId xmlns:a16="http://schemas.microsoft.com/office/drawing/2014/main" xmlns="" id="{B85FF7C4-C0E7-45C5-9F7F-8844C5D32152}"/>
                </a:ext>
              </a:extLst>
            </p:cNvPr>
            <p:cNvGrpSpPr/>
            <p:nvPr/>
          </p:nvGrpSpPr>
          <p:grpSpPr>
            <a:xfrm>
              <a:off x="660400" y="4279202"/>
              <a:ext cx="1603720" cy="984968"/>
              <a:chOff x="902408" y="3986692"/>
              <a:chExt cx="1102550" cy="1015321"/>
            </a:xfrm>
          </p:grpSpPr>
          <p:sp>
            <p:nvSpPr>
              <p:cNvPr id="71" name="íš1iḍé">
                <a:extLst>
                  <a:ext uri="{FF2B5EF4-FFF2-40B4-BE49-F238E27FC236}">
                    <a16:creationId xmlns:a16="http://schemas.microsoft.com/office/drawing/2014/main" xmlns="" id="{46F6DE3D-F86B-4440-A97E-7195E9B00DB9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2" name="îSḷiḓè">
                <a:extLst>
                  <a:ext uri="{FF2B5EF4-FFF2-40B4-BE49-F238E27FC236}">
                    <a16:creationId xmlns:a16="http://schemas.microsoft.com/office/drawing/2014/main" xmlns="" id="{F3F39893-0044-4F8B-B636-2708142A016B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1" name="ï$ľîḓé">
              <a:extLst>
                <a:ext uri="{FF2B5EF4-FFF2-40B4-BE49-F238E27FC236}">
                  <a16:creationId xmlns:a16="http://schemas.microsoft.com/office/drawing/2014/main" xmlns="" id="{1C9C497A-BC26-4BF2-A3D9-417CCA816326}"/>
                </a:ext>
              </a:extLst>
            </p:cNvPr>
            <p:cNvGrpSpPr/>
            <p:nvPr/>
          </p:nvGrpSpPr>
          <p:grpSpPr>
            <a:xfrm>
              <a:off x="2511356" y="1130300"/>
              <a:ext cx="1603720" cy="984968"/>
              <a:chOff x="902408" y="3986692"/>
              <a:chExt cx="1102550" cy="1015321"/>
            </a:xfrm>
          </p:grpSpPr>
          <p:sp>
            <p:nvSpPr>
              <p:cNvPr id="69" name="íṧḷíḋê">
                <a:extLst>
                  <a:ext uri="{FF2B5EF4-FFF2-40B4-BE49-F238E27FC236}">
                    <a16:creationId xmlns:a16="http://schemas.microsoft.com/office/drawing/2014/main" xmlns="" id="{68E2100E-0C92-4519-82D9-59902BE75BC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0" name="îślíḋè">
                <a:extLst>
                  <a:ext uri="{FF2B5EF4-FFF2-40B4-BE49-F238E27FC236}">
                    <a16:creationId xmlns:a16="http://schemas.microsoft.com/office/drawing/2014/main" xmlns="" id="{7BA4E306-F3C4-43A2-B052-86896DCBE3B8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2" name="íṡḻiḋe">
              <a:extLst>
                <a:ext uri="{FF2B5EF4-FFF2-40B4-BE49-F238E27FC236}">
                  <a16:creationId xmlns:a16="http://schemas.microsoft.com/office/drawing/2014/main" xmlns="" id="{D5231EBA-BD73-4418-BCB8-F352A3A68187}"/>
                </a:ext>
              </a:extLst>
            </p:cNvPr>
            <p:cNvGrpSpPr/>
            <p:nvPr/>
          </p:nvGrpSpPr>
          <p:grpSpPr>
            <a:xfrm>
              <a:off x="4362311" y="5149132"/>
              <a:ext cx="1603720" cy="984968"/>
              <a:chOff x="902408" y="3986692"/>
              <a:chExt cx="1102550" cy="1015321"/>
            </a:xfrm>
          </p:grpSpPr>
          <p:sp>
            <p:nvSpPr>
              <p:cNvPr id="67" name="ísḷïḓe">
                <a:extLst>
                  <a:ext uri="{FF2B5EF4-FFF2-40B4-BE49-F238E27FC236}">
                    <a16:creationId xmlns:a16="http://schemas.microsoft.com/office/drawing/2014/main" xmlns="" id="{52878FAC-C9CC-4B6D-B7F4-CA00974A3666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8" name="iṩ1îďè">
                <a:extLst>
                  <a:ext uri="{FF2B5EF4-FFF2-40B4-BE49-F238E27FC236}">
                    <a16:creationId xmlns:a16="http://schemas.microsoft.com/office/drawing/2014/main" xmlns="" id="{823DC140-6743-44BD-82B3-0802A20A0232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3" name="í$lïḑé">
              <a:extLst>
                <a:ext uri="{FF2B5EF4-FFF2-40B4-BE49-F238E27FC236}">
                  <a16:creationId xmlns:a16="http://schemas.microsoft.com/office/drawing/2014/main" xmlns="" id="{9493E394-6ABD-46C5-A3ED-EA0F8E4306B3}"/>
                </a:ext>
              </a:extLst>
            </p:cNvPr>
            <p:cNvGrpSpPr/>
            <p:nvPr/>
          </p:nvGrpSpPr>
          <p:grpSpPr>
            <a:xfrm>
              <a:off x="6213267" y="1130300"/>
              <a:ext cx="1603720" cy="984968"/>
              <a:chOff x="902408" y="3986692"/>
              <a:chExt cx="1102550" cy="1015321"/>
            </a:xfrm>
          </p:grpSpPr>
          <p:sp>
            <p:nvSpPr>
              <p:cNvPr id="65" name="îṥḻîďe">
                <a:extLst>
                  <a:ext uri="{FF2B5EF4-FFF2-40B4-BE49-F238E27FC236}">
                    <a16:creationId xmlns:a16="http://schemas.microsoft.com/office/drawing/2014/main" xmlns="" id="{5501C65D-FC2F-4098-96D9-595A64FB27F0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6" name="iš1íḑé">
                <a:extLst>
                  <a:ext uri="{FF2B5EF4-FFF2-40B4-BE49-F238E27FC236}">
                    <a16:creationId xmlns:a16="http://schemas.microsoft.com/office/drawing/2014/main" xmlns="" id="{AF57529C-E3E1-4293-8372-899B768E3F73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4" name="îş1íḓê">
              <a:extLst>
                <a:ext uri="{FF2B5EF4-FFF2-40B4-BE49-F238E27FC236}">
                  <a16:creationId xmlns:a16="http://schemas.microsoft.com/office/drawing/2014/main" xmlns="" id="{8785B0FD-D7B0-432F-A969-60A9FDDECDA2}"/>
                </a:ext>
              </a:extLst>
            </p:cNvPr>
            <p:cNvGrpSpPr/>
            <p:nvPr/>
          </p:nvGrpSpPr>
          <p:grpSpPr>
            <a:xfrm>
              <a:off x="8064223" y="5149132"/>
              <a:ext cx="1603720" cy="984968"/>
              <a:chOff x="902408" y="3986692"/>
              <a:chExt cx="1102550" cy="1015321"/>
            </a:xfrm>
          </p:grpSpPr>
          <p:sp>
            <p:nvSpPr>
              <p:cNvPr id="63" name="ïśľíde">
                <a:extLst>
                  <a:ext uri="{FF2B5EF4-FFF2-40B4-BE49-F238E27FC236}">
                    <a16:creationId xmlns:a16="http://schemas.microsoft.com/office/drawing/2014/main" xmlns="" id="{2AF8A35E-C2D7-4D32-9F08-7966FB37D95B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4" name="iSļîďè">
                <a:extLst>
                  <a:ext uri="{FF2B5EF4-FFF2-40B4-BE49-F238E27FC236}">
                    <a16:creationId xmlns:a16="http://schemas.microsoft.com/office/drawing/2014/main" xmlns="" id="{46C1C389-D61F-4091-B021-2208A1DA3A15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5" name="îSḷiḓé">
              <a:extLst>
                <a:ext uri="{FF2B5EF4-FFF2-40B4-BE49-F238E27FC236}">
                  <a16:creationId xmlns:a16="http://schemas.microsoft.com/office/drawing/2014/main" xmlns="" id="{8A754DB3-8E26-4D8C-AA7D-3ADA7FF8C972}"/>
                </a:ext>
              </a:extLst>
            </p:cNvPr>
            <p:cNvGrpSpPr/>
            <p:nvPr/>
          </p:nvGrpSpPr>
          <p:grpSpPr>
            <a:xfrm>
              <a:off x="9915180" y="1130300"/>
              <a:ext cx="1603720" cy="984968"/>
              <a:chOff x="902408" y="3986692"/>
              <a:chExt cx="1102550" cy="1015321"/>
            </a:xfrm>
          </p:grpSpPr>
          <p:sp>
            <p:nvSpPr>
              <p:cNvPr id="61" name="ïṧlîďè">
                <a:extLst>
                  <a:ext uri="{FF2B5EF4-FFF2-40B4-BE49-F238E27FC236}">
                    <a16:creationId xmlns:a16="http://schemas.microsoft.com/office/drawing/2014/main" xmlns="" id="{95B7E184-55DD-46AE-893F-6BD88A3BC21A}"/>
                  </a:ext>
                </a:extLst>
              </p:cNvPr>
              <p:cNvSpPr/>
              <p:nvPr/>
            </p:nvSpPr>
            <p:spPr bwMode="auto">
              <a:xfrm>
                <a:off x="902409" y="4374290"/>
                <a:ext cx="1102549" cy="627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2" name="iŝḻíḓé">
                <a:extLst>
                  <a:ext uri="{FF2B5EF4-FFF2-40B4-BE49-F238E27FC236}">
                    <a16:creationId xmlns:a16="http://schemas.microsoft.com/office/drawing/2014/main" xmlns="" id="{5CAE4D7F-C481-4F19-B811-B484D813CE5B}"/>
                  </a:ext>
                </a:extLst>
              </p:cNvPr>
              <p:cNvSpPr txBox="1"/>
              <p:nvPr/>
            </p:nvSpPr>
            <p:spPr bwMode="auto">
              <a:xfrm>
                <a:off x="902408" y="3986692"/>
                <a:ext cx="1102549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36" name="ïṡļíḓé">
              <a:extLst>
                <a:ext uri="{FF2B5EF4-FFF2-40B4-BE49-F238E27FC236}">
                  <a16:creationId xmlns:a16="http://schemas.microsoft.com/office/drawing/2014/main" xmlns="" id="{3ADC44BB-2AAE-4735-8C88-EEB6E7DC26F9}"/>
                </a:ext>
              </a:extLst>
            </p:cNvPr>
            <p:cNvGrpSpPr/>
            <p:nvPr/>
          </p:nvGrpSpPr>
          <p:grpSpPr>
            <a:xfrm>
              <a:off x="2838604" y="2762250"/>
              <a:ext cx="949222" cy="1274705"/>
              <a:chOff x="1063569" y="2762250"/>
              <a:chExt cx="949222" cy="1274705"/>
            </a:xfrm>
          </p:grpSpPr>
          <p:sp>
            <p:nvSpPr>
              <p:cNvPr id="57" name="iṧliḋè">
                <a:extLst>
                  <a:ext uri="{FF2B5EF4-FFF2-40B4-BE49-F238E27FC236}">
                    <a16:creationId xmlns:a16="http://schemas.microsoft.com/office/drawing/2014/main" xmlns="" id="{A2A5E3BD-B3E2-4C5B-91CA-54D7740AF293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30K</a:t>
                </a:r>
              </a:p>
            </p:txBody>
          </p:sp>
          <p:grpSp>
            <p:nvGrpSpPr>
              <p:cNvPr id="58" name="íṧḷiḑè">
                <a:extLst>
                  <a:ext uri="{FF2B5EF4-FFF2-40B4-BE49-F238E27FC236}">
                    <a16:creationId xmlns:a16="http://schemas.microsoft.com/office/drawing/2014/main" xmlns="" id="{4763A653-272E-46CE-81C4-CE62F306A340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9" name="íşļíďè">
                  <a:extLst>
                    <a:ext uri="{FF2B5EF4-FFF2-40B4-BE49-F238E27FC236}">
                      <a16:creationId xmlns:a16="http://schemas.microsoft.com/office/drawing/2014/main" xmlns="" id="{71B0B669-6D38-4611-95F2-D4F1C66DA429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60" name="îşlïḍê">
                  <a:extLst>
                    <a:ext uri="{FF2B5EF4-FFF2-40B4-BE49-F238E27FC236}">
                      <a16:creationId xmlns:a16="http://schemas.microsoft.com/office/drawing/2014/main" xmlns="" id="{9DC5275E-E735-4C0A-8529-54F7B6ABD662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7" name="îšḷîďê">
              <a:extLst>
                <a:ext uri="{FF2B5EF4-FFF2-40B4-BE49-F238E27FC236}">
                  <a16:creationId xmlns:a16="http://schemas.microsoft.com/office/drawing/2014/main" xmlns="" id="{A26C52B7-2CB6-4435-8BC1-10D9D41347BB}"/>
                </a:ext>
              </a:extLst>
            </p:cNvPr>
            <p:cNvGrpSpPr/>
            <p:nvPr/>
          </p:nvGrpSpPr>
          <p:grpSpPr>
            <a:xfrm>
              <a:off x="4689559" y="2762250"/>
              <a:ext cx="949222" cy="1274705"/>
              <a:chOff x="1063569" y="2762250"/>
              <a:chExt cx="949222" cy="1274705"/>
            </a:xfrm>
          </p:grpSpPr>
          <p:sp>
            <p:nvSpPr>
              <p:cNvPr id="53" name="ïSḷîďe">
                <a:extLst>
                  <a:ext uri="{FF2B5EF4-FFF2-40B4-BE49-F238E27FC236}">
                    <a16:creationId xmlns:a16="http://schemas.microsoft.com/office/drawing/2014/main" xmlns="" id="{7F9653C3-7423-43EE-8657-00CC193AD359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16K</a:t>
                </a:r>
              </a:p>
            </p:txBody>
          </p:sp>
          <p:grpSp>
            <p:nvGrpSpPr>
              <p:cNvPr id="54" name="ïṥļíḑe">
                <a:extLst>
                  <a:ext uri="{FF2B5EF4-FFF2-40B4-BE49-F238E27FC236}">
                    <a16:creationId xmlns:a16="http://schemas.microsoft.com/office/drawing/2014/main" xmlns="" id="{7C8265B3-04E4-45BB-A7E1-C5566B1992CD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5" name="ïṩ1ïdê">
                  <a:extLst>
                    <a:ext uri="{FF2B5EF4-FFF2-40B4-BE49-F238E27FC236}">
                      <a16:creationId xmlns:a16="http://schemas.microsoft.com/office/drawing/2014/main" xmlns="" id="{717AEF11-FC9B-443F-9847-FB955D2DC698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îṥľîḋè">
                  <a:extLst>
                    <a:ext uri="{FF2B5EF4-FFF2-40B4-BE49-F238E27FC236}">
                      <a16:creationId xmlns:a16="http://schemas.microsoft.com/office/drawing/2014/main" xmlns="" id="{BE3E6557-4947-43AB-AD4E-7EEF16C2D2C0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8" name="îṣľídê">
              <a:extLst>
                <a:ext uri="{FF2B5EF4-FFF2-40B4-BE49-F238E27FC236}">
                  <a16:creationId xmlns:a16="http://schemas.microsoft.com/office/drawing/2014/main" xmlns="" id="{BDC1315E-8245-41C2-BE55-E0EE6E10C2CF}"/>
                </a:ext>
              </a:extLst>
            </p:cNvPr>
            <p:cNvGrpSpPr/>
            <p:nvPr/>
          </p:nvGrpSpPr>
          <p:grpSpPr>
            <a:xfrm>
              <a:off x="6540514" y="2762250"/>
              <a:ext cx="949222" cy="1274705"/>
              <a:chOff x="1063569" y="2762250"/>
              <a:chExt cx="949222" cy="1274705"/>
            </a:xfrm>
          </p:grpSpPr>
          <p:sp>
            <p:nvSpPr>
              <p:cNvPr id="49" name="îSḻiḋê">
                <a:extLst>
                  <a:ext uri="{FF2B5EF4-FFF2-40B4-BE49-F238E27FC236}">
                    <a16:creationId xmlns:a16="http://schemas.microsoft.com/office/drawing/2014/main" xmlns="" id="{8ECCAE7A-FE7B-48D0-A32B-0F73E205EEBB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66K</a:t>
                </a:r>
              </a:p>
            </p:txBody>
          </p:sp>
          <p:grpSp>
            <p:nvGrpSpPr>
              <p:cNvPr id="50" name="î$ļiḋê">
                <a:extLst>
                  <a:ext uri="{FF2B5EF4-FFF2-40B4-BE49-F238E27FC236}">
                    <a16:creationId xmlns:a16="http://schemas.microsoft.com/office/drawing/2014/main" xmlns="" id="{823641A4-A8B3-4841-8494-E8AF9BBE09B3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51" name="îṥḷïdê">
                  <a:extLst>
                    <a:ext uri="{FF2B5EF4-FFF2-40B4-BE49-F238E27FC236}">
                      <a16:creationId xmlns:a16="http://schemas.microsoft.com/office/drawing/2014/main" xmlns="" id="{86EDCDA1-00B8-4542-9C98-CA93DAA901A1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52" name="ïśľiḍê">
                  <a:extLst>
                    <a:ext uri="{FF2B5EF4-FFF2-40B4-BE49-F238E27FC236}">
                      <a16:creationId xmlns:a16="http://schemas.microsoft.com/office/drawing/2014/main" xmlns="" id="{B28683DB-DBA1-4FE0-8DB5-45F8E69FF2E3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39" name="îsľîḋé">
              <a:extLst>
                <a:ext uri="{FF2B5EF4-FFF2-40B4-BE49-F238E27FC236}">
                  <a16:creationId xmlns:a16="http://schemas.microsoft.com/office/drawing/2014/main" xmlns="" id="{AC2DD7BB-D296-441E-8247-C44319586557}"/>
                </a:ext>
              </a:extLst>
            </p:cNvPr>
            <p:cNvGrpSpPr/>
            <p:nvPr/>
          </p:nvGrpSpPr>
          <p:grpSpPr>
            <a:xfrm>
              <a:off x="8391469" y="2762250"/>
              <a:ext cx="949222" cy="1274705"/>
              <a:chOff x="1063569" y="2762250"/>
              <a:chExt cx="949222" cy="1274705"/>
            </a:xfrm>
          </p:grpSpPr>
          <p:sp>
            <p:nvSpPr>
              <p:cNvPr id="45" name="ïṡḻiḍê">
                <a:extLst>
                  <a:ext uri="{FF2B5EF4-FFF2-40B4-BE49-F238E27FC236}">
                    <a16:creationId xmlns:a16="http://schemas.microsoft.com/office/drawing/2014/main" xmlns="" id="{E2BC2854-FFA7-4B91-BAEF-B34C25BFBC79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40K</a:t>
                </a:r>
              </a:p>
            </p:txBody>
          </p:sp>
          <p:grpSp>
            <p:nvGrpSpPr>
              <p:cNvPr id="46" name="ïṩlîḓê">
                <a:extLst>
                  <a:ext uri="{FF2B5EF4-FFF2-40B4-BE49-F238E27FC236}">
                    <a16:creationId xmlns:a16="http://schemas.microsoft.com/office/drawing/2014/main" xmlns="" id="{33B5347B-30FD-4068-972F-DCEAE41FC3C1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7" name="íṣḻîḓè">
                  <a:extLst>
                    <a:ext uri="{FF2B5EF4-FFF2-40B4-BE49-F238E27FC236}">
                      <a16:creationId xmlns:a16="http://schemas.microsoft.com/office/drawing/2014/main" xmlns="" id="{D4159C80-5798-41BF-9181-AA32A0CC3511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8" name="ïşļïḋè">
                  <a:extLst>
                    <a:ext uri="{FF2B5EF4-FFF2-40B4-BE49-F238E27FC236}">
                      <a16:creationId xmlns:a16="http://schemas.microsoft.com/office/drawing/2014/main" xmlns="" id="{AFD2463B-A83C-4B50-8884-A42F87AB7659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  <p:grpSp>
          <p:nvGrpSpPr>
            <p:cNvPr id="40" name="iṧ1iḋe">
              <a:extLst>
                <a:ext uri="{FF2B5EF4-FFF2-40B4-BE49-F238E27FC236}">
                  <a16:creationId xmlns:a16="http://schemas.microsoft.com/office/drawing/2014/main" xmlns="" id="{043E6711-F2F5-409F-90AD-5FBF6804F5AA}"/>
                </a:ext>
              </a:extLst>
            </p:cNvPr>
            <p:cNvGrpSpPr/>
            <p:nvPr/>
          </p:nvGrpSpPr>
          <p:grpSpPr>
            <a:xfrm>
              <a:off x="10242424" y="2762250"/>
              <a:ext cx="949222" cy="1274705"/>
              <a:chOff x="1063569" y="2762250"/>
              <a:chExt cx="949222" cy="1274705"/>
            </a:xfrm>
          </p:grpSpPr>
          <p:sp>
            <p:nvSpPr>
              <p:cNvPr id="41" name="ïŝḻïďè">
                <a:extLst>
                  <a:ext uri="{FF2B5EF4-FFF2-40B4-BE49-F238E27FC236}">
                    <a16:creationId xmlns:a16="http://schemas.microsoft.com/office/drawing/2014/main" xmlns="" id="{03B79F78-E008-44F7-8A6F-54A763576835}"/>
                  </a:ext>
                </a:extLst>
              </p:cNvPr>
              <p:cNvSpPr/>
              <p:nvPr/>
            </p:nvSpPr>
            <p:spPr bwMode="auto">
              <a:xfrm>
                <a:off x="1063569" y="3087733"/>
                <a:ext cx="949222" cy="94922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tx1"/>
                    </a:solidFill>
                  </a:rPr>
                  <a:t>32K</a:t>
                </a:r>
              </a:p>
            </p:txBody>
          </p:sp>
          <p:grpSp>
            <p:nvGrpSpPr>
              <p:cNvPr id="42" name="iṥḻíḑe">
                <a:extLst>
                  <a:ext uri="{FF2B5EF4-FFF2-40B4-BE49-F238E27FC236}">
                    <a16:creationId xmlns:a16="http://schemas.microsoft.com/office/drawing/2014/main" xmlns="" id="{F166DE02-50B1-4447-B687-A0E69D8FFF9E}"/>
                  </a:ext>
                </a:extLst>
              </p:cNvPr>
              <p:cNvGrpSpPr/>
              <p:nvPr/>
            </p:nvGrpSpPr>
            <p:grpSpPr>
              <a:xfrm>
                <a:off x="1265232" y="2762250"/>
                <a:ext cx="545896" cy="545898"/>
                <a:chOff x="5757706" y="903774"/>
                <a:chExt cx="675000" cy="675005"/>
              </a:xfrm>
            </p:grpSpPr>
            <p:sp>
              <p:nvSpPr>
                <p:cNvPr id="43" name="íšľiḓê">
                  <a:extLst>
                    <a:ext uri="{FF2B5EF4-FFF2-40B4-BE49-F238E27FC236}">
                      <a16:creationId xmlns:a16="http://schemas.microsoft.com/office/drawing/2014/main" xmlns="" id="{6890740B-AE4D-4764-A8A7-962CEDF8D484}"/>
                    </a:ext>
                  </a:extLst>
                </p:cNvPr>
                <p:cNvSpPr/>
                <p:nvPr/>
              </p:nvSpPr>
              <p:spPr>
                <a:xfrm>
                  <a:off x="5757706" y="903774"/>
                  <a:ext cx="675000" cy="675005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44" name="íṥ1îḓê">
                  <a:extLst>
                    <a:ext uri="{FF2B5EF4-FFF2-40B4-BE49-F238E27FC236}">
                      <a16:creationId xmlns:a16="http://schemas.microsoft.com/office/drawing/2014/main" xmlns="" id="{DC1B8DE9-AF86-40BF-9303-94CAB04A7061}"/>
                    </a:ext>
                  </a:extLst>
                </p:cNvPr>
                <p:cNvSpPr/>
                <p:nvPr/>
              </p:nvSpPr>
              <p:spPr bwMode="auto">
                <a:xfrm>
                  <a:off x="5923113" y="1072538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97675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065520" y="2843284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7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0CA9043-2179-45A1-AECB-EF8D3DFC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</a:t>
            </a:r>
            <a:r>
              <a:rPr lang="en-US" altLang="zh-CN" dirty="0" err="1"/>
              <a:t>MClick</a:t>
            </a:r>
            <a:r>
              <a:rPr lang="en-US" altLang="zh-CN" dirty="0"/>
              <a:t> to edit Master title </a:t>
            </a:r>
            <a:r>
              <a:rPr lang="en-US" altLang="zh-CN" dirty="0" err="1"/>
              <a:t>styleaster</a:t>
            </a:r>
            <a:r>
              <a:rPr lang="en-US" altLang="zh-CN" dirty="0"/>
              <a:t>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7723A1-D2D3-4171-8D1F-9ABF8C86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89A5C4F-5428-45D0-8AA6-1B5ECDB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aa74f6a5-ccfa-4642-9d80-8ec805cf224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F93527-F4AC-42CC-8162-92CDA6A94D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9249"/>
            <a:ext cx="10850563" cy="4875617"/>
            <a:chOff x="669925" y="1129249"/>
            <a:chExt cx="10850563" cy="4875617"/>
          </a:xfrm>
        </p:grpSpPr>
        <p:grpSp>
          <p:nvGrpSpPr>
            <p:cNvPr id="6" name="îş1íḍé">
              <a:extLst>
                <a:ext uri="{FF2B5EF4-FFF2-40B4-BE49-F238E27FC236}">
                  <a16:creationId xmlns:a16="http://schemas.microsoft.com/office/drawing/2014/main" xmlns="" id="{3E8B89A2-41B9-446B-BD51-5C28AD227570}"/>
                </a:ext>
              </a:extLst>
            </p:cNvPr>
            <p:cNvGrpSpPr/>
            <p:nvPr/>
          </p:nvGrpSpPr>
          <p:grpSpPr>
            <a:xfrm>
              <a:off x="4086226" y="2214000"/>
              <a:ext cx="4019550" cy="3785700"/>
              <a:chOff x="4086226" y="1773625"/>
              <a:chExt cx="4019550" cy="3785700"/>
            </a:xfrm>
          </p:grpSpPr>
          <p:sp>
            <p:nvSpPr>
              <p:cNvPr id="23" name="ïŝlíḑè">
                <a:extLst>
                  <a:ext uri="{FF2B5EF4-FFF2-40B4-BE49-F238E27FC236}">
                    <a16:creationId xmlns:a16="http://schemas.microsoft.com/office/drawing/2014/main" xmlns="" id="{4AB67BBB-F1D4-499F-8BA6-DBB5DC6A7613}"/>
                  </a:ext>
                </a:extLst>
              </p:cNvPr>
              <p:cNvSpPr/>
              <p:nvPr/>
            </p:nvSpPr>
            <p:spPr bwMode="auto">
              <a:xfrm>
                <a:off x="4974189" y="1773625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522 w 1219"/>
                  <a:gd name="T5" fmla="*/ 1212 h 1218"/>
                  <a:gd name="T6" fmla="*/ 609 w 1219"/>
                  <a:gd name="T7" fmla="*/ 1218 h 1218"/>
                  <a:gd name="T8" fmla="*/ 903 w 1219"/>
                  <a:gd name="T9" fmla="*/ 1143 h 1218"/>
                  <a:gd name="T10" fmla="*/ 922 w 1219"/>
                  <a:gd name="T11" fmla="*/ 1132 h 1218"/>
                  <a:gd name="T12" fmla="*/ 1174 w 1219"/>
                  <a:gd name="T13" fmla="*/ 838 h 1218"/>
                  <a:gd name="T14" fmla="*/ 1219 w 1219"/>
                  <a:gd name="T15" fmla="*/ 609 h 1218"/>
                  <a:gd name="T16" fmla="*/ 609 w 1219"/>
                  <a:gd name="T17" fmla="*/ 0 h 1218"/>
                  <a:gd name="T18" fmla="*/ 774 w 1219"/>
                  <a:gd name="T19" fmla="*/ 918 h 1218"/>
                  <a:gd name="T20" fmla="*/ 609 w 1219"/>
                  <a:gd name="T21" fmla="*/ 959 h 1218"/>
                  <a:gd name="T22" fmla="*/ 260 w 1219"/>
                  <a:gd name="T23" fmla="*/ 609 h 1218"/>
                  <a:gd name="T24" fmla="*/ 609 w 1219"/>
                  <a:gd name="T25" fmla="*/ 260 h 1218"/>
                  <a:gd name="T26" fmla="*/ 959 w 1219"/>
                  <a:gd name="T27" fmla="*/ 609 h 1218"/>
                  <a:gd name="T28" fmla="*/ 793 w 1219"/>
                  <a:gd name="T29" fmla="*/ 907 h 1218"/>
                  <a:gd name="T30" fmla="*/ 774 w 1219"/>
                  <a:gd name="T31" fmla="*/ 9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16"/>
                      <a:pt x="227" y="1169"/>
                      <a:pt x="522" y="1212"/>
                    </a:cubicBezTo>
                    <a:cubicBezTo>
                      <a:pt x="550" y="1216"/>
                      <a:pt x="580" y="1218"/>
                      <a:pt x="609" y="1218"/>
                    </a:cubicBezTo>
                    <a:cubicBezTo>
                      <a:pt x="716" y="1218"/>
                      <a:pt x="816" y="1191"/>
                      <a:pt x="903" y="1143"/>
                    </a:cubicBezTo>
                    <a:cubicBezTo>
                      <a:pt x="909" y="1139"/>
                      <a:pt x="916" y="1136"/>
                      <a:pt x="922" y="1132"/>
                    </a:cubicBezTo>
                    <a:cubicBezTo>
                      <a:pt x="1035" y="1064"/>
                      <a:pt x="1124" y="961"/>
                      <a:pt x="1174" y="838"/>
                    </a:cubicBezTo>
                    <a:cubicBezTo>
                      <a:pt x="1203" y="767"/>
                      <a:pt x="1219" y="690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774" y="918"/>
                    </a:moveTo>
                    <a:cubicBezTo>
                      <a:pt x="725" y="944"/>
                      <a:pt x="669" y="959"/>
                      <a:pt x="609" y="959"/>
                    </a:cubicBez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735"/>
                      <a:pt x="892" y="845"/>
                      <a:pt x="793" y="907"/>
                    </a:cubicBezTo>
                    <a:cubicBezTo>
                      <a:pt x="787" y="911"/>
                      <a:pt x="780" y="914"/>
                      <a:pt x="774" y="9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ļîḋè">
                <a:extLst>
                  <a:ext uri="{FF2B5EF4-FFF2-40B4-BE49-F238E27FC236}">
                    <a16:creationId xmlns:a16="http://schemas.microsoft.com/office/drawing/2014/main" xmlns="" id="{AD51C0F7-FBB8-4465-9DDB-1F86B714A3A8}"/>
                  </a:ext>
                </a:extLst>
              </p:cNvPr>
              <p:cNvSpPr/>
              <p:nvPr/>
            </p:nvSpPr>
            <p:spPr bwMode="auto">
              <a:xfrm>
                <a:off x="4086226" y="3304672"/>
                <a:ext cx="2251345" cy="2249138"/>
              </a:xfrm>
              <a:custGeom>
                <a:avLst/>
                <a:gdLst>
                  <a:gd name="T0" fmla="*/ 609 w 1219"/>
                  <a:gd name="T1" fmla="*/ 0 h 1218"/>
                  <a:gd name="T2" fmla="*/ 0 w 1219"/>
                  <a:gd name="T3" fmla="*/ 609 h 1218"/>
                  <a:gd name="T4" fmla="*/ 609 w 1219"/>
                  <a:gd name="T5" fmla="*/ 1218 h 1218"/>
                  <a:gd name="T6" fmla="*/ 1219 w 1219"/>
                  <a:gd name="T7" fmla="*/ 609 h 1218"/>
                  <a:gd name="T8" fmla="*/ 609 w 1219"/>
                  <a:gd name="T9" fmla="*/ 0 h 1218"/>
                  <a:gd name="T10" fmla="*/ 609 w 1219"/>
                  <a:gd name="T11" fmla="*/ 959 h 1218"/>
                  <a:gd name="T12" fmla="*/ 260 w 1219"/>
                  <a:gd name="T13" fmla="*/ 609 h 1218"/>
                  <a:gd name="T14" fmla="*/ 609 w 1219"/>
                  <a:gd name="T15" fmla="*/ 260 h 1218"/>
                  <a:gd name="T16" fmla="*/ 959 w 1219"/>
                  <a:gd name="T17" fmla="*/ 609 h 1218"/>
                  <a:gd name="T18" fmla="*/ 609 w 1219"/>
                  <a:gd name="T19" fmla="*/ 959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19" h="1218">
                    <a:moveTo>
                      <a:pt x="609" y="0"/>
                    </a:moveTo>
                    <a:cubicBezTo>
                      <a:pt x="273" y="0"/>
                      <a:pt x="0" y="273"/>
                      <a:pt x="0" y="609"/>
                    </a:cubicBezTo>
                    <a:cubicBezTo>
                      <a:pt x="0" y="946"/>
                      <a:pt x="273" y="1218"/>
                      <a:pt x="609" y="1218"/>
                    </a:cubicBezTo>
                    <a:cubicBezTo>
                      <a:pt x="946" y="1218"/>
                      <a:pt x="1219" y="946"/>
                      <a:pt x="1219" y="609"/>
                    </a:cubicBezTo>
                    <a:cubicBezTo>
                      <a:pt x="1219" y="273"/>
                      <a:pt x="946" y="0"/>
                      <a:pt x="609" y="0"/>
                    </a:cubicBezTo>
                    <a:close/>
                    <a:moveTo>
                      <a:pt x="609" y="959"/>
                    </a:moveTo>
                    <a:cubicBezTo>
                      <a:pt x="416" y="959"/>
                      <a:pt x="260" y="802"/>
                      <a:pt x="260" y="609"/>
                    </a:cubicBezTo>
                    <a:cubicBezTo>
                      <a:pt x="260" y="416"/>
                      <a:pt x="416" y="260"/>
                      <a:pt x="609" y="260"/>
                    </a:cubicBezTo>
                    <a:cubicBezTo>
                      <a:pt x="802" y="260"/>
                      <a:pt x="959" y="416"/>
                      <a:pt x="959" y="609"/>
                    </a:cubicBezTo>
                    <a:cubicBezTo>
                      <a:pt x="959" y="802"/>
                      <a:pt x="802" y="959"/>
                      <a:pt x="609" y="959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ŝlîdé">
                <a:extLst>
                  <a:ext uri="{FF2B5EF4-FFF2-40B4-BE49-F238E27FC236}">
                    <a16:creationId xmlns:a16="http://schemas.microsoft.com/office/drawing/2014/main" xmlns="" id="{EEE1A522-A032-4EA5-9E4C-D17CB1A85757}"/>
                  </a:ext>
                </a:extLst>
              </p:cNvPr>
              <p:cNvSpPr/>
              <p:nvPr/>
            </p:nvSpPr>
            <p:spPr bwMode="auto">
              <a:xfrm>
                <a:off x="5855533" y="3321217"/>
                <a:ext cx="2250243" cy="2238108"/>
              </a:xfrm>
              <a:custGeom>
                <a:avLst/>
                <a:gdLst>
                  <a:gd name="T0" fmla="*/ 697 w 1219"/>
                  <a:gd name="T1" fmla="*/ 0 h 1212"/>
                  <a:gd name="T2" fmla="*/ 445 w 1219"/>
                  <a:gd name="T3" fmla="*/ 294 h 1212"/>
                  <a:gd name="T4" fmla="*/ 609 w 1219"/>
                  <a:gd name="T5" fmla="*/ 253 h 1212"/>
                  <a:gd name="T6" fmla="*/ 959 w 1219"/>
                  <a:gd name="T7" fmla="*/ 603 h 1212"/>
                  <a:gd name="T8" fmla="*/ 609 w 1219"/>
                  <a:gd name="T9" fmla="*/ 952 h 1212"/>
                  <a:gd name="T10" fmla="*/ 260 w 1219"/>
                  <a:gd name="T11" fmla="*/ 603 h 1212"/>
                  <a:gd name="T12" fmla="*/ 260 w 1219"/>
                  <a:gd name="T13" fmla="*/ 600 h 1212"/>
                  <a:gd name="T14" fmla="*/ 0 w 1219"/>
                  <a:gd name="T15" fmla="*/ 600 h 1212"/>
                  <a:gd name="T16" fmla="*/ 0 w 1219"/>
                  <a:gd name="T17" fmla="*/ 603 h 1212"/>
                  <a:gd name="T18" fmla="*/ 609 w 1219"/>
                  <a:gd name="T19" fmla="*/ 1212 h 1212"/>
                  <a:gd name="T20" fmla="*/ 1219 w 1219"/>
                  <a:gd name="T21" fmla="*/ 603 h 1212"/>
                  <a:gd name="T22" fmla="*/ 697 w 1219"/>
                  <a:gd name="T23" fmla="*/ 0 h 1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19" h="1212">
                    <a:moveTo>
                      <a:pt x="697" y="0"/>
                    </a:moveTo>
                    <a:cubicBezTo>
                      <a:pt x="647" y="123"/>
                      <a:pt x="558" y="226"/>
                      <a:pt x="445" y="294"/>
                    </a:cubicBezTo>
                    <a:cubicBezTo>
                      <a:pt x="494" y="268"/>
                      <a:pt x="550" y="253"/>
                      <a:pt x="609" y="253"/>
                    </a:cubicBezTo>
                    <a:cubicBezTo>
                      <a:pt x="803" y="253"/>
                      <a:pt x="959" y="410"/>
                      <a:pt x="959" y="603"/>
                    </a:cubicBezTo>
                    <a:cubicBezTo>
                      <a:pt x="959" y="796"/>
                      <a:pt x="803" y="952"/>
                      <a:pt x="609" y="952"/>
                    </a:cubicBezTo>
                    <a:cubicBezTo>
                      <a:pt x="416" y="952"/>
                      <a:pt x="260" y="796"/>
                      <a:pt x="260" y="603"/>
                    </a:cubicBezTo>
                    <a:cubicBezTo>
                      <a:pt x="260" y="602"/>
                      <a:pt x="260" y="601"/>
                      <a:pt x="260" y="600"/>
                    </a:cubicBezTo>
                    <a:cubicBezTo>
                      <a:pt x="0" y="600"/>
                      <a:pt x="0" y="600"/>
                      <a:pt x="0" y="600"/>
                    </a:cubicBezTo>
                    <a:cubicBezTo>
                      <a:pt x="0" y="601"/>
                      <a:pt x="0" y="602"/>
                      <a:pt x="0" y="603"/>
                    </a:cubicBezTo>
                    <a:cubicBezTo>
                      <a:pt x="0" y="939"/>
                      <a:pt x="273" y="1212"/>
                      <a:pt x="609" y="1212"/>
                    </a:cubicBezTo>
                    <a:cubicBezTo>
                      <a:pt x="946" y="1212"/>
                      <a:pt x="1219" y="939"/>
                      <a:pt x="1219" y="603"/>
                    </a:cubicBezTo>
                    <a:cubicBezTo>
                      <a:pt x="1219" y="296"/>
                      <a:pt x="992" y="42"/>
                      <a:pt x="697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ṣḻíďê">
                <a:extLst>
                  <a:ext uri="{FF2B5EF4-FFF2-40B4-BE49-F238E27FC236}">
                    <a16:creationId xmlns:a16="http://schemas.microsoft.com/office/drawing/2014/main" xmlns="" id="{5277D7EE-6EC5-431A-8BDB-8D3C7C5D718A}"/>
                  </a:ext>
                </a:extLst>
              </p:cNvPr>
              <p:cNvSpPr/>
              <p:nvPr/>
            </p:nvSpPr>
            <p:spPr bwMode="auto">
              <a:xfrm>
                <a:off x="5736982" y="2566732"/>
                <a:ext cx="725758" cy="662925"/>
              </a:xfrm>
              <a:custGeom>
                <a:avLst/>
                <a:gdLst>
                  <a:gd name="T0" fmla="*/ 48 w 256"/>
                  <a:gd name="T1" fmla="*/ 216 h 256"/>
                  <a:gd name="T2" fmla="*/ 86 w 256"/>
                  <a:gd name="T3" fmla="*/ 197 h 256"/>
                  <a:gd name="T4" fmla="*/ 152 w 256"/>
                  <a:gd name="T5" fmla="*/ 222 h 256"/>
                  <a:gd name="T6" fmla="*/ 192 w 256"/>
                  <a:gd name="T7" fmla="*/ 256 h 256"/>
                  <a:gd name="T8" fmla="*/ 232 w 256"/>
                  <a:gd name="T9" fmla="*/ 216 h 256"/>
                  <a:gd name="T10" fmla="*/ 192 w 256"/>
                  <a:gd name="T11" fmla="*/ 176 h 256"/>
                  <a:gd name="T12" fmla="*/ 154 w 256"/>
                  <a:gd name="T13" fmla="*/ 205 h 256"/>
                  <a:gd name="T14" fmla="*/ 94 w 256"/>
                  <a:gd name="T15" fmla="*/ 183 h 256"/>
                  <a:gd name="T16" fmla="*/ 96 w 256"/>
                  <a:gd name="T17" fmla="*/ 168 h 256"/>
                  <a:gd name="T18" fmla="*/ 88 w 256"/>
                  <a:gd name="T19" fmla="*/ 141 h 256"/>
                  <a:gd name="T20" fmla="*/ 161 w 256"/>
                  <a:gd name="T21" fmla="*/ 96 h 256"/>
                  <a:gd name="T22" fmla="*/ 200 w 256"/>
                  <a:gd name="T23" fmla="*/ 112 h 256"/>
                  <a:gd name="T24" fmla="*/ 256 w 256"/>
                  <a:gd name="T25" fmla="*/ 56 h 256"/>
                  <a:gd name="T26" fmla="*/ 200 w 256"/>
                  <a:gd name="T27" fmla="*/ 0 h 256"/>
                  <a:gd name="T28" fmla="*/ 144 w 256"/>
                  <a:gd name="T29" fmla="*/ 56 h 256"/>
                  <a:gd name="T30" fmla="*/ 151 w 256"/>
                  <a:gd name="T31" fmla="*/ 84 h 256"/>
                  <a:gd name="T32" fmla="*/ 76 w 256"/>
                  <a:gd name="T33" fmla="*/ 129 h 256"/>
                  <a:gd name="T34" fmla="*/ 48 w 256"/>
                  <a:gd name="T35" fmla="*/ 120 h 256"/>
                  <a:gd name="T36" fmla="*/ 0 w 256"/>
                  <a:gd name="T37" fmla="*/ 168 h 256"/>
                  <a:gd name="T38" fmla="*/ 48 w 256"/>
                  <a:gd name="T39" fmla="*/ 216 h 256"/>
                  <a:gd name="T40" fmla="*/ 192 w 256"/>
                  <a:gd name="T41" fmla="*/ 192 h 256"/>
                  <a:gd name="T42" fmla="*/ 216 w 256"/>
                  <a:gd name="T43" fmla="*/ 216 h 256"/>
                  <a:gd name="T44" fmla="*/ 192 w 256"/>
                  <a:gd name="T45" fmla="*/ 240 h 256"/>
                  <a:gd name="T46" fmla="*/ 168 w 256"/>
                  <a:gd name="T47" fmla="*/ 216 h 256"/>
                  <a:gd name="T48" fmla="*/ 192 w 256"/>
                  <a:gd name="T49" fmla="*/ 192 h 256"/>
                  <a:gd name="T50" fmla="*/ 200 w 256"/>
                  <a:gd name="T51" fmla="*/ 16 h 256"/>
                  <a:gd name="T52" fmla="*/ 240 w 256"/>
                  <a:gd name="T53" fmla="*/ 56 h 256"/>
                  <a:gd name="T54" fmla="*/ 200 w 256"/>
                  <a:gd name="T55" fmla="*/ 96 h 256"/>
                  <a:gd name="T56" fmla="*/ 160 w 256"/>
                  <a:gd name="T57" fmla="*/ 56 h 256"/>
                  <a:gd name="T58" fmla="*/ 200 w 256"/>
                  <a:gd name="T59" fmla="*/ 16 h 256"/>
                  <a:gd name="T60" fmla="*/ 48 w 256"/>
                  <a:gd name="T61" fmla="*/ 136 h 256"/>
                  <a:gd name="T62" fmla="*/ 80 w 256"/>
                  <a:gd name="T63" fmla="*/ 168 h 256"/>
                  <a:gd name="T64" fmla="*/ 48 w 256"/>
                  <a:gd name="T65" fmla="*/ 200 h 256"/>
                  <a:gd name="T66" fmla="*/ 16 w 256"/>
                  <a:gd name="T67" fmla="*/ 168 h 256"/>
                  <a:gd name="T68" fmla="*/ 48 w 256"/>
                  <a:gd name="T69" fmla="*/ 13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256">
                    <a:moveTo>
                      <a:pt x="48" y="216"/>
                    </a:moveTo>
                    <a:cubicBezTo>
                      <a:pt x="63" y="216"/>
                      <a:pt x="77" y="209"/>
                      <a:pt x="86" y="197"/>
                    </a:cubicBezTo>
                    <a:cubicBezTo>
                      <a:pt x="152" y="222"/>
                      <a:pt x="152" y="222"/>
                      <a:pt x="152" y="222"/>
                    </a:cubicBezTo>
                    <a:cubicBezTo>
                      <a:pt x="155" y="241"/>
                      <a:pt x="172" y="256"/>
                      <a:pt x="192" y="256"/>
                    </a:cubicBezTo>
                    <a:cubicBezTo>
                      <a:pt x="214" y="256"/>
                      <a:pt x="232" y="238"/>
                      <a:pt x="232" y="216"/>
                    </a:cubicBezTo>
                    <a:cubicBezTo>
                      <a:pt x="232" y="194"/>
                      <a:pt x="214" y="176"/>
                      <a:pt x="192" y="176"/>
                    </a:cubicBezTo>
                    <a:cubicBezTo>
                      <a:pt x="174" y="176"/>
                      <a:pt x="158" y="188"/>
                      <a:pt x="154" y="205"/>
                    </a:cubicBezTo>
                    <a:cubicBezTo>
                      <a:pt x="94" y="183"/>
                      <a:pt x="94" y="183"/>
                      <a:pt x="94" y="183"/>
                    </a:cubicBezTo>
                    <a:cubicBezTo>
                      <a:pt x="95" y="178"/>
                      <a:pt x="96" y="173"/>
                      <a:pt x="96" y="168"/>
                    </a:cubicBezTo>
                    <a:cubicBezTo>
                      <a:pt x="96" y="158"/>
                      <a:pt x="93" y="149"/>
                      <a:pt x="88" y="141"/>
                    </a:cubicBezTo>
                    <a:cubicBezTo>
                      <a:pt x="161" y="96"/>
                      <a:pt x="161" y="96"/>
                      <a:pt x="161" y="96"/>
                    </a:cubicBezTo>
                    <a:cubicBezTo>
                      <a:pt x="171" y="106"/>
                      <a:pt x="185" y="112"/>
                      <a:pt x="200" y="112"/>
                    </a:cubicBezTo>
                    <a:cubicBezTo>
                      <a:pt x="231" y="112"/>
                      <a:pt x="256" y="87"/>
                      <a:pt x="256" y="56"/>
                    </a:cubicBezTo>
                    <a:cubicBezTo>
                      <a:pt x="256" y="25"/>
                      <a:pt x="231" y="0"/>
                      <a:pt x="200" y="0"/>
                    </a:cubicBezTo>
                    <a:cubicBezTo>
                      <a:pt x="169" y="0"/>
                      <a:pt x="144" y="25"/>
                      <a:pt x="144" y="56"/>
                    </a:cubicBezTo>
                    <a:cubicBezTo>
                      <a:pt x="144" y="66"/>
                      <a:pt x="147" y="76"/>
                      <a:pt x="151" y="84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68" y="123"/>
                      <a:pt x="58" y="120"/>
                      <a:pt x="48" y="120"/>
                    </a:cubicBezTo>
                    <a:cubicBezTo>
                      <a:pt x="22" y="120"/>
                      <a:pt x="0" y="142"/>
                      <a:pt x="0" y="168"/>
                    </a:cubicBezTo>
                    <a:cubicBezTo>
                      <a:pt x="0" y="194"/>
                      <a:pt x="22" y="216"/>
                      <a:pt x="48" y="216"/>
                    </a:cubicBezTo>
                    <a:close/>
                    <a:moveTo>
                      <a:pt x="192" y="192"/>
                    </a:moveTo>
                    <a:cubicBezTo>
                      <a:pt x="205" y="192"/>
                      <a:pt x="216" y="203"/>
                      <a:pt x="216" y="216"/>
                    </a:cubicBezTo>
                    <a:cubicBezTo>
                      <a:pt x="216" y="229"/>
                      <a:pt x="205" y="240"/>
                      <a:pt x="192" y="240"/>
                    </a:cubicBezTo>
                    <a:cubicBezTo>
                      <a:pt x="179" y="240"/>
                      <a:pt x="168" y="229"/>
                      <a:pt x="168" y="216"/>
                    </a:cubicBezTo>
                    <a:cubicBezTo>
                      <a:pt x="168" y="203"/>
                      <a:pt x="179" y="192"/>
                      <a:pt x="192" y="192"/>
                    </a:cubicBezTo>
                    <a:close/>
                    <a:moveTo>
                      <a:pt x="200" y="16"/>
                    </a:moveTo>
                    <a:cubicBezTo>
                      <a:pt x="222" y="16"/>
                      <a:pt x="240" y="34"/>
                      <a:pt x="240" y="56"/>
                    </a:cubicBezTo>
                    <a:cubicBezTo>
                      <a:pt x="240" y="78"/>
                      <a:pt x="222" y="96"/>
                      <a:pt x="200" y="96"/>
                    </a:cubicBezTo>
                    <a:cubicBezTo>
                      <a:pt x="178" y="96"/>
                      <a:pt x="160" y="78"/>
                      <a:pt x="160" y="56"/>
                    </a:cubicBezTo>
                    <a:cubicBezTo>
                      <a:pt x="160" y="34"/>
                      <a:pt x="178" y="16"/>
                      <a:pt x="200" y="16"/>
                    </a:cubicBezTo>
                    <a:close/>
                    <a:moveTo>
                      <a:pt x="48" y="136"/>
                    </a:moveTo>
                    <a:cubicBezTo>
                      <a:pt x="66" y="136"/>
                      <a:pt x="80" y="150"/>
                      <a:pt x="80" y="168"/>
                    </a:cubicBezTo>
                    <a:cubicBezTo>
                      <a:pt x="80" y="186"/>
                      <a:pt x="66" y="200"/>
                      <a:pt x="48" y="200"/>
                    </a:cubicBezTo>
                    <a:cubicBezTo>
                      <a:pt x="30" y="200"/>
                      <a:pt x="16" y="186"/>
                      <a:pt x="16" y="168"/>
                    </a:cubicBezTo>
                    <a:cubicBezTo>
                      <a:pt x="16" y="150"/>
                      <a:pt x="30" y="136"/>
                      <a:pt x="48" y="1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śḷîďê">
                <a:extLst>
                  <a:ext uri="{FF2B5EF4-FFF2-40B4-BE49-F238E27FC236}">
                    <a16:creationId xmlns:a16="http://schemas.microsoft.com/office/drawing/2014/main" xmlns="" id="{E1857D47-54A0-43B5-9B56-F87215959949}"/>
                  </a:ext>
                </a:extLst>
              </p:cNvPr>
              <p:cNvSpPr/>
              <p:nvPr/>
            </p:nvSpPr>
            <p:spPr bwMode="auto">
              <a:xfrm>
                <a:off x="4836458" y="4125362"/>
                <a:ext cx="750881" cy="662925"/>
              </a:xfrm>
              <a:custGeom>
                <a:avLst/>
                <a:gdLst>
                  <a:gd name="T0" fmla="*/ 8 w 256"/>
                  <a:gd name="T1" fmla="*/ 40 h 248"/>
                  <a:gd name="T2" fmla="*/ 48 w 256"/>
                  <a:gd name="T3" fmla="*/ 217 h 248"/>
                  <a:gd name="T4" fmla="*/ 80 w 256"/>
                  <a:gd name="T5" fmla="*/ 248 h 248"/>
                  <a:gd name="T6" fmla="*/ 145 w 256"/>
                  <a:gd name="T7" fmla="*/ 224 h 248"/>
                  <a:gd name="T8" fmla="*/ 208 w 256"/>
                  <a:gd name="T9" fmla="*/ 216 h 248"/>
                  <a:gd name="T10" fmla="*/ 145 w 256"/>
                  <a:gd name="T11" fmla="*/ 208 h 248"/>
                  <a:gd name="T12" fmla="*/ 80 w 256"/>
                  <a:gd name="T13" fmla="*/ 184 h 248"/>
                  <a:gd name="T14" fmla="*/ 60 w 256"/>
                  <a:gd name="T15" fmla="*/ 164 h 248"/>
                  <a:gd name="T16" fmla="*/ 60 w 256"/>
                  <a:gd name="T17" fmla="*/ 164 h 248"/>
                  <a:gd name="T18" fmla="*/ 232 w 256"/>
                  <a:gd name="T19" fmla="*/ 150 h 248"/>
                  <a:gd name="T20" fmla="*/ 254 w 256"/>
                  <a:gd name="T21" fmla="*/ 59 h 248"/>
                  <a:gd name="T22" fmla="*/ 222 w 256"/>
                  <a:gd name="T23" fmla="*/ 56 h 248"/>
                  <a:gd name="T24" fmla="*/ 200 w 256"/>
                  <a:gd name="T25" fmla="*/ 0 h 248"/>
                  <a:gd name="T26" fmla="*/ 138 w 256"/>
                  <a:gd name="T27" fmla="*/ 2 h 248"/>
                  <a:gd name="T28" fmla="*/ 80 w 256"/>
                  <a:gd name="T29" fmla="*/ 24 h 248"/>
                  <a:gd name="T30" fmla="*/ 66 w 256"/>
                  <a:gd name="T31" fmla="*/ 56 h 248"/>
                  <a:gd name="T32" fmla="*/ 48 w 256"/>
                  <a:gd name="T33" fmla="*/ 31 h 248"/>
                  <a:gd name="T34" fmla="*/ 8 w 256"/>
                  <a:gd name="T35" fmla="*/ 24 h 248"/>
                  <a:gd name="T36" fmla="*/ 176 w 256"/>
                  <a:gd name="T37" fmla="*/ 200 h 248"/>
                  <a:gd name="T38" fmla="*/ 176 w 256"/>
                  <a:gd name="T39" fmla="*/ 232 h 248"/>
                  <a:gd name="T40" fmla="*/ 176 w 256"/>
                  <a:gd name="T41" fmla="*/ 200 h 248"/>
                  <a:gd name="T42" fmla="*/ 96 w 256"/>
                  <a:gd name="T43" fmla="*/ 216 h 248"/>
                  <a:gd name="T44" fmla="*/ 64 w 256"/>
                  <a:gd name="T45" fmla="*/ 216 h 248"/>
                  <a:gd name="T46" fmla="*/ 147 w 256"/>
                  <a:gd name="T47" fmla="*/ 16 h 248"/>
                  <a:gd name="T48" fmla="*/ 205 w 256"/>
                  <a:gd name="T49" fmla="*/ 56 h 248"/>
                  <a:gd name="T50" fmla="*/ 129 w 256"/>
                  <a:gd name="T51" fmla="*/ 34 h 248"/>
                  <a:gd name="T52" fmla="*/ 86 w 256"/>
                  <a:gd name="T53" fmla="*/ 40 h 248"/>
                  <a:gd name="T54" fmla="*/ 118 w 256"/>
                  <a:gd name="T55" fmla="*/ 56 h 248"/>
                  <a:gd name="T56" fmla="*/ 86 w 256"/>
                  <a:gd name="T57" fmla="*/ 40 h 248"/>
                  <a:gd name="T58" fmla="*/ 216 w 256"/>
                  <a:gd name="T59" fmla="*/ 72 h 248"/>
                  <a:gd name="T60" fmla="*/ 237 w 256"/>
                  <a:gd name="T61" fmla="*/ 72 h 248"/>
                  <a:gd name="T62" fmla="*/ 60 w 256"/>
                  <a:gd name="T63" fmla="*/ 148 h 248"/>
                  <a:gd name="T64" fmla="*/ 52 w 256"/>
                  <a:gd name="T65" fmla="*/ 72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6" h="248">
                    <a:moveTo>
                      <a:pt x="0" y="32"/>
                    </a:moveTo>
                    <a:cubicBezTo>
                      <a:pt x="0" y="36"/>
                      <a:pt x="4" y="40"/>
                      <a:pt x="8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17"/>
                      <a:pt x="48" y="217"/>
                      <a:pt x="48" y="217"/>
                    </a:cubicBezTo>
                    <a:cubicBezTo>
                      <a:pt x="48" y="234"/>
                      <a:pt x="63" y="248"/>
                      <a:pt x="80" y="248"/>
                    </a:cubicBezTo>
                    <a:cubicBezTo>
                      <a:pt x="95" y="248"/>
                      <a:pt x="107" y="238"/>
                      <a:pt x="111" y="224"/>
                    </a:cubicBezTo>
                    <a:cubicBezTo>
                      <a:pt x="145" y="224"/>
                      <a:pt x="145" y="224"/>
                      <a:pt x="145" y="224"/>
                    </a:cubicBezTo>
                    <a:cubicBezTo>
                      <a:pt x="149" y="238"/>
                      <a:pt x="161" y="248"/>
                      <a:pt x="176" y="248"/>
                    </a:cubicBezTo>
                    <a:cubicBezTo>
                      <a:pt x="194" y="248"/>
                      <a:pt x="208" y="234"/>
                      <a:pt x="208" y="216"/>
                    </a:cubicBezTo>
                    <a:cubicBezTo>
                      <a:pt x="208" y="198"/>
                      <a:pt x="194" y="184"/>
                      <a:pt x="176" y="184"/>
                    </a:cubicBezTo>
                    <a:cubicBezTo>
                      <a:pt x="161" y="184"/>
                      <a:pt x="149" y="194"/>
                      <a:pt x="145" y="208"/>
                    </a:cubicBezTo>
                    <a:cubicBezTo>
                      <a:pt x="111" y="208"/>
                      <a:pt x="111" y="208"/>
                      <a:pt x="111" y="208"/>
                    </a:cubicBezTo>
                    <a:cubicBezTo>
                      <a:pt x="107" y="194"/>
                      <a:pt x="95" y="184"/>
                      <a:pt x="80" y="184"/>
                    </a:cubicBezTo>
                    <a:cubicBezTo>
                      <a:pt x="73" y="184"/>
                      <a:pt x="67" y="186"/>
                      <a:pt x="62" y="190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8" y="156"/>
                      <a:pt x="231" y="153"/>
                      <a:pt x="232" y="150"/>
                    </a:cubicBezTo>
                    <a:cubicBezTo>
                      <a:pt x="256" y="66"/>
                      <a:pt x="256" y="66"/>
                      <a:pt x="256" y="66"/>
                    </a:cubicBezTo>
                    <a:cubicBezTo>
                      <a:pt x="256" y="64"/>
                      <a:pt x="256" y="61"/>
                      <a:pt x="254" y="59"/>
                    </a:cubicBezTo>
                    <a:cubicBezTo>
                      <a:pt x="253" y="57"/>
                      <a:pt x="251" y="56"/>
                      <a:pt x="248" y="56"/>
                    </a:cubicBezTo>
                    <a:cubicBezTo>
                      <a:pt x="222" y="56"/>
                      <a:pt x="222" y="56"/>
                      <a:pt x="222" y="5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7" y="2"/>
                      <a:pt x="204" y="0"/>
                      <a:pt x="200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2" y="0"/>
                      <a:pt x="140" y="1"/>
                      <a:pt x="138" y="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6" y="24"/>
                      <a:pt x="73" y="27"/>
                      <a:pt x="72" y="30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27"/>
                      <a:pt x="44" y="24"/>
                      <a:pt x="4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4" y="24"/>
                      <a:pt x="0" y="28"/>
                      <a:pt x="0" y="32"/>
                    </a:cubicBezTo>
                    <a:close/>
                    <a:moveTo>
                      <a:pt x="176" y="200"/>
                    </a:moveTo>
                    <a:cubicBezTo>
                      <a:pt x="185" y="200"/>
                      <a:pt x="192" y="207"/>
                      <a:pt x="192" y="216"/>
                    </a:cubicBezTo>
                    <a:cubicBezTo>
                      <a:pt x="192" y="225"/>
                      <a:pt x="185" y="232"/>
                      <a:pt x="176" y="232"/>
                    </a:cubicBezTo>
                    <a:cubicBezTo>
                      <a:pt x="167" y="232"/>
                      <a:pt x="160" y="225"/>
                      <a:pt x="160" y="216"/>
                    </a:cubicBezTo>
                    <a:cubicBezTo>
                      <a:pt x="160" y="207"/>
                      <a:pt x="167" y="200"/>
                      <a:pt x="176" y="200"/>
                    </a:cubicBezTo>
                    <a:close/>
                    <a:moveTo>
                      <a:pt x="80" y="200"/>
                    </a:moveTo>
                    <a:cubicBezTo>
                      <a:pt x="89" y="200"/>
                      <a:pt x="96" y="207"/>
                      <a:pt x="96" y="216"/>
                    </a:cubicBezTo>
                    <a:cubicBezTo>
                      <a:pt x="96" y="225"/>
                      <a:pt x="89" y="232"/>
                      <a:pt x="80" y="232"/>
                    </a:cubicBezTo>
                    <a:cubicBezTo>
                      <a:pt x="71" y="232"/>
                      <a:pt x="64" y="225"/>
                      <a:pt x="64" y="216"/>
                    </a:cubicBezTo>
                    <a:cubicBezTo>
                      <a:pt x="64" y="207"/>
                      <a:pt x="71" y="200"/>
                      <a:pt x="80" y="200"/>
                    </a:cubicBezTo>
                    <a:close/>
                    <a:moveTo>
                      <a:pt x="147" y="16"/>
                    </a:moveTo>
                    <a:cubicBezTo>
                      <a:pt x="194" y="16"/>
                      <a:pt x="194" y="16"/>
                      <a:pt x="194" y="1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29" y="34"/>
                      <a:pt x="129" y="34"/>
                      <a:pt x="129" y="34"/>
                    </a:cubicBezTo>
                    <a:lnTo>
                      <a:pt x="147" y="16"/>
                    </a:lnTo>
                    <a:close/>
                    <a:moveTo>
                      <a:pt x="86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82" y="56"/>
                      <a:pt x="82" y="56"/>
                      <a:pt x="82" y="56"/>
                    </a:cubicBezTo>
                    <a:lnTo>
                      <a:pt x="86" y="40"/>
                    </a:lnTo>
                    <a:close/>
                    <a:moveTo>
                      <a:pt x="216" y="72"/>
                    </a:moveTo>
                    <a:cubicBezTo>
                      <a:pt x="216" y="72"/>
                      <a:pt x="216" y="72"/>
                      <a:pt x="216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18" y="140"/>
                      <a:pt x="218" y="140"/>
                      <a:pt x="218" y="140"/>
                    </a:cubicBezTo>
                    <a:cubicBezTo>
                      <a:pt x="60" y="148"/>
                      <a:pt x="60" y="148"/>
                      <a:pt x="60" y="148"/>
                    </a:cubicBezTo>
                    <a:cubicBezTo>
                      <a:pt x="59" y="148"/>
                      <a:pt x="59" y="148"/>
                      <a:pt x="58" y="148"/>
                    </a:cubicBezTo>
                    <a:cubicBezTo>
                      <a:pt x="52" y="72"/>
                      <a:pt x="52" y="72"/>
                      <a:pt x="52" y="72"/>
                    </a:cubicBezTo>
                    <a:lnTo>
                      <a:pt x="216" y="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šľídé">
                <a:extLst>
                  <a:ext uri="{FF2B5EF4-FFF2-40B4-BE49-F238E27FC236}">
                    <a16:creationId xmlns:a16="http://schemas.microsoft.com/office/drawing/2014/main" xmlns="" id="{5C826A3B-C2F7-48BD-BAB9-21CCDF72F1E2}"/>
                  </a:ext>
                </a:extLst>
              </p:cNvPr>
              <p:cNvSpPr/>
              <p:nvPr/>
            </p:nvSpPr>
            <p:spPr bwMode="auto">
              <a:xfrm>
                <a:off x="6732114" y="4125362"/>
                <a:ext cx="544992" cy="662925"/>
              </a:xfrm>
              <a:custGeom>
                <a:avLst/>
                <a:gdLst>
                  <a:gd name="connsiteX0" fmla="*/ 201732 w 483027"/>
                  <a:gd name="connsiteY0" fmla="*/ 476158 h 587551"/>
                  <a:gd name="connsiteX1" fmla="*/ 381725 w 483027"/>
                  <a:gd name="connsiteY1" fmla="*/ 476158 h 587551"/>
                  <a:gd name="connsiteX2" fmla="*/ 401724 w 483027"/>
                  <a:gd name="connsiteY2" fmla="*/ 494724 h 587551"/>
                  <a:gd name="connsiteX3" fmla="*/ 381725 w 483027"/>
                  <a:gd name="connsiteY3" fmla="*/ 513290 h 587551"/>
                  <a:gd name="connsiteX4" fmla="*/ 201732 w 483027"/>
                  <a:gd name="connsiteY4" fmla="*/ 513290 h 587551"/>
                  <a:gd name="connsiteX5" fmla="*/ 181732 w 483027"/>
                  <a:gd name="connsiteY5" fmla="*/ 494724 h 587551"/>
                  <a:gd name="connsiteX6" fmla="*/ 201732 w 483027"/>
                  <a:gd name="connsiteY6" fmla="*/ 476158 h 587551"/>
                  <a:gd name="connsiteX7" fmla="*/ 101227 w 483027"/>
                  <a:gd name="connsiteY7" fmla="*/ 476158 h 587551"/>
                  <a:gd name="connsiteX8" fmla="*/ 121154 w 483027"/>
                  <a:gd name="connsiteY8" fmla="*/ 476158 h 587551"/>
                  <a:gd name="connsiteX9" fmla="*/ 141081 w 483027"/>
                  <a:gd name="connsiteY9" fmla="*/ 494724 h 587551"/>
                  <a:gd name="connsiteX10" fmla="*/ 121154 w 483027"/>
                  <a:gd name="connsiteY10" fmla="*/ 513290 h 587551"/>
                  <a:gd name="connsiteX11" fmla="*/ 101227 w 483027"/>
                  <a:gd name="connsiteY11" fmla="*/ 513290 h 587551"/>
                  <a:gd name="connsiteX12" fmla="*/ 81300 w 483027"/>
                  <a:gd name="connsiteY12" fmla="*/ 494724 h 587551"/>
                  <a:gd name="connsiteX13" fmla="*/ 101227 w 483027"/>
                  <a:gd name="connsiteY13" fmla="*/ 476158 h 587551"/>
                  <a:gd name="connsiteX14" fmla="*/ 201732 w 483027"/>
                  <a:gd name="connsiteY14" fmla="*/ 384421 h 587551"/>
                  <a:gd name="connsiteX15" fmla="*/ 381725 w 483027"/>
                  <a:gd name="connsiteY15" fmla="*/ 384421 h 587551"/>
                  <a:gd name="connsiteX16" fmla="*/ 401724 w 483027"/>
                  <a:gd name="connsiteY16" fmla="*/ 402987 h 587551"/>
                  <a:gd name="connsiteX17" fmla="*/ 381725 w 483027"/>
                  <a:gd name="connsiteY17" fmla="*/ 421553 h 587551"/>
                  <a:gd name="connsiteX18" fmla="*/ 201732 w 483027"/>
                  <a:gd name="connsiteY18" fmla="*/ 421553 h 587551"/>
                  <a:gd name="connsiteX19" fmla="*/ 181732 w 483027"/>
                  <a:gd name="connsiteY19" fmla="*/ 402987 h 587551"/>
                  <a:gd name="connsiteX20" fmla="*/ 201732 w 483027"/>
                  <a:gd name="connsiteY20" fmla="*/ 384421 h 587551"/>
                  <a:gd name="connsiteX21" fmla="*/ 101227 w 483027"/>
                  <a:gd name="connsiteY21" fmla="*/ 384421 h 587551"/>
                  <a:gd name="connsiteX22" fmla="*/ 121154 w 483027"/>
                  <a:gd name="connsiteY22" fmla="*/ 384421 h 587551"/>
                  <a:gd name="connsiteX23" fmla="*/ 141081 w 483027"/>
                  <a:gd name="connsiteY23" fmla="*/ 402987 h 587551"/>
                  <a:gd name="connsiteX24" fmla="*/ 121154 w 483027"/>
                  <a:gd name="connsiteY24" fmla="*/ 421553 h 587551"/>
                  <a:gd name="connsiteX25" fmla="*/ 101227 w 483027"/>
                  <a:gd name="connsiteY25" fmla="*/ 421553 h 587551"/>
                  <a:gd name="connsiteX26" fmla="*/ 81300 w 483027"/>
                  <a:gd name="connsiteY26" fmla="*/ 402987 h 587551"/>
                  <a:gd name="connsiteX27" fmla="*/ 101227 w 483027"/>
                  <a:gd name="connsiteY27" fmla="*/ 384421 h 587551"/>
                  <a:gd name="connsiteX28" fmla="*/ 201732 w 483027"/>
                  <a:gd name="connsiteY28" fmla="*/ 292684 h 587551"/>
                  <a:gd name="connsiteX29" fmla="*/ 381725 w 483027"/>
                  <a:gd name="connsiteY29" fmla="*/ 292684 h 587551"/>
                  <a:gd name="connsiteX30" fmla="*/ 401724 w 483027"/>
                  <a:gd name="connsiteY30" fmla="*/ 311250 h 587551"/>
                  <a:gd name="connsiteX31" fmla="*/ 381725 w 483027"/>
                  <a:gd name="connsiteY31" fmla="*/ 329816 h 587551"/>
                  <a:gd name="connsiteX32" fmla="*/ 201732 w 483027"/>
                  <a:gd name="connsiteY32" fmla="*/ 329816 h 587551"/>
                  <a:gd name="connsiteX33" fmla="*/ 181732 w 483027"/>
                  <a:gd name="connsiteY33" fmla="*/ 311250 h 587551"/>
                  <a:gd name="connsiteX34" fmla="*/ 201732 w 483027"/>
                  <a:gd name="connsiteY34" fmla="*/ 292684 h 587551"/>
                  <a:gd name="connsiteX35" fmla="*/ 101227 w 483027"/>
                  <a:gd name="connsiteY35" fmla="*/ 292684 h 587551"/>
                  <a:gd name="connsiteX36" fmla="*/ 121154 w 483027"/>
                  <a:gd name="connsiteY36" fmla="*/ 292684 h 587551"/>
                  <a:gd name="connsiteX37" fmla="*/ 141081 w 483027"/>
                  <a:gd name="connsiteY37" fmla="*/ 311250 h 587551"/>
                  <a:gd name="connsiteX38" fmla="*/ 121154 w 483027"/>
                  <a:gd name="connsiteY38" fmla="*/ 329816 h 587551"/>
                  <a:gd name="connsiteX39" fmla="*/ 101227 w 483027"/>
                  <a:gd name="connsiteY39" fmla="*/ 329816 h 587551"/>
                  <a:gd name="connsiteX40" fmla="*/ 81300 w 483027"/>
                  <a:gd name="connsiteY40" fmla="*/ 311250 h 587551"/>
                  <a:gd name="connsiteX41" fmla="*/ 101227 w 483027"/>
                  <a:gd name="connsiteY41" fmla="*/ 292684 h 587551"/>
                  <a:gd name="connsiteX42" fmla="*/ 201732 w 483027"/>
                  <a:gd name="connsiteY42" fmla="*/ 200948 h 587551"/>
                  <a:gd name="connsiteX43" fmla="*/ 381725 w 483027"/>
                  <a:gd name="connsiteY43" fmla="*/ 200948 h 587551"/>
                  <a:gd name="connsiteX44" fmla="*/ 401724 w 483027"/>
                  <a:gd name="connsiteY44" fmla="*/ 219514 h 587551"/>
                  <a:gd name="connsiteX45" fmla="*/ 381725 w 483027"/>
                  <a:gd name="connsiteY45" fmla="*/ 238080 h 587551"/>
                  <a:gd name="connsiteX46" fmla="*/ 201732 w 483027"/>
                  <a:gd name="connsiteY46" fmla="*/ 238080 h 587551"/>
                  <a:gd name="connsiteX47" fmla="*/ 181732 w 483027"/>
                  <a:gd name="connsiteY47" fmla="*/ 219514 h 587551"/>
                  <a:gd name="connsiteX48" fmla="*/ 201732 w 483027"/>
                  <a:gd name="connsiteY48" fmla="*/ 200948 h 587551"/>
                  <a:gd name="connsiteX49" fmla="*/ 101227 w 483027"/>
                  <a:gd name="connsiteY49" fmla="*/ 200948 h 587551"/>
                  <a:gd name="connsiteX50" fmla="*/ 121154 w 483027"/>
                  <a:gd name="connsiteY50" fmla="*/ 200948 h 587551"/>
                  <a:gd name="connsiteX51" fmla="*/ 141081 w 483027"/>
                  <a:gd name="connsiteY51" fmla="*/ 219514 h 587551"/>
                  <a:gd name="connsiteX52" fmla="*/ 121154 w 483027"/>
                  <a:gd name="connsiteY52" fmla="*/ 238080 h 587551"/>
                  <a:gd name="connsiteX53" fmla="*/ 101227 w 483027"/>
                  <a:gd name="connsiteY53" fmla="*/ 238080 h 587551"/>
                  <a:gd name="connsiteX54" fmla="*/ 81300 w 483027"/>
                  <a:gd name="connsiteY54" fmla="*/ 219514 h 587551"/>
                  <a:gd name="connsiteX55" fmla="*/ 101227 w 483027"/>
                  <a:gd name="connsiteY55" fmla="*/ 200948 h 587551"/>
                  <a:gd name="connsiteX56" fmla="*/ 40252 w 483027"/>
                  <a:gd name="connsiteY56" fmla="*/ 91805 h 587551"/>
                  <a:gd name="connsiteX57" fmla="*/ 40252 w 483027"/>
                  <a:gd name="connsiteY57" fmla="*/ 550829 h 587551"/>
                  <a:gd name="connsiteX58" fmla="*/ 442775 w 483027"/>
                  <a:gd name="connsiteY58" fmla="*/ 550829 h 587551"/>
                  <a:gd name="connsiteX59" fmla="*/ 442775 w 483027"/>
                  <a:gd name="connsiteY59" fmla="*/ 91805 h 587551"/>
                  <a:gd name="connsiteX60" fmla="*/ 384912 w 483027"/>
                  <a:gd name="connsiteY60" fmla="*/ 91805 h 587551"/>
                  <a:gd name="connsiteX61" fmla="*/ 400007 w 483027"/>
                  <a:gd name="connsiteY61" fmla="*/ 117051 h 587551"/>
                  <a:gd name="connsiteX62" fmla="*/ 402523 w 483027"/>
                  <a:gd name="connsiteY62" fmla="*/ 128527 h 587551"/>
                  <a:gd name="connsiteX63" fmla="*/ 382397 w 483027"/>
                  <a:gd name="connsiteY63" fmla="*/ 146888 h 587551"/>
                  <a:gd name="connsiteX64" fmla="*/ 100631 w 483027"/>
                  <a:gd name="connsiteY64" fmla="*/ 146888 h 587551"/>
                  <a:gd name="connsiteX65" fmla="*/ 83021 w 483027"/>
                  <a:gd name="connsiteY65" fmla="*/ 137707 h 587551"/>
                  <a:gd name="connsiteX66" fmla="*/ 83021 w 483027"/>
                  <a:gd name="connsiteY66" fmla="*/ 119346 h 587551"/>
                  <a:gd name="connsiteX67" fmla="*/ 98115 w 483027"/>
                  <a:gd name="connsiteY67" fmla="*/ 91805 h 587551"/>
                  <a:gd name="connsiteX68" fmla="*/ 40252 w 483027"/>
                  <a:gd name="connsiteY68" fmla="*/ 91805 h 587551"/>
                  <a:gd name="connsiteX69" fmla="*/ 173588 w 483027"/>
                  <a:gd name="connsiteY69" fmla="*/ 36722 h 587551"/>
                  <a:gd name="connsiteX70" fmla="*/ 133336 w 483027"/>
                  <a:gd name="connsiteY70" fmla="*/ 110166 h 587551"/>
                  <a:gd name="connsiteX71" fmla="*/ 349692 w 483027"/>
                  <a:gd name="connsiteY71" fmla="*/ 110166 h 587551"/>
                  <a:gd name="connsiteX72" fmla="*/ 309439 w 483027"/>
                  <a:gd name="connsiteY72" fmla="*/ 36722 h 587551"/>
                  <a:gd name="connsiteX73" fmla="*/ 173588 w 483027"/>
                  <a:gd name="connsiteY73" fmla="*/ 36722 h 587551"/>
                  <a:gd name="connsiteX74" fmla="*/ 161009 w 483027"/>
                  <a:gd name="connsiteY74" fmla="*/ 0 h 587551"/>
                  <a:gd name="connsiteX75" fmla="*/ 322018 w 483027"/>
                  <a:gd name="connsiteY75" fmla="*/ 0 h 587551"/>
                  <a:gd name="connsiteX76" fmla="*/ 339629 w 483027"/>
                  <a:gd name="connsiteY76" fmla="*/ 9180 h 587551"/>
                  <a:gd name="connsiteX77" fmla="*/ 364786 w 483027"/>
                  <a:gd name="connsiteY77" fmla="*/ 55083 h 587551"/>
                  <a:gd name="connsiteX78" fmla="*/ 462901 w 483027"/>
                  <a:gd name="connsiteY78" fmla="*/ 55083 h 587551"/>
                  <a:gd name="connsiteX79" fmla="*/ 483027 w 483027"/>
                  <a:gd name="connsiteY79" fmla="*/ 73444 h 587551"/>
                  <a:gd name="connsiteX80" fmla="*/ 483027 w 483027"/>
                  <a:gd name="connsiteY80" fmla="*/ 569190 h 587551"/>
                  <a:gd name="connsiteX81" fmla="*/ 462901 w 483027"/>
                  <a:gd name="connsiteY81" fmla="*/ 587551 h 587551"/>
                  <a:gd name="connsiteX82" fmla="*/ 20126 w 483027"/>
                  <a:gd name="connsiteY82" fmla="*/ 587551 h 587551"/>
                  <a:gd name="connsiteX83" fmla="*/ 0 w 483027"/>
                  <a:gd name="connsiteY83" fmla="*/ 569190 h 587551"/>
                  <a:gd name="connsiteX84" fmla="*/ 0 w 483027"/>
                  <a:gd name="connsiteY84" fmla="*/ 73444 h 587551"/>
                  <a:gd name="connsiteX85" fmla="*/ 20126 w 483027"/>
                  <a:gd name="connsiteY85" fmla="*/ 55083 h 587551"/>
                  <a:gd name="connsiteX86" fmla="*/ 118241 w 483027"/>
                  <a:gd name="connsiteY86" fmla="*/ 55083 h 587551"/>
                  <a:gd name="connsiteX87" fmla="*/ 143399 w 483027"/>
                  <a:gd name="connsiteY87" fmla="*/ 9180 h 587551"/>
                  <a:gd name="connsiteX88" fmla="*/ 161009 w 483027"/>
                  <a:gd name="connsiteY88" fmla="*/ 0 h 58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483027" h="587551">
                    <a:moveTo>
                      <a:pt x="201732" y="476158"/>
                    </a:moveTo>
                    <a:cubicBezTo>
                      <a:pt x="201732" y="476158"/>
                      <a:pt x="201732" y="476158"/>
                      <a:pt x="381725" y="476158"/>
                    </a:cubicBezTo>
                    <a:cubicBezTo>
                      <a:pt x="391725" y="476158"/>
                      <a:pt x="401724" y="485441"/>
                      <a:pt x="401724" y="494724"/>
                    </a:cubicBezTo>
                    <a:cubicBezTo>
                      <a:pt x="401724" y="504007"/>
                      <a:pt x="391725" y="513290"/>
                      <a:pt x="381725" y="513290"/>
                    </a:cubicBezTo>
                    <a:cubicBezTo>
                      <a:pt x="381725" y="513290"/>
                      <a:pt x="381725" y="513290"/>
                      <a:pt x="201732" y="513290"/>
                    </a:cubicBezTo>
                    <a:cubicBezTo>
                      <a:pt x="191732" y="513290"/>
                      <a:pt x="181732" y="504007"/>
                      <a:pt x="181732" y="494724"/>
                    </a:cubicBezTo>
                    <a:cubicBezTo>
                      <a:pt x="181732" y="485441"/>
                      <a:pt x="191732" y="476158"/>
                      <a:pt x="201732" y="476158"/>
                    </a:cubicBezTo>
                    <a:close/>
                    <a:moveTo>
                      <a:pt x="101227" y="476158"/>
                    </a:moveTo>
                    <a:cubicBezTo>
                      <a:pt x="101227" y="476158"/>
                      <a:pt x="101227" y="476158"/>
                      <a:pt x="121154" y="476158"/>
                    </a:cubicBezTo>
                    <a:cubicBezTo>
                      <a:pt x="131118" y="476158"/>
                      <a:pt x="141081" y="485441"/>
                      <a:pt x="141081" y="494724"/>
                    </a:cubicBezTo>
                    <a:cubicBezTo>
                      <a:pt x="141081" y="504007"/>
                      <a:pt x="131118" y="513290"/>
                      <a:pt x="121154" y="513290"/>
                    </a:cubicBezTo>
                    <a:cubicBezTo>
                      <a:pt x="121154" y="513290"/>
                      <a:pt x="121154" y="513290"/>
                      <a:pt x="101227" y="513290"/>
                    </a:cubicBezTo>
                    <a:cubicBezTo>
                      <a:pt x="91264" y="513290"/>
                      <a:pt x="81300" y="504007"/>
                      <a:pt x="81300" y="494724"/>
                    </a:cubicBezTo>
                    <a:cubicBezTo>
                      <a:pt x="81300" y="485441"/>
                      <a:pt x="91264" y="476158"/>
                      <a:pt x="101227" y="476158"/>
                    </a:cubicBezTo>
                    <a:close/>
                    <a:moveTo>
                      <a:pt x="201732" y="384421"/>
                    </a:moveTo>
                    <a:cubicBezTo>
                      <a:pt x="201732" y="384421"/>
                      <a:pt x="201732" y="384421"/>
                      <a:pt x="381725" y="384421"/>
                    </a:cubicBezTo>
                    <a:cubicBezTo>
                      <a:pt x="391725" y="384421"/>
                      <a:pt x="401724" y="393704"/>
                      <a:pt x="401724" y="402987"/>
                    </a:cubicBezTo>
                    <a:cubicBezTo>
                      <a:pt x="401724" y="412270"/>
                      <a:pt x="391725" y="421553"/>
                      <a:pt x="381725" y="421553"/>
                    </a:cubicBezTo>
                    <a:cubicBezTo>
                      <a:pt x="381725" y="421553"/>
                      <a:pt x="381725" y="421553"/>
                      <a:pt x="201732" y="421553"/>
                    </a:cubicBezTo>
                    <a:cubicBezTo>
                      <a:pt x="191732" y="421553"/>
                      <a:pt x="181732" y="412270"/>
                      <a:pt x="181732" y="402987"/>
                    </a:cubicBezTo>
                    <a:cubicBezTo>
                      <a:pt x="181732" y="393704"/>
                      <a:pt x="191732" y="384421"/>
                      <a:pt x="201732" y="384421"/>
                    </a:cubicBezTo>
                    <a:close/>
                    <a:moveTo>
                      <a:pt x="101227" y="384421"/>
                    </a:moveTo>
                    <a:cubicBezTo>
                      <a:pt x="101227" y="384421"/>
                      <a:pt x="101227" y="384421"/>
                      <a:pt x="121154" y="384421"/>
                    </a:cubicBezTo>
                    <a:cubicBezTo>
                      <a:pt x="131118" y="384421"/>
                      <a:pt x="141081" y="393704"/>
                      <a:pt x="141081" y="402987"/>
                    </a:cubicBezTo>
                    <a:cubicBezTo>
                      <a:pt x="141081" y="412270"/>
                      <a:pt x="131118" y="421553"/>
                      <a:pt x="121154" y="421553"/>
                    </a:cubicBezTo>
                    <a:cubicBezTo>
                      <a:pt x="121154" y="421553"/>
                      <a:pt x="121154" y="421553"/>
                      <a:pt x="101227" y="421553"/>
                    </a:cubicBezTo>
                    <a:cubicBezTo>
                      <a:pt x="91264" y="421553"/>
                      <a:pt x="81300" y="412270"/>
                      <a:pt x="81300" y="402987"/>
                    </a:cubicBezTo>
                    <a:cubicBezTo>
                      <a:pt x="81300" y="393704"/>
                      <a:pt x="91264" y="384421"/>
                      <a:pt x="101227" y="384421"/>
                    </a:cubicBezTo>
                    <a:close/>
                    <a:moveTo>
                      <a:pt x="201732" y="292684"/>
                    </a:moveTo>
                    <a:cubicBezTo>
                      <a:pt x="201732" y="292684"/>
                      <a:pt x="201732" y="292684"/>
                      <a:pt x="381725" y="292684"/>
                    </a:cubicBezTo>
                    <a:cubicBezTo>
                      <a:pt x="391725" y="292684"/>
                      <a:pt x="401724" y="301967"/>
                      <a:pt x="401724" y="311250"/>
                    </a:cubicBezTo>
                    <a:cubicBezTo>
                      <a:pt x="401724" y="320533"/>
                      <a:pt x="391725" y="329816"/>
                      <a:pt x="381725" y="329816"/>
                    </a:cubicBezTo>
                    <a:cubicBezTo>
                      <a:pt x="381725" y="329816"/>
                      <a:pt x="381725" y="329816"/>
                      <a:pt x="201732" y="329816"/>
                    </a:cubicBezTo>
                    <a:cubicBezTo>
                      <a:pt x="191732" y="329816"/>
                      <a:pt x="181732" y="320533"/>
                      <a:pt x="181732" y="311250"/>
                    </a:cubicBezTo>
                    <a:cubicBezTo>
                      <a:pt x="181732" y="301967"/>
                      <a:pt x="191732" y="292684"/>
                      <a:pt x="201732" y="292684"/>
                    </a:cubicBezTo>
                    <a:close/>
                    <a:moveTo>
                      <a:pt x="101227" y="292684"/>
                    </a:moveTo>
                    <a:cubicBezTo>
                      <a:pt x="101227" y="292684"/>
                      <a:pt x="101227" y="292684"/>
                      <a:pt x="121154" y="292684"/>
                    </a:cubicBezTo>
                    <a:cubicBezTo>
                      <a:pt x="131118" y="292684"/>
                      <a:pt x="141081" y="301967"/>
                      <a:pt x="141081" y="311250"/>
                    </a:cubicBezTo>
                    <a:cubicBezTo>
                      <a:pt x="141081" y="320533"/>
                      <a:pt x="131118" y="329816"/>
                      <a:pt x="121154" y="329816"/>
                    </a:cubicBezTo>
                    <a:cubicBezTo>
                      <a:pt x="121154" y="329816"/>
                      <a:pt x="121154" y="329816"/>
                      <a:pt x="101227" y="329816"/>
                    </a:cubicBezTo>
                    <a:cubicBezTo>
                      <a:pt x="91264" y="329816"/>
                      <a:pt x="81300" y="320533"/>
                      <a:pt x="81300" y="311250"/>
                    </a:cubicBezTo>
                    <a:cubicBezTo>
                      <a:pt x="81300" y="301967"/>
                      <a:pt x="91264" y="292684"/>
                      <a:pt x="101227" y="292684"/>
                    </a:cubicBezTo>
                    <a:close/>
                    <a:moveTo>
                      <a:pt x="201732" y="200948"/>
                    </a:moveTo>
                    <a:cubicBezTo>
                      <a:pt x="201732" y="200948"/>
                      <a:pt x="201732" y="200948"/>
                      <a:pt x="381725" y="200948"/>
                    </a:cubicBezTo>
                    <a:cubicBezTo>
                      <a:pt x="391725" y="200948"/>
                      <a:pt x="401724" y="210231"/>
                      <a:pt x="401724" y="219514"/>
                    </a:cubicBezTo>
                    <a:cubicBezTo>
                      <a:pt x="401724" y="228797"/>
                      <a:pt x="391725" y="238080"/>
                      <a:pt x="381725" y="238080"/>
                    </a:cubicBezTo>
                    <a:cubicBezTo>
                      <a:pt x="381725" y="238080"/>
                      <a:pt x="381725" y="238080"/>
                      <a:pt x="201732" y="238080"/>
                    </a:cubicBezTo>
                    <a:cubicBezTo>
                      <a:pt x="191732" y="238080"/>
                      <a:pt x="181732" y="228797"/>
                      <a:pt x="181732" y="219514"/>
                    </a:cubicBezTo>
                    <a:cubicBezTo>
                      <a:pt x="181732" y="210231"/>
                      <a:pt x="191732" y="200948"/>
                      <a:pt x="201732" y="200948"/>
                    </a:cubicBezTo>
                    <a:close/>
                    <a:moveTo>
                      <a:pt x="101227" y="200948"/>
                    </a:moveTo>
                    <a:cubicBezTo>
                      <a:pt x="101227" y="200948"/>
                      <a:pt x="101227" y="200948"/>
                      <a:pt x="121154" y="200948"/>
                    </a:cubicBezTo>
                    <a:cubicBezTo>
                      <a:pt x="131118" y="200948"/>
                      <a:pt x="141081" y="210231"/>
                      <a:pt x="141081" y="219514"/>
                    </a:cubicBezTo>
                    <a:cubicBezTo>
                      <a:pt x="141081" y="228797"/>
                      <a:pt x="131118" y="238080"/>
                      <a:pt x="121154" y="238080"/>
                    </a:cubicBezTo>
                    <a:cubicBezTo>
                      <a:pt x="121154" y="238080"/>
                      <a:pt x="121154" y="238080"/>
                      <a:pt x="101227" y="238080"/>
                    </a:cubicBezTo>
                    <a:cubicBezTo>
                      <a:pt x="91264" y="238080"/>
                      <a:pt x="81300" y="228797"/>
                      <a:pt x="81300" y="219514"/>
                    </a:cubicBezTo>
                    <a:cubicBezTo>
                      <a:pt x="81300" y="210231"/>
                      <a:pt x="91264" y="200948"/>
                      <a:pt x="101227" y="200948"/>
                    </a:cubicBezTo>
                    <a:close/>
                    <a:moveTo>
                      <a:pt x="40252" y="91805"/>
                    </a:moveTo>
                    <a:cubicBezTo>
                      <a:pt x="40252" y="91805"/>
                      <a:pt x="40252" y="91805"/>
                      <a:pt x="40252" y="550829"/>
                    </a:cubicBezTo>
                    <a:cubicBezTo>
                      <a:pt x="40252" y="550829"/>
                      <a:pt x="40252" y="550829"/>
                      <a:pt x="442775" y="550829"/>
                    </a:cubicBezTo>
                    <a:lnTo>
                      <a:pt x="442775" y="91805"/>
                    </a:lnTo>
                    <a:cubicBezTo>
                      <a:pt x="442775" y="91805"/>
                      <a:pt x="442775" y="91805"/>
                      <a:pt x="384912" y="91805"/>
                    </a:cubicBezTo>
                    <a:cubicBezTo>
                      <a:pt x="384912" y="91805"/>
                      <a:pt x="384912" y="91805"/>
                      <a:pt x="400007" y="117051"/>
                    </a:cubicBezTo>
                    <a:cubicBezTo>
                      <a:pt x="402523" y="121641"/>
                      <a:pt x="402523" y="123936"/>
                      <a:pt x="402523" y="128527"/>
                    </a:cubicBezTo>
                    <a:cubicBezTo>
                      <a:pt x="402523" y="137707"/>
                      <a:pt x="392460" y="146888"/>
                      <a:pt x="382397" y="146888"/>
                    </a:cubicBezTo>
                    <a:cubicBezTo>
                      <a:pt x="382397" y="146888"/>
                      <a:pt x="382397" y="146888"/>
                      <a:pt x="100631" y="146888"/>
                    </a:cubicBezTo>
                    <a:cubicBezTo>
                      <a:pt x="93084" y="146888"/>
                      <a:pt x="88052" y="144592"/>
                      <a:pt x="83021" y="137707"/>
                    </a:cubicBezTo>
                    <a:cubicBezTo>
                      <a:pt x="80504" y="133117"/>
                      <a:pt x="80504" y="126231"/>
                      <a:pt x="83021" y="119346"/>
                    </a:cubicBezTo>
                    <a:cubicBezTo>
                      <a:pt x="83021" y="119346"/>
                      <a:pt x="83021" y="119346"/>
                      <a:pt x="98115" y="91805"/>
                    </a:cubicBezTo>
                    <a:cubicBezTo>
                      <a:pt x="98115" y="91805"/>
                      <a:pt x="98115" y="91805"/>
                      <a:pt x="40252" y="91805"/>
                    </a:cubicBezTo>
                    <a:close/>
                    <a:moveTo>
                      <a:pt x="173588" y="36722"/>
                    </a:moveTo>
                    <a:lnTo>
                      <a:pt x="133336" y="110166"/>
                    </a:lnTo>
                    <a:cubicBezTo>
                      <a:pt x="133336" y="110166"/>
                      <a:pt x="133336" y="110166"/>
                      <a:pt x="349692" y="110166"/>
                    </a:cubicBezTo>
                    <a:cubicBezTo>
                      <a:pt x="349692" y="110166"/>
                      <a:pt x="349692" y="110166"/>
                      <a:pt x="309439" y="36722"/>
                    </a:cubicBezTo>
                    <a:cubicBezTo>
                      <a:pt x="309439" y="36722"/>
                      <a:pt x="309439" y="36722"/>
                      <a:pt x="173588" y="36722"/>
                    </a:cubicBezTo>
                    <a:close/>
                    <a:moveTo>
                      <a:pt x="161009" y="0"/>
                    </a:moveTo>
                    <a:cubicBezTo>
                      <a:pt x="161009" y="0"/>
                      <a:pt x="161009" y="0"/>
                      <a:pt x="322018" y="0"/>
                    </a:cubicBezTo>
                    <a:cubicBezTo>
                      <a:pt x="329566" y="0"/>
                      <a:pt x="337113" y="4590"/>
                      <a:pt x="339629" y="9180"/>
                    </a:cubicBezTo>
                    <a:cubicBezTo>
                      <a:pt x="339629" y="9180"/>
                      <a:pt x="339629" y="9180"/>
                      <a:pt x="364786" y="55083"/>
                    </a:cubicBezTo>
                    <a:lnTo>
                      <a:pt x="462901" y="55083"/>
                    </a:lnTo>
                    <a:cubicBezTo>
                      <a:pt x="472964" y="55083"/>
                      <a:pt x="483027" y="64263"/>
                      <a:pt x="483027" y="73444"/>
                    </a:cubicBezTo>
                    <a:cubicBezTo>
                      <a:pt x="483027" y="73444"/>
                      <a:pt x="483027" y="73444"/>
                      <a:pt x="483027" y="569190"/>
                    </a:cubicBezTo>
                    <a:cubicBezTo>
                      <a:pt x="483027" y="578371"/>
                      <a:pt x="472964" y="587551"/>
                      <a:pt x="462901" y="587551"/>
                    </a:cubicBezTo>
                    <a:cubicBezTo>
                      <a:pt x="462901" y="587551"/>
                      <a:pt x="462901" y="587551"/>
                      <a:pt x="20126" y="587551"/>
                    </a:cubicBezTo>
                    <a:cubicBezTo>
                      <a:pt x="10063" y="587551"/>
                      <a:pt x="0" y="578371"/>
                      <a:pt x="0" y="569190"/>
                    </a:cubicBezTo>
                    <a:cubicBezTo>
                      <a:pt x="0" y="569190"/>
                      <a:pt x="0" y="569190"/>
                      <a:pt x="0" y="73444"/>
                    </a:cubicBezTo>
                    <a:cubicBezTo>
                      <a:pt x="0" y="64263"/>
                      <a:pt x="10063" y="55083"/>
                      <a:pt x="20126" y="55083"/>
                    </a:cubicBezTo>
                    <a:cubicBezTo>
                      <a:pt x="20126" y="55083"/>
                      <a:pt x="20126" y="55083"/>
                      <a:pt x="118241" y="55083"/>
                    </a:cubicBezTo>
                    <a:cubicBezTo>
                      <a:pt x="118241" y="55083"/>
                      <a:pt x="118241" y="55083"/>
                      <a:pt x="143399" y="9180"/>
                    </a:cubicBezTo>
                    <a:cubicBezTo>
                      <a:pt x="145915" y="4590"/>
                      <a:pt x="153462" y="0"/>
                      <a:pt x="1610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6B79CF8-7F2F-4917-AD6E-A03173BEBDFD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 flipV="1">
              <a:off x="7142424" y="3745048"/>
              <a:ext cx="4378064" cy="1638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87E9CD9-8795-468D-9BBF-E991690328F4}"/>
                </a:ext>
              </a:extLst>
            </p:cNvPr>
            <p:cNvCxnSpPr>
              <a:stCxn id="25" idx="9"/>
            </p:cNvCxnSpPr>
            <p:nvPr/>
          </p:nvCxnSpPr>
          <p:spPr>
            <a:xfrm flipV="1">
              <a:off x="6979732" y="5994185"/>
              <a:ext cx="4540756" cy="55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54369849-0629-449D-B418-C110AFFFE5B2}"/>
                </a:ext>
              </a:extLst>
            </p:cNvPr>
            <p:cNvCxnSpPr>
              <a:stCxn id="24" idx="2"/>
            </p:cNvCxnSpPr>
            <p:nvPr/>
          </p:nvCxnSpPr>
          <p:spPr>
            <a:xfrm flipH="1">
              <a:off x="669925" y="5994185"/>
              <a:ext cx="4541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ïṡļïḍè">
              <a:extLst>
                <a:ext uri="{FF2B5EF4-FFF2-40B4-BE49-F238E27FC236}">
                  <a16:creationId xmlns:a16="http://schemas.microsoft.com/office/drawing/2014/main" xmlns="" id="{3B4D9A86-2CCF-4526-8064-AC858E65353B}"/>
                </a:ext>
              </a:extLst>
            </p:cNvPr>
            <p:cNvGrpSpPr/>
            <p:nvPr/>
          </p:nvGrpSpPr>
          <p:grpSpPr>
            <a:xfrm>
              <a:off x="676514" y="4870039"/>
              <a:ext cx="5376847" cy="1134827"/>
              <a:chOff x="719137" y="2442364"/>
              <a:chExt cx="5376847" cy="1134827"/>
            </a:xfrm>
          </p:grpSpPr>
          <p:sp>
            <p:nvSpPr>
              <p:cNvPr id="21" name="ïśliḓe">
                <a:extLst>
                  <a:ext uri="{FF2B5EF4-FFF2-40B4-BE49-F238E27FC236}">
                    <a16:creationId xmlns:a16="http://schemas.microsoft.com/office/drawing/2014/main" xmlns="" id="{DA2364A5-531E-4627-9D10-894D7084408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í$1iḋé">
                <a:extLst>
                  <a:ext uri="{FF2B5EF4-FFF2-40B4-BE49-F238E27FC236}">
                    <a16:creationId xmlns:a16="http://schemas.microsoft.com/office/drawing/2014/main" xmlns="" id="{FCA9ABAE-DA5F-4605-8689-4AF3686363F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íŝļîḍè">
              <a:extLst>
                <a:ext uri="{FF2B5EF4-FFF2-40B4-BE49-F238E27FC236}">
                  <a16:creationId xmlns:a16="http://schemas.microsoft.com/office/drawing/2014/main" xmlns="" id="{D0C9FCA4-E82D-4C89-8AF2-ED4035934A91}"/>
                </a:ext>
              </a:extLst>
            </p:cNvPr>
            <p:cNvGrpSpPr/>
            <p:nvPr/>
          </p:nvGrpSpPr>
          <p:grpSpPr>
            <a:xfrm>
              <a:off x="6138247" y="4870039"/>
              <a:ext cx="5376847" cy="1134827"/>
              <a:chOff x="719137" y="2442364"/>
              <a:chExt cx="5376847" cy="1134827"/>
            </a:xfrm>
          </p:grpSpPr>
          <p:sp>
            <p:nvSpPr>
              <p:cNvPr id="19" name="ïş1iḓê">
                <a:extLst>
                  <a:ext uri="{FF2B5EF4-FFF2-40B4-BE49-F238E27FC236}">
                    <a16:creationId xmlns:a16="http://schemas.microsoft.com/office/drawing/2014/main" xmlns="" id="{850E9F4E-34B9-46EA-8811-6E0BE62CACD0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0" name="iṥḷíḓè">
                <a:extLst>
                  <a:ext uri="{FF2B5EF4-FFF2-40B4-BE49-F238E27FC236}">
                    <a16:creationId xmlns:a16="http://schemas.microsoft.com/office/drawing/2014/main" xmlns="" id="{E42DDCD7-9507-49A8-8F2C-7E235EB04B1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ïṡ1íḓê">
              <a:extLst>
                <a:ext uri="{FF2B5EF4-FFF2-40B4-BE49-F238E27FC236}">
                  <a16:creationId xmlns:a16="http://schemas.microsoft.com/office/drawing/2014/main" xmlns="" id="{60E27671-9756-4641-A41F-3813FEAA551F}"/>
                </a:ext>
              </a:extLst>
            </p:cNvPr>
            <p:cNvGrpSpPr/>
            <p:nvPr/>
          </p:nvGrpSpPr>
          <p:grpSpPr>
            <a:xfrm>
              <a:off x="6138247" y="2626609"/>
              <a:ext cx="5376847" cy="1134827"/>
              <a:chOff x="719137" y="2442364"/>
              <a:chExt cx="5376847" cy="1134827"/>
            </a:xfrm>
          </p:grpSpPr>
          <p:sp>
            <p:nvSpPr>
              <p:cNvPr id="17" name="îṩḻîḑè">
                <a:extLst>
                  <a:ext uri="{FF2B5EF4-FFF2-40B4-BE49-F238E27FC236}">
                    <a16:creationId xmlns:a16="http://schemas.microsoft.com/office/drawing/2014/main" xmlns="" id="{507FECCA-2B62-4ED9-A3AE-71A691FEFE03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8" name="ïŝḷîďê">
                <a:extLst>
                  <a:ext uri="{FF2B5EF4-FFF2-40B4-BE49-F238E27FC236}">
                    <a16:creationId xmlns:a16="http://schemas.microsoft.com/office/drawing/2014/main" xmlns="" id="{6E268519-6A4C-4779-A41D-021514D3E7E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3" name="iśļïḑè">
              <a:extLst>
                <a:ext uri="{FF2B5EF4-FFF2-40B4-BE49-F238E27FC236}">
                  <a16:creationId xmlns:a16="http://schemas.microsoft.com/office/drawing/2014/main" xmlns="" id="{3D6539A6-AA47-4760-A58C-DABF409B008A}"/>
                </a:ext>
              </a:extLst>
            </p:cNvPr>
            <p:cNvGrpSpPr/>
            <p:nvPr/>
          </p:nvGrpSpPr>
          <p:grpSpPr>
            <a:xfrm>
              <a:off x="676514" y="1129249"/>
              <a:ext cx="4292279" cy="1899399"/>
              <a:chOff x="687278" y="2398652"/>
              <a:chExt cx="3524773" cy="1899399"/>
            </a:xfrm>
          </p:grpSpPr>
          <p:sp>
            <p:nvSpPr>
              <p:cNvPr id="15" name="íṧḻîdê">
                <a:extLst>
                  <a:ext uri="{FF2B5EF4-FFF2-40B4-BE49-F238E27FC236}">
                    <a16:creationId xmlns:a16="http://schemas.microsoft.com/office/drawing/2014/main" xmlns="" id="{866A975F-5568-4E98-AC7D-76DCD0D0DF73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6" name="ïś1iḑê">
                <a:extLst>
                  <a:ext uri="{FF2B5EF4-FFF2-40B4-BE49-F238E27FC236}">
                    <a16:creationId xmlns:a16="http://schemas.microsoft.com/office/drawing/2014/main" xmlns="" id="{094CFB6B-C665-48ED-947F-93DF68D6166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F5E66F68-1709-42DC-A51E-A68920A399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89000"/>
              <a:ext cx="41665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7326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1AF837-50F0-42FA-A70A-54629B99B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66C0300-79BC-42B8-9C70-C9AAFABD0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BF6A1A-A356-4D4D-9910-4D3002A7C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2331fd9-2cd9-46b1-a5d1-0f2b707772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CDE6F0-A207-4CD5-8F45-4D0CCF12F5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23950"/>
            <a:ext cx="10845800" cy="5029200"/>
            <a:chOff x="673100" y="1123950"/>
            <a:chExt cx="10845800" cy="5029200"/>
          </a:xfrm>
        </p:grpSpPr>
        <p:sp>
          <p:nvSpPr>
            <p:cNvPr id="6" name="îṧ1iḑe">
              <a:extLst>
                <a:ext uri="{FF2B5EF4-FFF2-40B4-BE49-F238E27FC236}">
                  <a16:creationId xmlns:a16="http://schemas.microsoft.com/office/drawing/2014/main" xmlns="" id="{B75B593D-5118-49BC-A389-D34D32D1AC16}"/>
                </a:ext>
              </a:extLst>
            </p:cNvPr>
            <p:cNvSpPr/>
            <p:nvPr/>
          </p:nvSpPr>
          <p:spPr>
            <a:xfrm>
              <a:off x="5471735" y="1123950"/>
              <a:ext cx="1209665" cy="5029200"/>
            </a:xfrm>
            <a:prstGeom prst="chevron">
              <a:avLst>
                <a:gd name="adj" fmla="val 786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7" name="îŝļîḓê">
              <a:extLst>
                <a:ext uri="{FF2B5EF4-FFF2-40B4-BE49-F238E27FC236}">
                  <a16:creationId xmlns:a16="http://schemas.microsoft.com/office/drawing/2014/main" xmlns="" id="{5D129375-D883-40FF-981D-95730D336E12}"/>
                </a:ext>
              </a:extLst>
            </p:cNvPr>
            <p:cNvGrpSpPr/>
            <p:nvPr/>
          </p:nvGrpSpPr>
          <p:grpSpPr>
            <a:xfrm>
              <a:off x="673100" y="1269000"/>
              <a:ext cx="5144668" cy="1209666"/>
              <a:chOff x="673100" y="1269000"/>
              <a:chExt cx="5144668" cy="1209666"/>
            </a:xfrm>
          </p:grpSpPr>
          <p:grpSp>
            <p:nvGrpSpPr>
              <p:cNvPr id="27" name="iṡlïḋe">
                <a:extLst>
                  <a:ext uri="{FF2B5EF4-FFF2-40B4-BE49-F238E27FC236}">
                    <a16:creationId xmlns:a16="http://schemas.microsoft.com/office/drawing/2014/main" xmlns="" id="{7FE49435-30E4-45DF-8E48-59E4D437925B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31" name="íŝ1ïḋé">
                  <a:extLst>
                    <a:ext uri="{FF2B5EF4-FFF2-40B4-BE49-F238E27FC236}">
                      <a16:creationId xmlns:a16="http://schemas.microsoft.com/office/drawing/2014/main" xmlns="" id="{69653AE2-418B-4708-9DBC-A84ECB6CB519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ísļïdé">
                  <a:extLst>
                    <a:ext uri="{FF2B5EF4-FFF2-40B4-BE49-F238E27FC236}">
                      <a16:creationId xmlns:a16="http://schemas.microsoft.com/office/drawing/2014/main" xmlns="" id="{FF046544-5666-410B-B63B-9CB9B7C43F50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" name="îṡļiďê">
                <a:extLst>
                  <a:ext uri="{FF2B5EF4-FFF2-40B4-BE49-F238E27FC236}">
                    <a16:creationId xmlns:a16="http://schemas.microsoft.com/office/drawing/2014/main" xmlns="" id="{B1AD1A3B-9C33-4766-B87E-315947D8CA17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9" name="îśļiḑê">
                  <a:extLst>
                    <a:ext uri="{FF2B5EF4-FFF2-40B4-BE49-F238E27FC236}">
                      <a16:creationId xmlns:a16="http://schemas.microsoft.com/office/drawing/2014/main" xmlns="" id="{C40916FE-7D97-440B-84EB-76A75B5C36EF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30" name="îṡ1íḍè">
                  <a:extLst>
                    <a:ext uri="{FF2B5EF4-FFF2-40B4-BE49-F238E27FC236}">
                      <a16:creationId xmlns:a16="http://schemas.microsoft.com/office/drawing/2014/main" xmlns="" id="{BAA22A9C-95D2-4D01-9403-25B5FA820764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sz="1200" dirty="0"/>
                    <a:t>Copy paste fonts. Choose the only option to retain text..…</a:t>
                  </a:r>
                  <a:r>
                    <a:rPr lang="de-DE" sz="1200" dirty="0"/>
                    <a:t>.</a:t>
                  </a:r>
                </a:p>
              </p:txBody>
            </p:sp>
          </p:grpSp>
        </p:grpSp>
        <p:grpSp>
          <p:nvGrpSpPr>
            <p:cNvPr id="8" name="îśľïḋé">
              <a:extLst>
                <a:ext uri="{FF2B5EF4-FFF2-40B4-BE49-F238E27FC236}">
                  <a16:creationId xmlns:a16="http://schemas.microsoft.com/office/drawing/2014/main" xmlns="" id="{31C5A163-6719-442F-BF2B-E8A56637BDC9}"/>
                </a:ext>
              </a:extLst>
            </p:cNvPr>
            <p:cNvGrpSpPr/>
            <p:nvPr/>
          </p:nvGrpSpPr>
          <p:grpSpPr>
            <a:xfrm>
              <a:off x="673100" y="3103067"/>
              <a:ext cx="5144668" cy="1209666"/>
              <a:chOff x="673100" y="1269000"/>
              <a:chExt cx="5144668" cy="1209666"/>
            </a:xfrm>
          </p:grpSpPr>
          <p:grpSp>
            <p:nvGrpSpPr>
              <p:cNvPr id="21" name="ïş1íḋê">
                <a:extLst>
                  <a:ext uri="{FF2B5EF4-FFF2-40B4-BE49-F238E27FC236}">
                    <a16:creationId xmlns:a16="http://schemas.microsoft.com/office/drawing/2014/main" xmlns="" id="{1FCA8220-1F75-4E4E-8E51-CCA0488371E4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25" name="ï$1iḋe">
                  <a:extLst>
                    <a:ext uri="{FF2B5EF4-FFF2-40B4-BE49-F238E27FC236}">
                      <a16:creationId xmlns:a16="http://schemas.microsoft.com/office/drawing/2014/main" xmlns="" id="{1F53D6A2-1FB7-456C-9155-D62CED03356D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iśļïḍe">
                  <a:extLst>
                    <a:ext uri="{FF2B5EF4-FFF2-40B4-BE49-F238E27FC236}">
                      <a16:creationId xmlns:a16="http://schemas.microsoft.com/office/drawing/2014/main" xmlns="" id="{4F923410-62B3-4F95-9D48-1A1ED2623E2D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ïṧḻîďé">
                <a:extLst>
                  <a:ext uri="{FF2B5EF4-FFF2-40B4-BE49-F238E27FC236}">
                    <a16:creationId xmlns:a16="http://schemas.microsoft.com/office/drawing/2014/main" xmlns="" id="{2CE00903-9B4D-4B9B-A374-A1F795D4B012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23" name="iṡ1îďé">
                  <a:extLst>
                    <a:ext uri="{FF2B5EF4-FFF2-40B4-BE49-F238E27FC236}">
                      <a16:creationId xmlns:a16="http://schemas.microsoft.com/office/drawing/2014/main" xmlns="" id="{9C10B3F0-C64C-437E-B632-46902C1ED506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24" name="iṡľïḓê">
                  <a:extLst>
                    <a:ext uri="{FF2B5EF4-FFF2-40B4-BE49-F238E27FC236}">
                      <a16:creationId xmlns:a16="http://schemas.microsoft.com/office/drawing/2014/main" xmlns="" id="{75565152-F634-45C6-B1BB-8040E04891A8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9" name="í$lïdè">
              <a:extLst>
                <a:ext uri="{FF2B5EF4-FFF2-40B4-BE49-F238E27FC236}">
                  <a16:creationId xmlns:a16="http://schemas.microsoft.com/office/drawing/2014/main" xmlns="" id="{C0CE5E03-14E7-4ED7-A9AC-2548ADBD69C0}"/>
                </a:ext>
              </a:extLst>
            </p:cNvPr>
            <p:cNvGrpSpPr/>
            <p:nvPr/>
          </p:nvGrpSpPr>
          <p:grpSpPr>
            <a:xfrm>
              <a:off x="673100" y="4937134"/>
              <a:ext cx="5144668" cy="1209666"/>
              <a:chOff x="673100" y="1269000"/>
              <a:chExt cx="5144668" cy="1209666"/>
            </a:xfrm>
          </p:grpSpPr>
          <p:grpSp>
            <p:nvGrpSpPr>
              <p:cNvPr id="15" name="îSḻîḑè">
                <a:extLst>
                  <a:ext uri="{FF2B5EF4-FFF2-40B4-BE49-F238E27FC236}">
                    <a16:creationId xmlns:a16="http://schemas.microsoft.com/office/drawing/2014/main" xmlns="" id="{3E012BC7-B295-4785-8762-5A8A48FAE371}"/>
                  </a:ext>
                </a:extLst>
              </p:cNvPr>
              <p:cNvGrpSpPr/>
              <p:nvPr/>
            </p:nvGrpSpPr>
            <p:grpSpPr>
              <a:xfrm>
                <a:off x="673100" y="1269000"/>
                <a:ext cx="1209666" cy="1209666"/>
                <a:chOff x="769412" y="1571625"/>
                <a:chExt cx="1209666" cy="1209666"/>
              </a:xfrm>
            </p:grpSpPr>
            <p:sp>
              <p:nvSpPr>
                <p:cNvPr id="19" name="îṩliḋe">
                  <a:extLst>
                    <a:ext uri="{FF2B5EF4-FFF2-40B4-BE49-F238E27FC236}">
                      <a16:creationId xmlns:a16="http://schemas.microsoft.com/office/drawing/2014/main" xmlns="" id="{753DE9DB-C90D-4B85-BE5A-54036A1DDE0B}"/>
                    </a:ext>
                  </a:extLst>
                </p:cNvPr>
                <p:cNvSpPr/>
                <p:nvPr/>
              </p:nvSpPr>
              <p:spPr>
                <a:xfrm>
                  <a:off x="769412" y="1571625"/>
                  <a:ext cx="1209666" cy="1209666"/>
                </a:xfrm>
                <a:prstGeom prst="diamond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381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işlïďe">
                  <a:extLst>
                    <a:ext uri="{FF2B5EF4-FFF2-40B4-BE49-F238E27FC236}">
                      <a16:creationId xmlns:a16="http://schemas.microsoft.com/office/drawing/2014/main" xmlns="" id="{7D94317D-F45F-4092-8B7F-406236BD93FB}"/>
                    </a:ext>
                  </a:extLst>
                </p:cNvPr>
                <p:cNvSpPr/>
                <p:nvPr/>
              </p:nvSpPr>
              <p:spPr bwMode="auto">
                <a:xfrm>
                  <a:off x="1186238" y="1995399"/>
                  <a:ext cx="376014" cy="362118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ïšlíḑê">
                <a:extLst>
                  <a:ext uri="{FF2B5EF4-FFF2-40B4-BE49-F238E27FC236}">
                    <a16:creationId xmlns:a16="http://schemas.microsoft.com/office/drawing/2014/main" xmlns="" id="{655282A0-AF48-4D4F-9160-983C38147AD3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969868" y="1365118"/>
                <a:ext cx="3847900" cy="1017430"/>
                <a:chOff x="673100" y="1130300"/>
                <a:chExt cx="3847900" cy="1017430"/>
              </a:xfrm>
            </p:grpSpPr>
            <p:sp>
              <p:nvSpPr>
                <p:cNvPr id="17" name="îSḷíḓê">
                  <a:extLst>
                    <a:ext uri="{FF2B5EF4-FFF2-40B4-BE49-F238E27FC236}">
                      <a16:creationId xmlns:a16="http://schemas.microsoft.com/office/drawing/2014/main" xmlns="" id="{AE1E40AD-15D9-473C-8574-184193945B3C}"/>
                    </a:ext>
                  </a:extLst>
                </p:cNvPr>
                <p:cNvSpPr txBox="1"/>
                <p:nvPr/>
              </p:nvSpPr>
              <p:spPr>
                <a:xfrm>
                  <a:off x="673100" y="1130300"/>
                  <a:ext cx="38479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lIns="91440" tIns="45720" rIns="91440" bIns="45720" anchor="ctr" anchorCtr="0">
                  <a:normAutofit lnSpcReduction="10000"/>
                </a:bodyPr>
                <a:lstStyle/>
                <a:p>
                  <a:pPr>
                    <a:buSzPct val="25000"/>
                  </a:pPr>
                  <a:r>
                    <a:rPr lang="de-DE" sz="2000" b="1" dirty="0"/>
                    <a:t>Text here</a:t>
                  </a:r>
                </a:p>
              </p:txBody>
            </p:sp>
            <p:sp>
              <p:nvSpPr>
                <p:cNvPr id="18" name="išḻíḋe">
                  <a:extLst>
                    <a:ext uri="{FF2B5EF4-FFF2-40B4-BE49-F238E27FC236}">
                      <a16:creationId xmlns:a16="http://schemas.microsoft.com/office/drawing/2014/main" xmlns="" id="{368B1733-D0C9-44D1-9C3D-C68929E5847F}"/>
                    </a:ext>
                  </a:extLst>
                </p:cNvPr>
                <p:cNvSpPr txBox="1"/>
                <p:nvPr/>
              </p:nvSpPr>
              <p:spPr>
                <a:xfrm>
                  <a:off x="673100" y="1522812"/>
                  <a:ext cx="38479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91440" bIns="45720" anchor="t" anchorCtr="0">
                  <a:noAutofit/>
                </a:bodyPr>
                <a:lstStyle/>
                <a:p>
                  <a:pPr>
                    <a:lnSpc>
                      <a:spcPct val="150000"/>
                    </a:lnSpc>
                    <a:buSzPct val="25000"/>
                  </a:pPr>
                  <a:r>
                    <a:rPr lang="en-US" altLang="zh-CN" sz="1200" dirty="0"/>
                    <a:t>Copy paste fonts. Choose the only option to retain text..…</a:t>
                  </a:r>
                  <a:r>
                    <a:rPr lang="de-DE" altLang="zh-CN" sz="1200" dirty="0"/>
                    <a:t>.</a:t>
                  </a:r>
                </a:p>
              </p:txBody>
            </p:sp>
          </p:grpSp>
        </p:grpSp>
        <p:grpSp>
          <p:nvGrpSpPr>
            <p:cNvPr id="10" name="íŝľïďê">
              <a:extLst>
                <a:ext uri="{FF2B5EF4-FFF2-40B4-BE49-F238E27FC236}">
                  <a16:creationId xmlns:a16="http://schemas.microsoft.com/office/drawing/2014/main" xmlns="" id="{E8E1B9D7-15C4-47A7-ADD9-D8B1782F07A9}"/>
                </a:ext>
              </a:extLst>
            </p:cNvPr>
            <p:cNvGrpSpPr/>
            <p:nvPr/>
          </p:nvGrpSpPr>
          <p:grpSpPr>
            <a:xfrm>
              <a:off x="6771000" y="2908608"/>
              <a:ext cx="1459884" cy="1459884"/>
              <a:chOff x="769412" y="1571625"/>
              <a:chExt cx="1209666" cy="1209666"/>
            </a:xfrm>
          </p:grpSpPr>
          <p:sp>
            <p:nvSpPr>
              <p:cNvPr id="13" name="ïSľîḍe">
                <a:extLst>
                  <a:ext uri="{FF2B5EF4-FFF2-40B4-BE49-F238E27FC236}">
                    <a16:creationId xmlns:a16="http://schemas.microsoft.com/office/drawing/2014/main" xmlns="" id="{673CF976-2B8E-477C-8E93-3C285171A606}"/>
                  </a:ext>
                </a:extLst>
              </p:cNvPr>
              <p:cNvSpPr/>
              <p:nvPr/>
            </p:nvSpPr>
            <p:spPr>
              <a:xfrm>
                <a:off x="769412" y="1571625"/>
                <a:ext cx="1209666" cy="1209666"/>
              </a:xfrm>
              <a:prstGeom prst="diamond">
                <a:avLst/>
              </a:prstGeom>
              <a:solidFill>
                <a:schemeClr val="accent1"/>
              </a:solidFill>
              <a:ln w="381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ïşļiḑê">
                <a:extLst>
                  <a:ext uri="{FF2B5EF4-FFF2-40B4-BE49-F238E27FC236}">
                    <a16:creationId xmlns:a16="http://schemas.microsoft.com/office/drawing/2014/main" xmlns="" id="{8D1CAEB9-4F53-4C8C-B592-46B517C76AF4}"/>
                  </a:ext>
                </a:extLst>
              </p:cNvPr>
              <p:cNvSpPr/>
              <p:nvPr/>
            </p:nvSpPr>
            <p:spPr bwMode="auto">
              <a:xfrm>
                <a:off x="1186238" y="1995399"/>
                <a:ext cx="376014" cy="362118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" name="isḻíḓè">
              <a:extLst>
                <a:ext uri="{FF2B5EF4-FFF2-40B4-BE49-F238E27FC236}">
                  <a16:creationId xmlns:a16="http://schemas.microsoft.com/office/drawing/2014/main" xmlns="" id="{F2253C46-A2EF-4ECA-ACEB-4DF9D44BA54D}"/>
                </a:ext>
              </a:extLst>
            </p:cNvPr>
            <p:cNvSpPr txBox="1"/>
            <p:nvPr/>
          </p:nvSpPr>
          <p:spPr>
            <a:xfrm>
              <a:off x="8298182" y="319918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2" name="i$ľidê">
              <a:extLst>
                <a:ext uri="{FF2B5EF4-FFF2-40B4-BE49-F238E27FC236}">
                  <a16:creationId xmlns:a16="http://schemas.microsoft.com/office/drawing/2014/main" xmlns="" id="{62064DC0-A874-48B3-9A5F-B0ABAADFCBFD}"/>
                </a:ext>
              </a:extLst>
            </p:cNvPr>
            <p:cNvSpPr txBox="1"/>
            <p:nvPr/>
          </p:nvSpPr>
          <p:spPr>
            <a:xfrm>
              <a:off x="8298182" y="359169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62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489711-55AA-45BC-864F-CE17172BF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49C0728-CFD8-47D2-A2C3-1C41162D5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90AF2D8-DA21-4D94-AD0F-C82E86ABD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6376b766-22e7-4acb-8b19-0b0f67bdb9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A9F7996-188E-4E01-B8C0-C66B995893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353304"/>
            <a:ext cx="10858090" cy="4759223"/>
            <a:chOff x="669925" y="1353304"/>
            <a:chExt cx="10858090" cy="4759223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xmlns="" id="{33DB737F-A7AE-4EDA-9960-804C1AE1FF74}"/>
                </a:ext>
              </a:extLst>
            </p:cNvPr>
            <p:cNvSpPr/>
            <p:nvPr/>
          </p:nvSpPr>
          <p:spPr>
            <a:xfrm>
              <a:off x="669927" y="1853999"/>
              <a:ext cx="5095805" cy="1801851"/>
            </a:xfrm>
            <a:prstGeom prst="rect">
              <a:avLst/>
            </a:prstGeom>
            <a:blipFill>
              <a:blip r:embed="rId3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7" name="iṧḻîdé">
              <a:extLst>
                <a:ext uri="{FF2B5EF4-FFF2-40B4-BE49-F238E27FC236}">
                  <a16:creationId xmlns:a16="http://schemas.microsoft.com/office/drawing/2014/main" xmlns="" id="{FE389693-1BF1-4F61-9FB2-63A164D818B5}"/>
                </a:ext>
              </a:extLst>
            </p:cNvPr>
            <p:cNvSpPr/>
            <p:nvPr/>
          </p:nvSpPr>
          <p:spPr>
            <a:xfrm>
              <a:off x="6432210" y="1853999"/>
              <a:ext cx="5095805" cy="1801851"/>
            </a:xfrm>
            <a:prstGeom prst="rect">
              <a:avLst/>
            </a:prstGeom>
            <a:blipFill>
              <a:blip r:embed="rId4"/>
              <a:stretch>
                <a:fillRect t="-44582" b="-43958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/>
              <a:endParaRPr lang="zh-CN" altLang="en-US" sz="1800"/>
            </a:p>
          </p:txBody>
        </p:sp>
        <p:sp>
          <p:nvSpPr>
            <p:cNvPr id="8" name="i$ľiḑè">
              <a:extLst>
                <a:ext uri="{FF2B5EF4-FFF2-40B4-BE49-F238E27FC236}">
                  <a16:creationId xmlns:a16="http://schemas.microsoft.com/office/drawing/2014/main" xmlns="" id="{0DF99C9A-7023-4177-8942-F00A2921FC15}"/>
                </a:ext>
              </a:extLst>
            </p:cNvPr>
            <p:cNvSpPr txBox="1"/>
            <p:nvPr/>
          </p:nvSpPr>
          <p:spPr bwMode="auto">
            <a:xfrm>
              <a:off x="669925" y="3313509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9" name="îṩḻiďè">
              <a:extLst>
                <a:ext uri="{FF2B5EF4-FFF2-40B4-BE49-F238E27FC236}">
                  <a16:creationId xmlns:a16="http://schemas.microsoft.com/office/drawing/2014/main" xmlns="" id="{0F6EE9D2-09B3-4E23-B079-AF3D05476D77}"/>
                </a:ext>
              </a:extLst>
            </p:cNvPr>
            <p:cNvSpPr txBox="1"/>
            <p:nvPr/>
          </p:nvSpPr>
          <p:spPr bwMode="auto">
            <a:xfrm>
              <a:off x="6432210" y="3307015"/>
              <a:ext cx="5087038" cy="348836"/>
            </a:xfrm>
            <a:prstGeom prst="rect">
              <a:avLst/>
            </a:prstGeom>
            <a:solidFill>
              <a:schemeClr val="tx1">
                <a:alpha val="62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/>
                <a:t>Text Here</a:t>
              </a:r>
            </a:p>
          </p:txBody>
        </p:sp>
        <p:sp>
          <p:nvSpPr>
            <p:cNvPr id="10" name="îṡlíḍè">
              <a:extLst>
                <a:ext uri="{FF2B5EF4-FFF2-40B4-BE49-F238E27FC236}">
                  <a16:creationId xmlns:a16="http://schemas.microsoft.com/office/drawing/2014/main" xmlns="" id="{E7FFCF87-6C9E-4B34-A595-E557CF6E4987}"/>
                </a:ext>
              </a:extLst>
            </p:cNvPr>
            <p:cNvSpPr/>
            <p:nvPr/>
          </p:nvSpPr>
          <p:spPr bwMode="auto">
            <a:xfrm>
              <a:off x="669927" y="5373217"/>
              <a:ext cx="10850560" cy="73931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grpSp>
          <p:nvGrpSpPr>
            <p:cNvPr id="11" name="îşľîḍe">
              <a:extLst>
                <a:ext uri="{FF2B5EF4-FFF2-40B4-BE49-F238E27FC236}">
                  <a16:creationId xmlns:a16="http://schemas.microsoft.com/office/drawing/2014/main" xmlns="" id="{6F3877CA-753B-46F5-9276-DF281ADC327B}"/>
                </a:ext>
              </a:extLst>
            </p:cNvPr>
            <p:cNvGrpSpPr/>
            <p:nvPr/>
          </p:nvGrpSpPr>
          <p:grpSpPr>
            <a:xfrm>
              <a:off x="2763788" y="1353304"/>
              <a:ext cx="899312" cy="900726"/>
              <a:chOff x="2808193" y="1541018"/>
              <a:chExt cx="899312" cy="900726"/>
            </a:xfrm>
          </p:grpSpPr>
          <p:sp>
            <p:nvSpPr>
              <p:cNvPr id="17" name="ïṣ1iďê">
                <a:extLst>
                  <a:ext uri="{FF2B5EF4-FFF2-40B4-BE49-F238E27FC236}">
                    <a16:creationId xmlns:a16="http://schemas.microsoft.com/office/drawing/2014/main" xmlns="" id="{1A63A559-8942-4D98-B2B1-943489C2BE61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8" name="ïśļïdé">
                <a:extLst>
                  <a:ext uri="{FF2B5EF4-FFF2-40B4-BE49-F238E27FC236}">
                    <a16:creationId xmlns:a16="http://schemas.microsoft.com/office/drawing/2014/main" xmlns="" id="{21EFA00C-CF59-46A8-9CCA-DAA3A14B8106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îŝlíḓè">
              <a:extLst>
                <a:ext uri="{FF2B5EF4-FFF2-40B4-BE49-F238E27FC236}">
                  <a16:creationId xmlns:a16="http://schemas.microsoft.com/office/drawing/2014/main" xmlns="" id="{A22DE72E-C93C-4EBD-BBC5-62974E60C6A0}"/>
                </a:ext>
              </a:extLst>
            </p:cNvPr>
            <p:cNvGrpSpPr/>
            <p:nvPr/>
          </p:nvGrpSpPr>
          <p:grpSpPr>
            <a:xfrm>
              <a:off x="8525315" y="1353304"/>
              <a:ext cx="899312" cy="900726"/>
              <a:chOff x="2808193" y="1541018"/>
              <a:chExt cx="899312" cy="900726"/>
            </a:xfrm>
          </p:grpSpPr>
          <p:sp>
            <p:nvSpPr>
              <p:cNvPr id="15" name="íṩḻïďê">
                <a:extLst>
                  <a:ext uri="{FF2B5EF4-FFF2-40B4-BE49-F238E27FC236}">
                    <a16:creationId xmlns:a16="http://schemas.microsoft.com/office/drawing/2014/main" xmlns="" id="{D42A28E8-71D8-4782-8426-0C86C94E111D}"/>
                  </a:ext>
                </a:extLst>
              </p:cNvPr>
              <p:cNvSpPr/>
              <p:nvPr/>
            </p:nvSpPr>
            <p:spPr bwMode="auto">
              <a:xfrm>
                <a:off x="2808193" y="1541018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accent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í$ľîḓé">
                <a:extLst>
                  <a:ext uri="{FF2B5EF4-FFF2-40B4-BE49-F238E27FC236}">
                    <a16:creationId xmlns:a16="http://schemas.microsoft.com/office/drawing/2014/main" xmlns="" id="{BCB9C61C-2455-4557-8A2D-032516609A3A}"/>
                  </a:ext>
                </a:extLst>
              </p:cNvPr>
              <p:cNvSpPr/>
              <p:nvPr/>
            </p:nvSpPr>
            <p:spPr>
              <a:xfrm>
                <a:off x="2991000" y="1717565"/>
                <a:ext cx="533699" cy="54763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" name="ïš1îdè">
              <a:extLst>
                <a:ext uri="{FF2B5EF4-FFF2-40B4-BE49-F238E27FC236}">
                  <a16:creationId xmlns:a16="http://schemas.microsoft.com/office/drawing/2014/main" xmlns="" id="{178820E1-AC77-41AE-81C0-0BBDFB5BBA85}"/>
                </a:ext>
              </a:extLst>
            </p:cNvPr>
            <p:cNvSpPr/>
            <p:nvPr/>
          </p:nvSpPr>
          <p:spPr bwMode="auto">
            <a:xfrm>
              <a:off x="67029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ľíḑè">
              <a:extLst>
                <a:ext uri="{FF2B5EF4-FFF2-40B4-BE49-F238E27FC236}">
                  <a16:creationId xmlns:a16="http://schemas.microsoft.com/office/drawing/2014/main" xmlns="" id="{F3E0F4E8-8845-4366-B7D9-B2217EE640EA}"/>
                </a:ext>
              </a:extLst>
            </p:cNvPr>
            <p:cNvSpPr/>
            <p:nvPr/>
          </p:nvSpPr>
          <p:spPr bwMode="auto">
            <a:xfrm>
              <a:off x="6431639" y="3794854"/>
              <a:ext cx="5086664" cy="1319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95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CCAC3A-DCE5-4BFE-AF94-A39C2650C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7726810-FFF4-4904-AF8B-EC62CC4EC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9A359A-E862-4007-A60A-F92A7092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5fd53a06-bc9c-4e44-8af6-400417d81c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98B6743-B42C-4F8E-ABAC-D2D7C33F9D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6801"/>
            <a:ext cx="10860050" cy="5016824"/>
            <a:chOff x="669925" y="1126801"/>
            <a:chExt cx="10860050" cy="5016824"/>
          </a:xfrm>
        </p:grpSpPr>
        <p:sp>
          <p:nvSpPr>
            <p:cNvPr id="6" name="ïśḻíďe">
              <a:extLst>
                <a:ext uri="{FF2B5EF4-FFF2-40B4-BE49-F238E27FC236}">
                  <a16:creationId xmlns:a16="http://schemas.microsoft.com/office/drawing/2014/main" xmlns="" id="{55078433-E311-4E92-9075-8F3E0129B411}"/>
                </a:ext>
              </a:extLst>
            </p:cNvPr>
            <p:cNvSpPr/>
            <p:nvPr/>
          </p:nvSpPr>
          <p:spPr bwMode="auto">
            <a:xfrm>
              <a:off x="66992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ï$lïdê">
              <a:extLst>
                <a:ext uri="{FF2B5EF4-FFF2-40B4-BE49-F238E27FC236}">
                  <a16:creationId xmlns:a16="http://schemas.microsoft.com/office/drawing/2014/main" xmlns="" id="{4459E1B8-DF72-40F6-9135-D1E632E164D4}"/>
                </a:ext>
              </a:extLst>
            </p:cNvPr>
            <p:cNvSpPr/>
            <p:nvPr/>
          </p:nvSpPr>
          <p:spPr>
            <a:xfrm>
              <a:off x="9481401" y="3418533"/>
              <a:ext cx="2033387" cy="45770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20%</a:t>
              </a:r>
              <a:endParaRPr lang="zh-CN" altLang="en-US" sz="2000" b="1" dirty="0"/>
            </a:p>
          </p:txBody>
        </p:sp>
        <p:sp>
          <p:nvSpPr>
            <p:cNvPr id="8" name="iṥ1ídê">
              <a:extLst>
                <a:ext uri="{FF2B5EF4-FFF2-40B4-BE49-F238E27FC236}">
                  <a16:creationId xmlns:a16="http://schemas.microsoft.com/office/drawing/2014/main" xmlns="" id="{D4A4CD80-5CAC-4AD9-84C5-71B1F65F83EB}"/>
                </a:ext>
              </a:extLst>
            </p:cNvPr>
            <p:cNvSpPr/>
            <p:nvPr/>
          </p:nvSpPr>
          <p:spPr>
            <a:xfrm>
              <a:off x="669926" y="3418533"/>
              <a:ext cx="8554759" cy="45770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46800" rtlCol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80%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isļiḑè">
              <a:extLst>
                <a:ext uri="{FF2B5EF4-FFF2-40B4-BE49-F238E27FC236}">
                  <a16:creationId xmlns:a16="http://schemas.microsoft.com/office/drawing/2014/main" xmlns="" id="{578D9E04-57C6-4B8A-8F7F-7C4C6A156493}"/>
                </a:ext>
              </a:extLst>
            </p:cNvPr>
            <p:cNvSpPr/>
            <p:nvPr/>
          </p:nvSpPr>
          <p:spPr bwMode="auto">
            <a:xfrm>
              <a:off x="139981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í$ḷiḓè">
              <a:extLst>
                <a:ext uri="{FF2B5EF4-FFF2-40B4-BE49-F238E27FC236}">
                  <a16:creationId xmlns:a16="http://schemas.microsoft.com/office/drawing/2014/main" xmlns="" id="{1163838D-EDC2-48F1-ABD8-EE537485B8AD}"/>
                </a:ext>
              </a:extLst>
            </p:cNvPr>
            <p:cNvSpPr/>
            <p:nvPr/>
          </p:nvSpPr>
          <p:spPr bwMode="auto">
            <a:xfrm>
              <a:off x="212971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iŝḷîdè">
              <a:extLst>
                <a:ext uri="{FF2B5EF4-FFF2-40B4-BE49-F238E27FC236}">
                  <a16:creationId xmlns:a16="http://schemas.microsoft.com/office/drawing/2014/main" xmlns="" id="{2D357C6C-73A7-400E-B0EC-CBA410CBB72F}"/>
                </a:ext>
              </a:extLst>
            </p:cNvPr>
            <p:cNvSpPr/>
            <p:nvPr/>
          </p:nvSpPr>
          <p:spPr bwMode="auto">
            <a:xfrm>
              <a:off x="285960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ïṡliḓe">
              <a:extLst>
                <a:ext uri="{FF2B5EF4-FFF2-40B4-BE49-F238E27FC236}">
                  <a16:creationId xmlns:a16="http://schemas.microsoft.com/office/drawing/2014/main" xmlns="" id="{4D3E08C1-7E20-44F9-8B75-1A753593B43A}"/>
                </a:ext>
              </a:extLst>
            </p:cNvPr>
            <p:cNvSpPr/>
            <p:nvPr/>
          </p:nvSpPr>
          <p:spPr bwMode="auto">
            <a:xfrm>
              <a:off x="3589497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ïśľïďé">
              <a:extLst>
                <a:ext uri="{FF2B5EF4-FFF2-40B4-BE49-F238E27FC236}">
                  <a16:creationId xmlns:a16="http://schemas.microsoft.com/office/drawing/2014/main" xmlns="" id="{37F07423-6962-4B19-8D7C-AEAA378554D3}"/>
                </a:ext>
              </a:extLst>
            </p:cNvPr>
            <p:cNvSpPr/>
            <p:nvPr/>
          </p:nvSpPr>
          <p:spPr bwMode="auto">
            <a:xfrm>
              <a:off x="4319390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íṧḻïḑe">
              <a:extLst>
                <a:ext uri="{FF2B5EF4-FFF2-40B4-BE49-F238E27FC236}">
                  <a16:creationId xmlns:a16="http://schemas.microsoft.com/office/drawing/2014/main" xmlns="" id="{16634A68-B3EC-4573-8586-F982DCE63C69}"/>
                </a:ext>
              </a:extLst>
            </p:cNvPr>
            <p:cNvSpPr/>
            <p:nvPr/>
          </p:nvSpPr>
          <p:spPr bwMode="auto">
            <a:xfrm>
              <a:off x="5049283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íṧḷîdé">
              <a:extLst>
                <a:ext uri="{FF2B5EF4-FFF2-40B4-BE49-F238E27FC236}">
                  <a16:creationId xmlns:a16="http://schemas.microsoft.com/office/drawing/2014/main" xmlns="" id="{FE92268C-7DB6-4A84-AA26-691D35CB3526}"/>
                </a:ext>
              </a:extLst>
            </p:cNvPr>
            <p:cNvSpPr/>
            <p:nvPr/>
          </p:nvSpPr>
          <p:spPr bwMode="auto">
            <a:xfrm>
              <a:off x="5779176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íṧľïḓè">
              <a:extLst>
                <a:ext uri="{FF2B5EF4-FFF2-40B4-BE49-F238E27FC236}">
                  <a16:creationId xmlns:a16="http://schemas.microsoft.com/office/drawing/2014/main" xmlns="" id="{9A789C57-8804-4EBF-BCBD-C07341D7A149}"/>
                </a:ext>
              </a:extLst>
            </p:cNvPr>
            <p:cNvSpPr/>
            <p:nvPr/>
          </p:nvSpPr>
          <p:spPr bwMode="auto">
            <a:xfrm>
              <a:off x="6509069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íṥľîḋê">
              <a:extLst>
                <a:ext uri="{FF2B5EF4-FFF2-40B4-BE49-F238E27FC236}">
                  <a16:creationId xmlns:a16="http://schemas.microsoft.com/office/drawing/2014/main" xmlns="" id="{9C1C8BD1-F59C-4B03-8BB8-E1D8DB578D96}"/>
                </a:ext>
              </a:extLst>
            </p:cNvPr>
            <p:cNvSpPr/>
            <p:nvPr/>
          </p:nvSpPr>
          <p:spPr bwMode="auto">
            <a:xfrm>
              <a:off x="7238962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îşľíḋè">
              <a:extLst>
                <a:ext uri="{FF2B5EF4-FFF2-40B4-BE49-F238E27FC236}">
                  <a16:creationId xmlns:a16="http://schemas.microsoft.com/office/drawing/2014/main" xmlns="" id="{175A7CE4-8F8B-4179-84C6-4DE975869EE4}"/>
                </a:ext>
              </a:extLst>
            </p:cNvPr>
            <p:cNvSpPr/>
            <p:nvPr/>
          </p:nvSpPr>
          <p:spPr bwMode="auto">
            <a:xfrm>
              <a:off x="7968855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ïṡliḑê">
              <a:extLst>
                <a:ext uri="{FF2B5EF4-FFF2-40B4-BE49-F238E27FC236}">
                  <a16:creationId xmlns:a16="http://schemas.microsoft.com/office/drawing/2014/main" xmlns="" id="{EE8258C2-72BB-493B-B383-664EC02359CA}"/>
                </a:ext>
              </a:extLst>
            </p:cNvPr>
            <p:cNvSpPr/>
            <p:nvPr/>
          </p:nvSpPr>
          <p:spPr bwMode="auto">
            <a:xfrm>
              <a:off x="869874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îṡlíḋe">
              <a:extLst>
                <a:ext uri="{FF2B5EF4-FFF2-40B4-BE49-F238E27FC236}">
                  <a16:creationId xmlns:a16="http://schemas.microsoft.com/office/drawing/2014/main" xmlns="" id="{6497EDDA-D88A-4FAD-A36D-0304D83E46CA}"/>
                </a:ext>
              </a:extLst>
            </p:cNvPr>
            <p:cNvSpPr/>
            <p:nvPr/>
          </p:nvSpPr>
          <p:spPr bwMode="auto">
            <a:xfrm>
              <a:off x="9428641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îśľíḓê">
              <a:extLst>
                <a:ext uri="{FF2B5EF4-FFF2-40B4-BE49-F238E27FC236}">
                  <a16:creationId xmlns:a16="http://schemas.microsoft.com/office/drawing/2014/main" xmlns="" id="{351984A4-2BF5-4A49-AD87-7A55F41479CC}"/>
                </a:ext>
              </a:extLst>
            </p:cNvPr>
            <p:cNvSpPr/>
            <p:nvPr/>
          </p:nvSpPr>
          <p:spPr bwMode="auto">
            <a:xfrm>
              <a:off x="10158534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îšļiḓè">
              <a:extLst>
                <a:ext uri="{FF2B5EF4-FFF2-40B4-BE49-F238E27FC236}">
                  <a16:creationId xmlns:a16="http://schemas.microsoft.com/office/drawing/2014/main" xmlns="" id="{F9E48D9C-336B-4EB8-9C99-50060061C7CD}"/>
                </a:ext>
              </a:extLst>
            </p:cNvPr>
            <p:cNvSpPr/>
            <p:nvPr/>
          </p:nvSpPr>
          <p:spPr bwMode="auto">
            <a:xfrm>
              <a:off x="10888428" y="1126801"/>
              <a:ext cx="626360" cy="2083325"/>
            </a:xfrm>
            <a:custGeom>
              <a:avLst/>
              <a:gdLst/>
              <a:ahLst/>
              <a:cxnLst/>
              <a:rect l="l" t="t" r="r" b="b"/>
              <a:pathLst>
                <a:path w="689792" h="2294305">
                  <a:moveTo>
                    <a:pt x="437721" y="335982"/>
                  </a:moveTo>
                  <a:cubicBezTo>
                    <a:pt x="437721" y="335982"/>
                    <a:pt x="479409" y="342902"/>
                    <a:pt x="486357" y="349822"/>
                  </a:cubicBezTo>
                  <a:cubicBezTo>
                    <a:pt x="500253" y="349822"/>
                    <a:pt x="534992" y="356742"/>
                    <a:pt x="555836" y="377501"/>
                  </a:cubicBezTo>
                  <a:cubicBezTo>
                    <a:pt x="576672" y="391335"/>
                    <a:pt x="611391" y="384427"/>
                    <a:pt x="611420" y="384421"/>
                  </a:cubicBezTo>
                  <a:cubicBezTo>
                    <a:pt x="611420" y="384421"/>
                    <a:pt x="667003" y="405181"/>
                    <a:pt x="673951" y="412101"/>
                  </a:cubicBezTo>
                  <a:cubicBezTo>
                    <a:pt x="673951" y="419021"/>
                    <a:pt x="673951" y="474380"/>
                    <a:pt x="680899" y="515899"/>
                  </a:cubicBezTo>
                  <a:cubicBezTo>
                    <a:pt x="680899" y="515899"/>
                    <a:pt x="673951" y="654296"/>
                    <a:pt x="673951" y="744254"/>
                  </a:cubicBezTo>
                  <a:cubicBezTo>
                    <a:pt x="673951" y="819087"/>
                    <a:pt x="678759" y="802939"/>
                    <a:pt x="680899" y="799613"/>
                  </a:cubicBezTo>
                  <a:cubicBezTo>
                    <a:pt x="680899" y="813453"/>
                    <a:pt x="694795" y="931091"/>
                    <a:pt x="687847" y="944931"/>
                  </a:cubicBezTo>
                  <a:cubicBezTo>
                    <a:pt x="680899" y="965690"/>
                    <a:pt x="625316" y="1145607"/>
                    <a:pt x="618368" y="1159447"/>
                  </a:cubicBezTo>
                  <a:cubicBezTo>
                    <a:pt x="618368" y="1166365"/>
                    <a:pt x="618368" y="1214787"/>
                    <a:pt x="618368" y="1214806"/>
                  </a:cubicBezTo>
                  <a:cubicBezTo>
                    <a:pt x="597539" y="1235550"/>
                    <a:pt x="590586" y="1249384"/>
                    <a:pt x="590576" y="1249405"/>
                  </a:cubicBezTo>
                  <a:cubicBezTo>
                    <a:pt x="590576" y="1311684"/>
                    <a:pt x="583628" y="1408562"/>
                    <a:pt x="583628" y="1450081"/>
                  </a:cubicBezTo>
                  <a:cubicBezTo>
                    <a:pt x="590576" y="1505440"/>
                    <a:pt x="576680" y="1623078"/>
                    <a:pt x="583628" y="1685357"/>
                  </a:cubicBezTo>
                  <a:cubicBezTo>
                    <a:pt x="590576" y="1740716"/>
                    <a:pt x="590576" y="1982911"/>
                    <a:pt x="583628" y="2059030"/>
                  </a:cubicBezTo>
                  <a:cubicBezTo>
                    <a:pt x="583628" y="2121309"/>
                    <a:pt x="583628" y="2117416"/>
                    <a:pt x="583628" y="2121308"/>
                  </a:cubicBezTo>
                  <a:cubicBezTo>
                    <a:pt x="576687" y="2142048"/>
                    <a:pt x="583614" y="2148975"/>
                    <a:pt x="583628" y="2148988"/>
                  </a:cubicBezTo>
                  <a:cubicBezTo>
                    <a:pt x="583628" y="2148988"/>
                    <a:pt x="583628" y="2162828"/>
                    <a:pt x="583628" y="2183587"/>
                  </a:cubicBezTo>
                  <a:cubicBezTo>
                    <a:pt x="583628" y="2204334"/>
                    <a:pt x="569750" y="2204347"/>
                    <a:pt x="569732" y="2204347"/>
                  </a:cubicBezTo>
                  <a:cubicBezTo>
                    <a:pt x="569732" y="2204347"/>
                    <a:pt x="569732" y="2204347"/>
                    <a:pt x="590576" y="2266626"/>
                  </a:cubicBezTo>
                  <a:cubicBezTo>
                    <a:pt x="590576" y="2266626"/>
                    <a:pt x="590576" y="2266626"/>
                    <a:pt x="591444" y="2266626"/>
                  </a:cubicBezTo>
                  <a:lnTo>
                    <a:pt x="597524" y="2266626"/>
                  </a:lnTo>
                  <a:cubicBezTo>
                    <a:pt x="597524" y="2266626"/>
                    <a:pt x="597524" y="2266626"/>
                    <a:pt x="597524" y="2287385"/>
                  </a:cubicBezTo>
                  <a:cubicBezTo>
                    <a:pt x="576680" y="2294305"/>
                    <a:pt x="562784" y="2294305"/>
                    <a:pt x="521096" y="2294305"/>
                  </a:cubicBezTo>
                  <a:cubicBezTo>
                    <a:pt x="486373" y="2294305"/>
                    <a:pt x="458591" y="2287392"/>
                    <a:pt x="458565" y="2287385"/>
                  </a:cubicBezTo>
                  <a:cubicBezTo>
                    <a:pt x="458565" y="2287385"/>
                    <a:pt x="458565" y="2287385"/>
                    <a:pt x="458565" y="2266626"/>
                  </a:cubicBezTo>
                  <a:cubicBezTo>
                    <a:pt x="458565" y="2266626"/>
                    <a:pt x="458565" y="2266626"/>
                    <a:pt x="458565" y="2265761"/>
                  </a:cubicBezTo>
                  <a:lnTo>
                    <a:pt x="458565" y="2259706"/>
                  </a:lnTo>
                  <a:cubicBezTo>
                    <a:pt x="458565" y="2259706"/>
                    <a:pt x="458565" y="2259706"/>
                    <a:pt x="465513" y="2232026"/>
                  </a:cubicBezTo>
                  <a:cubicBezTo>
                    <a:pt x="465513" y="2232026"/>
                    <a:pt x="465513" y="2232026"/>
                    <a:pt x="465513" y="2231161"/>
                  </a:cubicBezTo>
                  <a:lnTo>
                    <a:pt x="465513" y="2225106"/>
                  </a:lnTo>
                  <a:cubicBezTo>
                    <a:pt x="465513" y="2225106"/>
                    <a:pt x="465513" y="2225106"/>
                    <a:pt x="464644" y="2224241"/>
                  </a:cubicBezTo>
                  <a:lnTo>
                    <a:pt x="458565" y="2218187"/>
                  </a:lnTo>
                  <a:cubicBezTo>
                    <a:pt x="458565" y="2218187"/>
                    <a:pt x="458565" y="2218187"/>
                    <a:pt x="457696" y="2218187"/>
                  </a:cubicBezTo>
                  <a:lnTo>
                    <a:pt x="451617" y="2218187"/>
                  </a:lnTo>
                  <a:cubicBezTo>
                    <a:pt x="444669" y="2211267"/>
                    <a:pt x="465513" y="2197427"/>
                    <a:pt x="451617" y="2190507"/>
                  </a:cubicBezTo>
                  <a:cubicBezTo>
                    <a:pt x="437721" y="2190507"/>
                    <a:pt x="430773" y="2155908"/>
                    <a:pt x="430773" y="2135148"/>
                  </a:cubicBezTo>
                  <a:cubicBezTo>
                    <a:pt x="430773" y="2107469"/>
                    <a:pt x="409929" y="1941392"/>
                    <a:pt x="402981" y="1872193"/>
                  </a:cubicBezTo>
                  <a:cubicBezTo>
                    <a:pt x="389085" y="1796075"/>
                    <a:pt x="396033" y="1650757"/>
                    <a:pt x="389085" y="1588479"/>
                  </a:cubicBezTo>
                  <a:cubicBezTo>
                    <a:pt x="382139" y="1533131"/>
                    <a:pt x="361302" y="1429364"/>
                    <a:pt x="361294" y="1429322"/>
                  </a:cubicBezTo>
                  <a:cubicBezTo>
                    <a:pt x="361294" y="1429322"/>
                    <a:pt x="340450" y="1574639"/>
                    <a:pt x="340450" y="1602318"/>
                  </a:cubicBezTo>
                  <a:cubicBezTo>
                    <a:pt x="340450" y="1629998"/>
                    <a:pt x="291814" y="1886033"/>
                    <a:pt x="291814" y="1920632"/>
                  </a:cubicBezTo>
                  <a:cubicBezTo>
                    <a:pt x="291814" y="1955232"/>
                    <a:pt x="319606" y="2135148"/>
                    <a:pt x="319606" y="2162828"/>
                  </a:cubicBezTo>
                  <a:cubicBezTo>
                    <a:pt x="319606" y="2183587"/>
                    <a:pt x="326554" y="2225106"/>
                    <a:pt x="326554" y="2232026"/>
                  </a:cubicBezTo>
                  <a:cubicBezTo>
                    <a:pt x="326554" y="2238937"/>
                    <a:pt x="333483" y="2245848"/>
                    <a:pt x="333502" y="2245866"/>
                  </a:cubicBezTo>
                  <a:cubicBezTo>
                    <a:pt x="333502" y="2245866"/>
                    <a:pt x="333502" y="2245866"/>
                    <a:pt x="333502" y="2266626"/>
                  </a:cubicBezTo>
                  <a:cubicBezTo>
                    <a:pt x="333502" y="2266626"/>
                    <a:pt x="333502" y="2266626"/>
                    <a:pt x="243178" y="2280465"/>
                  </a:cubicBezTo>
                  <a:cubicBezTo>
                    <a:pt x="243178" y="2280465"/>
                    <a:pt x="243178" y="2280465"/>
                    <a:pt x="243178" y="2259706"/>
                  </a:cubicBezTo>
                  <a:cubicBezTo>
                    <a:pt x="243178" y="2259706"/>
                    <a:pt x="180647" y="2280465"/>
                    <a:pt x="111167" y="2287385"/>
                  </a:cubicBezTo>
                  <a:cubicBezTo>
                    <a:pt x="41707" y="2287385"/>
                    <a:pt x="23" y="2273554"/>
                    <a:pt x="0" y="2273546"/>
                  </a:cubicBezTo>
                  <a:cubicBezTo>
                    <a:pt x="0" y="2273546"/>
                    <a:pt x="0" y="2273546"/>
                    <a:pt x="0" y="2272681"/>
                  </a:cubicBezTo>
                  <a:lnTo>
                    <a:pt x="0" y="2266626"/>
                  </a:lnTo>
                  <a:cubicBezTo>
                    <a:pt x="0" y="2266626"/>
                    <a:pt x="0" y="2266626"/>
                    <a:pt x="868" y="2266626"/>
                  </a:cubicBezTo>
                  <a:lnTo>
                    <a:pt x="6948" y="2266626"/>
                  </a:lnTo>
                  <a:cubicBezTo>
                    <a:pt x="6948" y="2266626"/>
                    <a:pt x="6948" y="2245866"/>
                    <a:pt x="13896" y="2245866"/>
                  </a:cubicBezTo>
                  <a:cubicBezTo>
                    <a:pt x="20844" y="2238946"/>
                    <a:pt x="69479" y="2245866"/>
                    <a:pt x="90323" y="2238946"/>
                  </a:cubicBezTo>
                  <a:cubicBezTo>
                    <a:pt x="111159" y="2232029"/>
                    <a:pt x="145879" y="2211283"/>
                    <a:pt x="145907" y="2211267"/>
                  </a:cubicBezTo>
                  <a:cubicBezTo>
                    <a:pt x="145907" y="2211267"/>
                    <a:pt x="145907" y="2211267"/>
                    <a:pt x="145038" y="2210402"/>
                  </a:cubicBezTo>
                  <a:lnTo>
                    <a:pt x="138959" y="2204347"/>
                  </a:lnTo>
                  <a:cubicBezTo>
                    <a:pt x="138959" y="2204347"/>
                    <a:pt x="145907" y="2197427"/>
                    <a:pt x="152855" y="2197427"/>
                  </a:cubicBezTo>
                  <a:cubicBezTo>
                    <a:pt x="152855" y="2190507"/>
                    <a:pt x="152855" y="2169748"/>
                    <a:pt x="145907" y="2162828"/>
                  </a:cubicBezTo>
                  <a:cubicBezTo>
                    <a:pt x="132011" y="2148988"/>
                    <a:pt x="166751" y="2128228"/>
                    <a:pt x="152855" y="2114389"/>
                  </a:cubicBezTo>
                  <a:cubicBezTo>
                    <a:pt x="145907" y="2107469"/>
                    <a:pt x="138959" y="2079789"/>
                    <a:pt x="138959" y="2045190"/>
                  </a:cubicBezTo>
                  <a:cubicBezTo>
                    <a:pt x="138959" y="2003671"/>
                    <a:pt x="145907" y="1713036"/>
                    <a:pt x="138959" y="1664597"/>
                  </a:cubicBezTo>
                  <a:cubicBezTo>
                    <a:pt x="132011" y="1616158"/>
                    <a:pt x="132011" y="1498520"/>
                    <a:pt x="125063" y="1429322"/>
                  </a:cubicBezTo>
                  <a:cubicBezTo>
                    <a:pt x="118116" y="1360132"/>
                    <a:pt x="111169" y="1201007"/>
                    <a:pt x="111167" y="1200966"/>
                  </a:cubicBezTo>
                  <a:cubicBezTo>
                    <a:pt x="111167" y="1200966"/>
                    <a:pt x="111167" y="1200966"/>
                    <a:pt x="90323" y="1194046"/>
                  </a:cubicBezTo>
                  <a:cubicBezTo>
                    <a:pt x="90323" y="1194046"/>
                    <a:pt x="76427" y="1194046"/>
                    <a:pt x="76427" y="1180206"/>
                  </a:cubicBezTo>
                  <a:cubicBezTo>
                    <a:pt x="69479" y="1166366"/>
                    <a:pt x="62531" y="1069488"/>
                    <a:pt x="69479" y="1034889"/>
                  </a:cubicBezTo>
                  <a:cubicBezTo>
                    <a:pt x="76427" y="1000290"/>
                    <a:pt x="55584" y="854972"/>
                    <a:pt x="62531" y="778854"/>
                  </a:cubicBezTo>
                  <a:cubicBezTo>
                    <a:pt x="76427" y="695815"/>
                    <a:pt x="41688" y="522819"/>
                    <a:pt x="41688" y="502059"/>
                  </a:cubicBezTo>
                  <a:cubicBezTo>
                    <a:pt x="48636" y="481299"/>
                    <a:pt x="55584" y="474380"/>
                    <a:pt x="55584" y="453620"/>
                  </a:cubicBezTo>
                  <a:cubicBezTo>
                    <a:pt x="62531" y="432860"/>
                    <a:pt x="55584" y="405181"/>
                    <a:pt x="76427" y="391341"/>
                  </a:cubicBezTo>
                  <a:cubicBezTo>
                    <a:pt x="83371" y="391341"/>
                    <a:pt x="97253" y="391341"/>
                    <a:pt x="97271" y="391341"/>
                  </a:cubicBezTo>
                  <a:cubicBezTo>
                    <a:pt x="97271" y="391341"/>
                    <a:pt x="97271" y="391341"/>
                    <a:pt x="159803" y="370581"/>
                  </a:cubicBezTo>
                  <a:cubicBezTo>
                    <a:pt x="159803" y="370581"/>
                    <a:pt x="173699" y="363662"/>
                    <a:pt x="180647" y="363662"/>
                  </a:cubicBezTo>
                  <a:cubicBezTo>
                    <a:pt x="194543" y="356742"/>
                    <a:pt x="229282" y="342902"/>
                    <a:pt x="236230" y="342902"/>
                  </a:cubicBezTo>
                  <a:cubicBezTo>
                    <a:pt x="250121" y="335985"/>
                    <a:pt x="257069" y="356726"/>
                    <a:pt x="257074" y="356742"/>
                  </a:cubicBezTo>
                  <a:cubicBezTo>
                    <a:pt x="257074" y="356742"/>
                    <a:pt x="243178" y="356742"/>
                    <a:pt x="236230" y="356742"/>
                  </a:cubicBezTo>
                  <a:cubicBezTo>
                    <a:pt x="236230" y="363662"/>
                    <a:pt x="264022" y="412101"/>
                    <a:pt x="277918" y="460540"/>
                  </a:cubicBezTo>
                  <a:cubicBezTo>
                    <a:pt x="291810" y="508963"/>
                    <a:pt x="312644" y="557386"/>
                    <a:pt x="312658" y="557418"/>
                  </a:cubicBezTo>
                  <a:cubicBezTo>
                    <a:pt x="312658" y="557418"/>
                    <a:pt x="333502" y="502059"/>
                    <a:pt x="333502" y="495139"/>
                  </a:cubicBezTo>
                  <a:cubicBezTo>
                    <a:pt x="340444" y="495139"/>
                    <a:pt x="347386" y="488231"/>
                    <a:pt x="347398" y="488219"/>
                  </a:cubicBezTo>
                  <a:cubicBezTo>
                    <a:pt x="347398" y="488219"/>
                    <a:pt x="347398" y="488219"/>
                    <a:pt x="345661" y="488219"/>
                  </a:cubicBezTo>
                  <a:lnTo>
                    <a:pt x="333502" y="488219"/>
                  </a:lnTo>
                  <a:cubicBezTo>
                    <a:pt x="333502" y="488219"/>
                    <a:pt x="319606" y="474380"/>
                    <a:pt x="326554" y="467460"/>
                  </a:cubicBezTo>
                  <a:cubicBezTo>
                    <a:pt x="326554" y="460540"/>
                    <a:pt x="347398" y="425940"/>
                    <a:pt x="354346" y="425940"/>
                  </a:cubicBezTo>
                  <a:cubicBezTo>
                    <a:pt x="361290" y="419024"/>
                    <a:pt x="375176" y="460499"/>
                    <a:pt x="375189" y="460540"/>
                  </a:cubicBezTo>
                  <a:cubicBezTo>
                    <a:pt x="375189" y="467455"/>
                    <a:pt x="368250" y="481282"/>
                    <a:pt x="368242" y="481299"/>
                  </a:cubicBezTo>
                  <a:cubicBezTo>
                    <a:pt x="368242" y="481299"/>
                    <a:pt x="368242" y="508979"/>
                    <a:pt x="375189" y="529738"/>
                  </a:cubicBezTo>
                  <a:cubicBezTo>
                    <a:pt x="375189" y="550489"/>
                    <a:pt x="375189" y="564326"/>
                    <a:pt x="375189" y="564338"/>
                  </a:cubicBezTo>
                  <a:cubicBezTo>
                    <a:pt x="375189" y="564338"/>
                    <a:pt x="409929" y="522819"/>
                    <a:pt x="416877" y="508979"/>
                  </a:cubicBezTo>
                  <a:cubicBezTo>
                    <a:pt x="423825" y="495139"/>
                    <a:pt x="458565" y="419021"/>
                    <a:pt x="458565" y="384421"/>
                  </a:cubicBezTo>
                  <a:cubicBezTo>
                    <a:pt x="465509" y="342926"/>
                    <a:pt x="437754" y="335990"/>
                    <a:pt x="437721" y="335982"/>
                  </a:cubicBezTo>
                  <a:close/>
                  <a:moveTo>
                    <a:pt x="337948" y="198"/>
                  </a:moveTo>
                  <a:cubicBezTo>
                    <a:pt x="363221" y="1594"/>
                    <a:pt x="382444" y="10005"/>
                    <a:pt x="391237" y="14708"/>
                  </a:cubicBezTo>
                  <a:cubicBezTo>
                    <a:pt x="393386" y="15193"/>
                    <a:pt x="395440" y="15806"/>
                    <a:pt x="397115" y="17369"/>
                  </a:cubicBezTo>
                  <a:cubicBezTo>
                    <a:pt x="399547" y="15061"/>
                    <a:pt x="412661" y="4582"/>
                    <a:pt x="431367" y="10780"/>
                  </a:cubicBezTo>
                  <a:cubicBezTo>
                    <a:pt x="445272" y="24600"/>
                    <a:pt x="466128" y="52241"/>
                    <a:pt x="466128" y="79882"/>
                  </a:cubicBezTo>
                  <a:cubicBezTo>
                    <a:pt x="459176" y="107523"/>
                    <a:pt x="466128" y="121344"/>
                    <a:pt x="466128" y="121344"/>
                  </a:cubicBezTo>
                  <a:lnTo>
                    <a:pt x="460045" y="115297"/>
                  </a:lnTo>
                  <a:cubicBezTo>
                    <a:pt x="459172" y="114449"/>
                    <a:pt x="457585" y="120759"/>
                    <a:pt x="455937" y="128101"/>
                  </a:cubicBezTo>
                  <a:cubicBezTo>
                    <a:pt x="460991" y="129268"/>
                    <a:pt x="465039" y="139860"/>
                    <a:pt x="465039" y="150452"/>
                  </a:cubicBezTo>
                  <a:cubicBezTo>
                    <a:pt x="465039" y="164332"/>
                    <a:pt x="465039" y="185152"/>
                    <a:pt x="465039" y="192093"/>
                  </a:cubicBezTo>
                  <a:cubicBezTo>
                    <a:pt x="458087" y="199033"/>
                    <a:pt x="451135" y="205973"/>
                    <a:pt x="451135" y="205973"/>
                  </a:cubicBezTo>
                  <a:lnTo>
                    <a:pt x="447659" y="198165"/>
                  </a:lnTo>
                  <a:cubicBezTo>
                    <a:pt x="445921" y="197298"/>
                    <a:pt x="444183" y="199033"/>
                    <a:pt x="444183" y="205973"/>
                  </a:cubicBezTo>
                  <a:cubicBezTo>
                    <a:pt x="444183" y="212913"/>
                    <a:pt x="437230" y="233734"/>
                    <a:pt x="437230" y="247614"/>
                  </a:cubicBezTo>
                  <a:cubicBezTo>
                    <a:pt x="430278" y="261494"/>
                    <a:pt x="423326" y="275375"/>
                    <a:pt x="423326" y="275375"/>
                  </a:cubicBezTo>
                  <a:cubicBezTo>
                    <a:pt x="423306" y="275395"/>
                    <a:pt x="416374" y="282345"/>
                    <a:pt x="416374" y="303135"/>
                  </a:cubicBezTo>
                  <a:cubicBezTo>
                    <a:pt x="416374" y="323956"/>
                    <a:pt x="360757" y="344776"/>
                    <a:pt x="360757" y="344776"/>
                  </a:cubicBezTo>
                  <a:cubicBezTo>
                    <a:pt x="360720" y="344769"/>
                    <a:pt x="291235" y="330890"/>
                    <a:pt x="291235" y="310075"/>
                  </a:cubicBezTo>
                  <a:cubicBezTo>
                    <a:pt x="291235" y="282315"/>
                    <a:pt x="284283" y="289255"/>
                    <a:pt x="284283" y="289255"/>
                  </a:cubicBezTo>
                  <a:cubicBezTo>
                    <a:pt x="284274" y="289236"/>
                    <a:pt x="277326" y="275361"/>
                    <a:pt x="270379" y="254554"/>
                  </a:cubicBezTo>
                  <a:cubicBezTo>
                    <a:pt x="263427" y="233734"/>
                    <a:pt x="256475" y="212913"/>
                    <a:pt x="256475" y="212913"/>
                  </a:cubicBezTo>
                  <a:cubicBezTo>
                    <a:pt x="256461" y="212940"/>
                    <a:pt x="249523" y="226787"/>
                    <a:pt x="249523" y="219853"/>
                  </a:cubicBezTo>
                  <a:cubicBezTo>
                    <a:pt x="242570" y="205973"/>
                    <a:pt x="242570" y="185152"/>
                    <a:pt x="235618" y="171272"/>
                  </a:cubicBezTo>
                  <a:cubicBezTo>
                    <a:pt x="228666" y="157392"/>
                    <a:pt x="235618" y="143511"/>
                    <a:pt x="242570" y="143511"/>
                  </a:cubicBezTo>
                  <a:lnTo>
                    <a:pt x="244451" y="142712"/>
                  </a:lnTo>
                  <a:cubicBezTo>
                    <a:pt x="244244" y="142093"/>
                    <a:pt x="243955" y="142075"/>
                    <a:pt x="243660" y="142075"/>
                  </a:cubicBezTo>
                  <a:lnTo>
                    <a:pt x="231493" y="139483"/>
                  </a:lnTo>
                  <a:cubicBezTo>
                    <a:pt x="229755" y="142050"/>
                    <a:pt x="229761" y="128254"/>
                    <a:pt x="236707" y="128254"/>
                  </a:cubicBezTo>
                  <a:cubicBezTo>
                    <a:pt x="243660" y="128254"/>
                    <a:pt x="243660" y="114434"/>
                    <a:pt x="243660" y="114434"/>
                  </a:cubicBezTo>
                  <a:cubicBezTo>
                    <a:pt x="243647" y="114447"/>
                    <a:pt x="236701" y="121344"/>
                    <a:pt x="229755" y="121344"/>
                  </a:cubicBezTo>
                  <a:cubicBezTo>
                    <a:pt x="229738" y="121344"/>
                    <a:pt x="222803" y="121344"/>
                    <a:pt x="222803" y="121344"/>
                  </a:cubicBezTo>
                  <a:cubicBezTo>
                    <a:pt x="222818" y="121336"/>
                    <a:pt x="236707" y="114422"/>
                    <a:pt x="236707" y="93703"/>
                  </a:cubicBezTo>
                  <a:cubicBezTo>
                    <a:pt x="236707" y="72972"/>
                    <a:pt x="243660" y="24600"/>
                    <a:pt x="299277" y="3869"/>
                  </a:cubicBezTo>
                  <a:cubicBezTo>
                    <a:pt x="313181" y="414"/>
                    <a:pt x="326216" y="-450"/>
                    <a:pt x="337948" y="1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íṩlîḑe">
              <a:extLst>
                <a:ext uri="{FF2B5EF4-FFF2-40B4-BE49-F238E27FC236}">
                  <a16:creationId xmlns:a16="http://schemas.microsoft.com/office/drawing/2014/main" xmlns="" id="{A5AE33AC-0E43-45C6-AF36-9DBFE9ABA304}"/>
                </a:ext>
              </a:extLst>
            </p:cNvPr>
            <p:cNvGrpSpPr/>
            <p:nvPr/>
          </p:nvGrpSpPr>
          <p:grpSpPr>
            <a:xfrm>
              <a:off x="687278" y="4148301"/>
              <a:ext cx="4377087" cy="1899399"/>
              <a:chOff x="687278" y="2398652"/>
              <a:chExt cx="3524773" cy="1899399"/>
            </a:xfrm>
          </p:grpSpPr>
          <p:sp>
            <p:nvSpPr>
              <p:cNvPr id="32" name="íŝľidé">
                <a:extLst>
                  <a:ext uri="{FF2B5EF4-FFF2-40B4-BE49-F238E27FC236}">
                    <a16:creationId xmlns:a16="http://schemas.microsoft.com/office/drawing/2014/main" xmlns="" id="{7B6633CA-89BD-4306-BDF4-11F46145E769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3" name="ïSļíďé">
                <a:extLst>
                  <a:ext uri="{FF2B5EF4-FFF2-40B4-BE49-F238E27FC236}">
                    <a16:creationId xmlns:a16="http://schemas.microsoft.com/office/drawing/2014/main" xmlns="" id="{360A1161-1B67-43F5-8D78-F8ACB82FC18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87C5453B-CB3A-40F0-97B0-9781FBB30DEE}"/>
                </a:ext>
              </a:extLst>
            </p:cNvPr>
            <p:cNvCxnSpPr/>
            <p:nvPr/>
          </p:nvCxnSpPr>
          <p:spPr>
            <a:xfrm>
              <a:off x="4955163" y="4014000"/>
              <a:ext cx="0" cy="2129625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î$ľîdè">
              <a:extLst>
                <a:ext uri="{FF2B5EF4-FFF2-40B4-BE49-F238E27FC236}">
                  <a16:creationId xmlns:a16="http://schemas.microsoft.com/office/drawing/2014/main" xmlns="" id="{A7272E82-CB06-4139-9AC9-963761A0F311}"/>
                </a:ext>
              </a:extLst>
            </p:cNvPr>
            <p:cNvGrpSpPr/>
            <p:nvPr/>
          </p:nvGrpSpPr>
          <p:grpSpPr>
            <a:xfrm>
              <a:off x="5362463" y="4691759"/>
              <a:ext cx="2640372" cy="1444441"/>
              <a:chOff x="751665" y="4691759"/>
              <a:chExt cx="2640372" cy="1444441"/>
            </a:xfrm>
          </p:grpSpPr>
          <p:sp>
            <p:nvSpPr>
              <p:cNvPr id="30" name="íṡ1îḋè">
                <a:extLst>
                  <a:ext uri="{FF2B5EF4-FFF2-40B4-BE49-F238E27FC236}">
                    <a16:creationId xmlns:a16="http://schemas.microsoft.com/office/drawing/2014/main" xmlns="" id="{D62DB088-9CBC-4E56-84BF-182960C297F9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išliďe">
                <a:extLst>
                  <a:ext uri="{FF2B5EF4-FFF2-40B4-BE49-F238E27FC236}">
                    <a16:creationId xmlns:a16="http://schemas.microsoft.com/office/drawing/2014/main" xmlns="" id="{2C658CD8-ECC6-4CDD-B827-55937D038EA6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26" name="ïsļidê">
              <a:extLst>
                <a:ext uri="{FF2B5EF4-FFF2-40B4-BE49-F238E27FC236}">
                  <a16:creationId xmlns:a16="http://schemas.microsoft.com/office/drawing/2014/main" xmlns="" id="{F434EF11-0661-4249-9087-E384C409FD65}"/>
                </a:ext>
              </a:extLst>
            </p:cNvPr>
            <p:cNvGrpSpPr/>
            <p:nvPr/>
          </p:nvGrpSpPr>
          <p:grpSpPr>
            <a:xfrm>
              <a:off x="8889603" y="4691759"/>
              <a:ext cx="2640372" cy="1444441"/>
              <a:chOff x="751665" y="4691759"/>
              <a:chExt cx="2640372" cy="1444441"/>
            </a:xfrm>
          </p:grpSpPr>
          <p:sp>
            <p:nvSpPr>
              <p:cNvPr id="28" name="í$líḓè">
                <a:extLst>
                  <a:ext uri="{FF2B5EF4-FFF2-40B4-BE49-F238E27FC236}">
                    <a16:creationId xmlns:a16="http://schemas.microsoft.com/office/drawing/2014/main" xmlns="" id="{8AC4164A-53F4-4B15-A761-933C149827B6}"/>
                  </a:ext>
                </a:extLst>
              </p:cNvPr>
              <p:cNvSpPr txBox="1"/>
              <p:nvPr/>
            </p:nvSpPr>
            <p:spPr>
              <a:xfrm>
                <a:off x="751665" y="5085148"/>
                <a:ext cx="2640371" cy="1051052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ṣḷïḓê">
                <a:extLst>
                  <a:ext uri="{FF2B5EF4-FFF2-40B4-BE49-F238E27FC236}">
                    <a16:creationId xmlns:a16="http://schemas.microsoft.com/office/drawing/2014/main" xmlns="" id="{33576B7B-56E5-4573-B0AF-DD5A0903C8AD}"/>
                  </a:ext>
                </a:extLst>
              </p:cNvPr>
              <p:cNvSpPr txBox="1"/>
              <p:nvPr/>
            </p:nvSpPr>
            <p:spPr>
              <a:xfrm>
                <a:off x="751665" y="4691759"/>
                <a:ext cx="2640372" cy="393389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C6A0D816-F55B-4852-A5AC-D81636E233D5}"/>
                </a:ext>
              </a:extLst>
            </p:cNvPr>
            <p:cNvCxnSpPr>
              <a:cxnSpLocks/>
            </p:cNvCxnSpPr>
            <p:nvPr/>
          </p:nvCxnSpPr>
          <p:spPr>
            <a:xfrm>
              <a:off x="8481000" y="4691759"/>
              <a:ext cx="0" cy="145186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073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000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84714" y="1531164"/>
            <a:ext cx="8822572" cy="3795672"/>
            <a:chOff x="1684714" y="1531164"/>
            <a:chExt cx="8822572" cy="3795672"/>
          </a:xfrm>
        </p:grpSpPr>
        <p:sp>
          <p:nvSpPr>
            <p:cNvPr id="6" name="iṩḻîḍè">
              <a:extLst>
                <a:ext uri="{FF2B5EF4-FFF2-40B4-BE49-F238E27FC236}">
                  <a16:creationId xmlns:a16="http://schemas.microsoft.com/office/drawing/2014/main" xmlns="" id="{6E3E1DA8-284F-45EE-8291-D52166E4B6CC}"/>
                </a:ext>
              </a:extLst>
            </p:cNvPr>
            <p:cNvSpPr txBox="1"/>
            <p:nvPr/>
          </p:nvSpPr>
          <p:spPr bwMode="auto">
            <a:xfrm flipH="1">
              <a:off x="1684714" y="3148282"/>
              <a:ext cx="256265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r" defTabSz="685800">
                <a:defRPr/>
              </a:pPr>
              <a:r>
                <a:rPr lang="en-US" altLang="ko-KR" sz="2400" b="1" dirty="0"/>
                <a:t>CONTENTS</a:t>
              </a:r>
            </a:p>
          </p:txBody>
        </p:sp>
        <p:sp>
          <p:nvSpPr>
            <p:cNvPr id="7" name="ïŝḷíḋe">
              <a:extLst>
                <a:ext uri="{FF2B5EF4-FFF2-40B4-BE49-F238E27FC236}">
                  <a16:creationId xmlns:a16="http://schemas.microsoft.com/office/drawing/2014/main" xmlns="" id="{05B50201-E462-4038-9CA0-D24138F2602B}"/>
                </a:ext>
              </a:extLst>
            </p:cNvPr>
            <p:cNvSpPr/>
            <p:nvPr/>
          </p:nvSpPr>
          <p:spPr>
            <a:xfrm>
              <a:off x="1684715" y="2795570"/>
              <a:ext cx="2301816" cy="1478645"/>
            </a:xfrm>
            <a:custGeom>
              <a:avLst/>
              <a:gdLst>
                <a:gd name="connsiteX0" fmla="*/ 0 w 2463662"/>
                <a:gd name="connsiteY0" fmla="*/ 0 h 1478645"/>
                <a:gd name="connsiteX1" fmla="*/ 877819 w 2463662"/>
                <a:gd name="connsiteY1" fmla="*/ 0 h 1478645"/>
                <a:gd name="connsiteX2" fmla="*/ 877819 w 2463662"/>
                <a:gd name="connsiteY2" fmla="*/ 1105159 h 1478645"/>
                <a:gd name="connsiteX3" fmla="*/ 2463662 w 2463662"/>
                <a:gd name="connsiteY3" fmla="*/ 1105159 h 1478645"/>
                <a:gd name="connsiteX4" fmla="*/ 2463662 w 2463662"/>
                <a:gd name="connsiteY4" fmla="*/ 1478645 h 1478645"/>
                <a:gd name="connsiteX5" fmla="*/ 0 w 2463662"/>
                <a:gd name="connsiteY5" fmla="*/ 1478645 h 1478645"/>
                <a:gd name="connsiteX6" fmla="*/ 0 w 2463662"/>
                <a:gd name="connsiteY6" fmla="*/ 0 h 1478645"/>
                <a:gd name="connsiteX0-1" fmla="*/ 877819 w 2463662"/>
                <a:gd name="connsiteY0-2" fmla="*/ 1105159 h 1478645"/>
                <a:gd name="connsiteX1-3" fmla="*/ 2463662 w 2463662"/>
                <a:gd name="connsiteY1-4" fmla="*/ 1105159 h 1478645"/>
                <a:gd name="connsiteX2-5" fmla="*/ 2463662 w 2463662"/>
                <a:gd name="connsiteY2-6" fmla="*/ 1478645 h 1478645"/>
                <a:gd name="connsiteX3-7" fmla="*/ 0 w 2463662"/>
                <a:gd name="connsiteY3-8" fmla="*/ 1478645 h 1478645"/>
                <a:gd name="connsiteX4-9" fmla="*/ 0 w 2463662"/>
                <a:gd name="connsiteY4-10" fmla="*/ 0 h 1478645"/>
                <a:gd name="connsiteX5-11" fmla="*/ 877819 w 2463662"/>
                <a:gd name="connsiteY5-12" fmla="*/ 0 h 1478645"/>
                <a:gd name="connsiteX6-13" fmla="*/ 969259 w 2463662"/>
                <a:gd name="connsiteY6-14" fmla="*/ 1196599 h 1478645"/>
                <a:gd name="connsiteX0-15" fmla="*/ 877819 w 2463662"/>
                <a:gd name="connsiteY0-16" fmla="*/ 1105159 h 1478645"/>
                <a:gd name="connsiteX1-17" fmla="*/ 2463662 w 2463662"/>
                <a:gd name="connsiteY1-18" fmla="*/ 1105159 h 1478645"/>
                <a:gd name="connsiteX2-19" fmla="*/ 2463662 w 2463662"/>
                <a:gd name="connsiteY2-20" fmla="*/ 1478645 h 1478645"/>
                <a:gd name="connsiteX3-21" fmla="*/ 0 w 2463662"/>
                <a:gd name="connsiteY3-22" fmla="*/ 1478645 h 1478645"/>
                <a:gd name="connsiteX4-23" fmla="*/ 0 w 2463662"/>
                <a:gd name="connsiteY4-24" fmla="*/ 0 h 1478645"/>
                <a:gd name="connsiteX5-25" fmla="*/ 877819 w 2463662"/>
                <a:gd name="connsiteY5-26" fmla="*/ 0 h 1478645"/>
                <a:gd name="connsiteX0-27" fmla="*/ 2463662 w 2463662"/>
                <a:gd name="connsiteY0-28" fmla="*/ 1105159 h 1478645"/>
                <a:gd name="connsiteX1-29" fmla="*/ 2463662 w 2463662"/>
                <a:gd name="connsiteY1-30" fmla="*/ 1478645 h 1478645"/>
                <a:gd name="connsiteX2-31" fmla="*/ 0 w 2463662"/>
                <a:gd name="connsiteY2-32" fmla="*/ 1478645 h 1478645"/>
                <a:gd name="connsiteX3-33" fmla="*/ 0 w 2463662"/>
                <a:gd name="connsiteY3-34" fmla="*/ 0 h 1478645"/>
                <a:gd name="connsiteX4-35" fmla="*/ 877819 w 2463662"/>
                <a:gd name="connsiteY4-36" fmla="*/ 0 h 147864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63662" h="1478645">
                  <a:moveTo>
                    <a:pt x="2463662" y="1105159"/>
                  </a:moveTo>
                  <a:lnTo>
                    <a:pt x="2463662" y="1478645"/>
                  </a:lnTo>
                  <a:lnTo>
                    <a:pt x="0" y="1478645"/>
                  </a:lnTo>
                  <a:lnTo>
                    <a:pt x="0" y="0"/>
                  </a:lnTo>
                  <a:lnTo>
                    <a:pt x="877819" y="0"/>
                  </a:lnTo>
                </a:path>
              </a:pathLst>
            </a:custGeom>
            <a:noFill/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îṡľîḓe">
              <a:extLst>
                <a:ext uri="{FF2B5EF4-FFF2-40B4-BE49-F238E27FC236}">
                  <a16:creationId xmlns:a16="http://schemas.microsoft.com/office/drawing/2014/main" xmlns="" id="{756359EB-6E93-4544-9DE8-AE8E957AD4C0}"/>
                </a:ext>
              </a:extLst>
            </p:cNvPr>
            <p:cNvSpPr/>
            <p:nvPr/>
          </p:nvSpPr>
          <p:spPr>
            <a:xfrm>
              <a:off x="2374911" y="2575368"/>
              <a:ext cx="1845118" cy="534043"/>
            </a:xfrm>
            <a:custGeom>
              <a:avLst/>
              <a:gdLst>
                <a:gd name="connsiteX0" fmla="*/ 0 w 1682088"/>
                <a:gd name="connsiteY0" fmla="*/ 0 h 519125"/>
                <a:gd name="connsiteX1" fmla="*/ 1682088 w 1682088"/>
                <a:gd name="connsiteY1" fmla="*/ 0 h 519125"/>
                <a:gd name="connsiteX2" fmla="*/ 1682088 w 1682088"/>
                <a:gd name="connsiteY2" fmla="*/ 519125 h 519125"/>
                <a:gd name="connsiteX3" fmla="*/ 0 w 1682088"/>
                <a:gd name="connsiteY3" fmla="*/ 519125 h 519125"/>
                <a:gd name="connsiteX4" fmla="*/ 0 w 1682088"/>
                <a:gd name="connsiteY4" fmla="*/ 0 h 519125"/>
                <a:gd name="connsiteX0-1" fmla="*/ 0 w 1682088"/>
                <a:gd name="connsiteY0-2" fmla="*/ 519125 h 610565"/>
                <a:gd name="connsiteX1-3" fmla="*/ 0 w 1682088"/>
                <a:gd name="connsiteY1-4" fmla="*/ 0 h 610565"/>
                <a:gd name="connsiteX2-5" fmla="*/ 1682088 w 1682088"/>
                <a:gd name="connsiteY2-6" fmla="*/ 0 h 610565"/>
                <a:gd name="connsiteX3-7" fmla="*/ 1682088 w 1682088"/>
                <a:gd name="connsiteY3-8" fmla="*/ 519125 h 610565"/>
                <a:gd name="connsiteX4-9" fmla="*/ 91440 w 1682088"/>
                <a:gd name="connsiteY4-10" fmla="*/ 610565 h 610565"/>
                <a:gd name="connsiteX0-11" fmla="*/ 0 w 1682088"/>
                <a:gd name="connsiteY0-12" fmla="*/ 519125 h 519125"/>
                <a:gd name="connsiteX1-13" fmla="*/ 0 w 1682088"/>
                <a:gd name="connsiteY1-14" fmla="*/ 0 h 519125"/>
                <a:gd name="connsiteX2-15" fmla="*/ 1682088 w 1682088"/>
                <a:gd name="connsiteY2-16" fmla="*/ 0 h 519125"/>
                <a:gd name="connsiteX3-17" fmla="*/ 1682088 w 1682088"/>
                <a:gd name="connsiteY3-18" fmla="*/ 519125 h 5191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82088" h="519125">
                  <a:moveTo>
                    <a:pt x="0" y="519125"/>
                  </a:moveTo>
                  <a:lnTo>
                    <a:pt x="0" y="0"/>
                  </a:lnTo>
                  <a:lnTo>
                    <a:pt x="1682088" y="0"/>
                  </a:lnTo>
                  <a:lnTo>
                    <a:pt x="1682088" y="519125"/>
                  </a:lnTo>
                </a:path>
              </a:pathLst>
            </a:custGeom>
            <a:noFill/>
            <a:ln w="28575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išľîďé">
              <a:extLst>
                <a:ext uri="{FF2B5EF4-FFF2-40B4-BE49-F238E27FC236}">
                  <a16:creationId xmlns:a16="http://schemas.microsoft.com/office/drawing/2014/main" xmlns="" id="{CB6899B8-6560-4847-A4D9-62117EC75242}"/>
                </a:ext>
              </a:extLst>
            </p:cNvPr>
            <p:cNvGrpSpPr/>
            <p:nvPr/>
          </p:nvGrpSpPr>
          <p:grpSpPr>
            <a:xfrm>
              <a:off x="6795279" y="1531164"/>
              <a:ext cx="3712007" cy="550935"/>
              <a:chOff x="6571565" y="1495276"/>
              <a:chExt cx="3712007" cy="550935"/>
            </a:xfrm>
          </p:grpSpPr>
          <p:sp>
            <p:nvSpPr>
              <p:cNvPr id="25" name="ïṡľïḍe">
                <a:extLst>
                  <a:ext uri="{FF2B5EF4-FFF2-40B4-BE49-F238E27FC236}">
                    <a16:creationId xmlns:a16="http://schemas.microsoft.com/office/drawing/2014/main" xmlns="" id="{9519E44A-2724-4728-AF45-64EE02AD5003}"/>
                  </a:ext>
                </a:extLst>
              </p:cNvPr>
              <p:cNvSpPr/>
              <p:nvPr/>
            </p:nvSpPr>
            <p:spPr>
              <a:xfrm>
                <a:off x="6571565" y="1495276"/>
                <a:ext cx="3712007" cy="539353"/>
              </a:xfrm>
              <a:prstGeom prst="rect">
                <a:avLst/>
              </a:prstGeom>
              <a:solidFill>
                <a:srgbClr val="F6F6F6"/>
              </a:solidFill>
              <a:ln>
                <a:noFill/>
              </a:ln>
              <a:effectLst>
                <a:outerShdw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iṩḻiḓé">
                <a:extLst>
                  <a:ext uri="{FF2B5EF4-FFF2-40B4-BE49-F238E27FC236}">
                    <a16:creationId xmlns:a16="http://schemas.microsoft.com/office/drawing/2014/main" xmlns="" id="{C349087F-3EC8-46E3-82E0-CE72834E2137}"/>
                  </a:ext>
                </a:extLst>
              </p:cNvPr>
              <p:cNvSpPr txBox="1"/>
              <p:nvPr/>
            </p:nvSpPr>
            <p:spPr>
              <a:xfrm>
                <a:off x="6704725" y="1591868"/>
                <a:ext cx="1236275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pPr fontAlgn="ctr"/>
                <a:r>
                  <a:rPr lang="en-US" altLang="zh-CN" sz="1600" dirty="0"/>
                  <a:t>PART 01</a:t>
                </a:r>
                <a:endParaRPr lang="zh-CN" altLang="en-US" sz="1600" dirty="0"/>
              </a:p>
            </p:txBody>
          </p:sp>
          <p:sp>
            <p:nvSpPr>
              <p:cNvPr id="27" name="îšlíḑe">
                <a:extLst>
                  <a:ext uri="{FF2B5EF4-FFF2-40B4-BE49-F238E27FC236}">
                    <a16:creationId xmlns:a16="http://schemas.microsoft.com/office/drawing/2014/main" xmlns="" id="{3A0DBED8-6FB1-4B40-BA04-E057398896FA}"/>
                  </a:ext>
                </a:extLst>
              </p:cNvPr>
              <p:cNvSpPr/>
              <p:nvPr/>
            </p:nvSpPr>
            <p:spPr>
              <a:xfrm>
                <a:off x="7704905" y="1506858"/>
                <a:ext cx="2578666" cy="539353"/>
              </a:xfrm>
              <a:custGeom>
                <a:avLst/>
                <a:gdLst>
                  <a:gd name="connsiteX0" fmla="*/ 0 w 2463662"/>
                  <a:gd name="connsiteY0" fmla="*/ 0 h 1478645"/>
                  <a:gd name="connsiteX1" fmla="*/ 877819 w 2463662"/>
                  <a:gd name="connsiteY1" fmla="*/ 0 h 1478645"/>
                  <a:gd name="connsiteX2" fmla="*/ 877819 w 2463662"/>
                  <a:gd name="connsiteY2" fmla="*/ 1105159 h 1478645"/>
                  <a:gd name="connsiteX3" fmla="*/ 2463662 w 2463662"/>
                  <a:gd name="connsiteY3" fmla="*/ 1105159 h 1478645"/>
                  <a:gd name="connsiteX4" fmla="*/ 2463662 w 2463662"/>
                  <a:gd name="connsiteY4" fmla="*/ 1478645 h 1478645"/>
                  <a:gd name="connsiteX5" fmla="*/ 0 w 2463662"/>
                  <a:gd name="connsiteY5" fmla="*/ 1478645 h 1478645"/>
                  <a:gd name="connsiteX6" fmla="*/ 0 w 2463662"/>
                  <a:gd name="connsiteY6" fmla="*/ 0 h 1478645"/>
                  <a:gd name="connsiteX0-1" fmla="*/ 877819 w 2463662"/>
                  <a:gd name="connsiteY0-2" fmla="*/ 1105159 h 1478645"/>
                  <a:gd name="connsiteX1-3" fmla="*/ 2463662 w 2463662"/>
                  <a:gd name="connsiteY1-4" fmla="*/ 1105159 h 1478645"/>
                  <a:gd name="connsiteX2-5" fmla="*/ 2463662 w 2463662"/>
                  <a:gd name="connsiteY2-6" fmla="*/ 1478645 h 1478645"/>
                  <a:gd name="connsiteX3-7" fmla="*/ 0 w 2463662"/>
                  <a:gd name="connsiteY3-8" fmla="*/ 1478645 h 1478645"/>
                  <a:gd name="connsiteX4-9" fmla="*/ 0 w 2463662"/>
                  <a:gd name="connsiteY4-10" fmla="*/ 0 h 1478645"/>
                  <a:gd name="connsiteX5-11" fmla="*/ 877819 w 2463662"/>
                  <a:gd name="connsiteY5-12" fmla="*/ 0 h 1478645"/>
                  <a:gd name="connsiteX6-13" fmla="*/ 969259 w 2463662"/>
                  <a:gd name="connsiteY6-14" fmla="*/ 1196599 h 1478645"/>
                  <a:gd name="connsiteX0-15" fmla="*/ 877819 w 2463662"/>
                  <a:gd name="connsiteY0-16" fmla="*/ 1105159 h 1478645"/>
                  <a:gd name="connsiteX1-17" fmla="*/ 2463662 w 2463662"/>
                  <a:gd name="connsiteY1-18" fmla="*/ 1105159 h 1478645"/>
                  <a:gd name="connsiteX2-19" fmla="*/ 2463662 w 2463662"/>
                  <a:gd name="connsiteY2-20" fmla="*/ 1478645 h 1478645"/>
                  <a:gd name="connsiteX3-21" fmla="*/ 0 w 2463662"/>
                  <a:gd name="connsiteY3-22" fmla="*/ 1478645 h 1478645"/>
                  <a:gd name="connsiteX4-23" fmla="*/ 0 w 2463662"/>
                  <a:gd name="connsiteY4-24" fmla="*/ 0 h 1478645"/>
                  <a:gd name="connsiteX5-25" fmla="*/ 877819 w 2463662"/>
                  <a:gd name="connsiteY5-26" fmla="*/ 0 h 1478645"/>
                  <a:gd name="connsiteX0-27" fmla="*/ 2463662 w 2463662"/>
                  <a:gd name="connsiteY0-28" fmla="*/ 1105159 h 1478645"/>
                  <a:gd name="connsiteX1-29" fmla="*/ 2463662 w 2463662"/>
                  <a:gd name="connsiteY1-30" fmla="*/ 1478645 h 1478645"/>
                  <a:gd name="connsiteX2-31" fmla="*/ 0 w 2463662"/>
                  <a:gd name="connsiteY2-32" fmla="*/ 1478645 h 1478645"/>
                  <a:gd name="connsiteX3-33" fmla="*/ 0 w 2463662"/>
                  <a:gd name="connsiteY3-34" fmla="*/ 0 h 1478645"/>
                  <a:gd name="connsiteX4-35" fmla="*/ 877819 w 2463662"/>
                  <a:gd name="connsiteY4-36" fmla="*/ 0 h 1478645"/>
                  <a:gd name="connsiteX0-37" fmla="*/ 2463662 w 2463662"/>
                  <a:gd name="connsiteY0-38" fmla="*/ 1105159 h 1478645"/>
                  <a:gd name="connsiteX1-39" fmla="*/ 2463662 w 2463662"/>
                  <a:gd name="connsiteY1-40" fmla="*/ 1478645 h 1478645"/>
                  <a:gd name="connsiteX2-41" fmla="*/ 0 w 2463662"/>
                  <a:gd name="connsiteY2-42" fmla="*/ 1478645 h 1478645"/>
                  <a:gd name="connsiteX3-43" fmla="*/ 0 w 2463662"/>
                  <a:gd name="connsiteY3-44" fmla="*/ 0 h 1478645"/>
                  <a:gd name="connsiteX0-45" fmla="*/ 2463662 w 2463662"/>
                  <a:gd name="connsiteY0-46" fmla="*/ 0 h 373486"/>
                  <a:gd name="connsiteX1-47" fmla="*/ 2463662 w 2463662"/>
                  <a:gd name="connsiteY1-48" fmla="*/ 373486 h 373486"/>
                  <a:gd name="connsiteX2-49" fmla="*/ 0 w 2463662"/>
                  <a:gd name="connsiteY2-50" fmla="*/ 373486 h 3734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463662" h="373486">
                    <a:moveTo>
                      <a:pt x="2463662" y="0"/>
                    </a:moveTo>
                    <a:lnTo>
                      <a:pt x="2463662" y="373486"/>
                    </a:lnTo>
                    <a:lnTo>
                      <a:pt x="0" y="373486"/>
                    </a:lnTo>
                  </a:path>
                </a:pathLst>
              </a:custGeom>
              <a:noFill/>
              <a:ln w="317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ïs1îḍè">
                <a:extLst>
                  <a:ext uri="{FF2B5EF4-FFF2-40B4-BE49-F238E27FC236}">
                    <a16:creationId xmlns:a16="http://schemas.microsoft.com/office/drawing/2014/main" xmlns="" id="{67CBDFE8-89F8-4B48-B354-1AE4659D2B5E}"/>
                  </a:ext>
                </a:extLst>
              </p:cNvPr>
              <p:cNvSpPr/>
              <p:nvPr/>
            </p:nvSpPr>
            <p:spPr bwMode="auto">
              <a:xfrm>
                <a:off x="7793014" y="1581552"/>
                <a:ext cx="239213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dirty="0"/>
                  <a:t>Supporting text here.</a:t>
                </a:r>
              </a:p>
            </p:txBody>
          </p:sp>
        </p:grpSp>
        <p:grpSp>
          <p:nvGrpSpPr>
            <p:cNvPr id="10" name="iṣḷîḑè">
              <a:extLst>
                <a:ext uri="{FF2B5EF4-FFF2-40B4-BE49-F238E27FC236}">
                  <a16:creationId xmlns:a16="http://schemas.microsoft.com/office/drawing/2014/main" xmlns="" id="{C7F4C816-ABB8-4014-AF87-5C3933954710}"/>
                </a:ext>
              </a:extLst>
            </p:cNvPr>
            <p:cNvGrpSpPr/>
            <p:nvPr/>
          </p:nvGrpSpPr>
          <p:grpSpPr>
            <a:xfrm>
              <a:off x="6795279" y="2608283"/>
              <a:ext cx="3712007" cy="555395"/>
              <a:chOff x="6571565" y="2575368"/>
              <a:chExt cx="3712007" cy="555395"/>
            </a:xfrm>
          </p:grpSpPr>
          <p:sp>
            <p:nvSpPr>
              <p:cNvPr id="21" name="î$ļîḑé">
                <a:extLst>
                  <a:ext uri="{FF2B5EF4-FFF2-40B4-BE49-F238E27FC236}">
                    <a16:creationId xmlns:a16="http://schemas.microsoft.com/office/drawing/2014/main" xmlns="" id="{7A36F06C-D506-494D-95C0-2946C31EB4A9}"/>
                  </a:ext>
                </a:extLst>
              </p:cNvPr>
              <p:cNvSpPr/>
              <p:nvPr/>
            </p:nvSpPr>
            <p:spPr>
              <a:xfrm>
                <a:off x="6571565" y="2575368"/>
                <a:ext cx="3712007" cy="539353"/>
              </a:xfrm>
              <a:prstGeom prst="rect">
                <a:avLst/>
              </a:prstGeom>
              <a:solidFill>
                <a:srgbClr val="F6F6F6"/>
              </a:solidFill>
              <a:ln>
                <a:noFill/>
              </a:ln>
              <a:effectLst>
                <a:outerShdw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ïśļîḑê">
                <a:extLst>
                  <a:ext uri="{FF2B5EF4-FFF2-40B4-BE49-F238E27FC236}">
                    <a16:creationId xmlns:a16="http://schemas.microsoft.com/office/drawing/2014/main" xmlns="" id="{D8081E54-F0D0-4E20-8A47-EFE101D7D45C}"/>
                  </a:ext>
                </a:extLst>
              </p:cNvPr>
              <p:cNvSpPr txBox="1"/>
              <p:nvPr/>
            </p:nvSpPr>
            <p:spPr>
              <a:xfrm>
                <a:off x="6704725" y="2671960"/>
                <a:ext cx="1236275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pPr fontAlgn="ctr"/>
                <a:r>
                  <a:rPr lang="en-US" altLang="zh-CN" sz="1600" dirty="0"/>
                  <a:t>PART 02</a:t>
                </a:r>
                <a:endParaRPr lang="zh-CN" altLang="en-US" sz="1600" dirty="0"/>
              </a:p>
            </p:txBody>
          </p:sp>
          <p:sp>
            <p:nvSpPr>
              <p:cNvPr id="23" name="ïṡ1ïḍê">
                <a:extLst>
                  <a:ext uri="{FF2B5EF4-FFF2-40B4-BE49-F238E27FC236}">
                    <a16:creationId xmlns:a16="http://schemas.microsoft.com/office/drawing/2014/main" xmlns="" id="{81810ACC-46C0-4FAD-B1BF-6D4FF91EAC47}"/>
                  </a:ext>
                </a:extLst>
              </p:cNvPr>
              <p:cNvSpPr/>
              <p:nvPr/>
            </p:nvSpPr>
            <p:spPr>
              <a:xfrm>
                <a:off x="7704905" y="2591410"/>
                <a:ext cx="2578666" cy="539353"/>
              </a:xfrm>
              <a:custGeom>
                <a:avLst/>
                <a:gdLst>
                  <a:gd name="connsiteX0" fmla="*/ 0 w 2463662"/>
                  <a:gd name="connsiteY0" fmla="*/ 0 h 1478645"/>
                  <a:gd name="connsiteX1" fmla="*/ 877819 w 2463662"/>
                  <a:gd name="connsiteY1" fmla="*/ 0 h 1478645"/>
                  <a:gd name="connsiteX2" fmla="*/ 877819 w 2463662"/>
                  <a:gd name="connsiteY2" fmla="*/ 1105159 h 1478645"/>
                  <a:gd name="connsiteX3" fmla="*/ 2463662 w 2463662"/>
                  <a:gd name="connsiteY3" fmla="*/ 1105159 h 1478645"/>
                  <a:gd name="connsiteX4" fmla="*/ 2463662 w 2463662"/>
                  <a:gd name="connsiteY4" fmla="*/ 1478645 h 1478645"/>
                  <a:gd name="connsiteX5" fmla="*/ 0 w 2463662"/>
                  <a:gd name="connsiteY5" fmla="*/ 1478645 h 1478645"/>
                  <a:gd name="connsiteX6" fmla="*/ 0 w 2463662"/>
                  <a:gd name="connsiteY6" fmla="*/ 0 h 1478645"/>
                  <a:gd name="connsiteX0-1" fmla="*/ 877819 w 2463662"/>
                  <a:gd name="connsiteY0-2" fmla="*/ 1105159 h 1478645"/>
                  <a:gd name="connsiteX1-3" fmla="*/ 2463662 w 2463662"/>
                  <a:gd name="connsiteY1-4" fmla="*/ 1105159 h 1478645"/>
                  <a:gd name="connsiteX2-5" fmla="*/ 2463662 w 2463662"/>
                  <a:gd name="connsiteY2-6" fmla="*/ 1478645 h 1478645"/>
                  <a:gd name="connsiteX3-7" fmla="*/ 0 w 2463662"/>
                  <a:gd name="connsiteY3-8" fmla="*/ 1478645 h 1478645"/>
                  <a:gd name="connsiteX4-9" fmla="*/ 0 w 2463662"/>
                  <a:gd name="connsiteY4-10" fmla="*/ 0 h 1478645"/>
                  <a:gd name="connsiteX5-11" fmla="*/ 877819 w 2463662"/>
                  <a:gd name="connsiteY5-12" fmla="*/ 0 h 1478645"/>
                  <a:gd name="connsiteX6-13" fmla="*/ 969259 w 2463662"/>
                  <a:gd name="connsiteY6-14" fmla="*/ 1196599 h 1478645"/>
                  <a:gd name="connsiteX0-15" fmla="*/ 877819 w 2463662"/>
                  <a:gd name="connsiteY0-16" fmla="*/ 1105159 h 1478645"/>
                  <a:gd name="connsiteX1-17" fmla="*/ 2463662 w 2463662"/>
                  <a:gd name="connsiteY1-18" fmla="*/ 1105159 h 1478645"/>
                  <a:gd name="connsiteX2-19" fmla="*/ 2463662 w 2463662"/>
                  <a:gd name="connsiteY2-20" fmla="*/ 1478645 h 1478645"/>
                  <a:gd name="connsiteX3-21" fmla="*/ 0 w 2463662"/>
                  <a:gd name="connsiteY3-22" fmla="*/ 1478645 h 1478645"/>
                  <a:gd name="connsiteX4-23" fmla="*/ 0 w 2463662"/>
                  <a:gd name="connsiteY4-24" fmla="*/ 0 h 1478645"/>
                  <a:gd name="connsiteX5-25" fmla="*/ 877819 w 2463662"/>
                  <a:gd name="connsiteY5-26" fmla="*/ 0 h 1478645"/>
                  <a:gd name="connsiteX0-27" fmla="*/ 2463662 w 2463662"/>
                  <a:gd name="connsiteY0-28" fmla="*/ 1105159 h 1478645"/>
                  <a:gd name="connsiteX1-29" fmla="*/ 2463662 w 2463662"/>
                  <a:gd name="connsiteY1-30" fmla="*/ 1478645 h 1478645"/>
                  <a:gd name="connsiteX2-31" fmla="*/ 0 w 2463662"/>
                  <a:gd name="connsiteY2-32" fmla="*/ 1478645 h 1478645"/>
                  <a:gd name="connsiteX3-33" fmla="*/ 0 w 2463662"/>
                  <a:gd name="connsiteY3-34" fmla="*/ 0 h 1478645"/>
                  <a:gd name="connsiteX4-35" fmla="*/ 877819 w 2463662"/>
                  <a:gd name="connsiteY4-36" fmla="*/ 0 h 1478645"/>
                  <a:gd name="connsiteX0-37" fmla="*/ 2463662 w 2463662"/>
                  <a:gd name="connsiteY0-38" fmla="*/ 1105159 h 1478645"/>
                  <a:gd name="connsiteX1-39" fmla="*/ 2463662 w 2463662"/>
                  <a:gd name="connsiteY1-40" fmla="*/ 1478645 h 1478645"/>
                  <a:gd name="connsiteX2-41" fmla="*/ 0 w 2463662"/>
                  <a:gd name="connsiteY2-42" fmla="*/ 1478645 h 1478645"/>
                  <a:gd name="connsiteX3-43" fmla="*/ 0 w 2463662"/>
                  <a:gd name="connsiteY3-44" fmla="*/ 0 h 1478645"/>
                  <a:gd name="connsiteX0-45" fmla="*/ 2463662 w 2463662"/>
                  <a:gd name="connsiteY0-46" fmla="*/ 0 h 373486"/>
                  <a:gd name="connsiteX1-47" fmla="*/ 2463662 w 2463662"/>
                  <a:gd name="connsiteY1-48" fmla="*/ 373486 h 373486"/>
                  <a:gd name="connsiteX2-49" fmla="*/ 0 w 2463662"/>
                  <a:gd name="connsiteY2-50" fmla="*/ 373486 h 3734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463662" h="373486">
                    <a:moveTo>
                      <a:pt x="2463662" y="0"/>
                    </a:moveTo>
                    <a:lnTo>
                      <a:pt x="2463662" y="373486"/>
                    </a:lnTo>
                    <a:lnTo>
                      <a:pt x="0" y="373486"/>
                    </a:lnTo>
                  </a:path>
                </a:pathLst>
              </a:custGeom>
              <a:noFill/>
              <a:ln w="317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íṧ1iḑè">
                <a:extLst>
                  <a:ext uri="{FF2B5EF4-FFF2-40B4-BE49-F238E27FC236}">
                    <a16:creationId xmlns:a16="http://schemas.microsoft.com/office/drawing/2014/main" xmlns="" id="{80A193C6-E35D-4486-8926-5E7BF51D31DF}"/>
                  </a:ext>
                </a:extLst>
              </p:cNvPr>
              <p:cNvSpPr/>
              <p:nvPr/>
            </p:nvSpPr>
            <p:spPr bwMode="auto">
              <a:xfrm>
                <a:off x="7793014" y="2660378"/>
                <a:ext cx="239213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dirty="0"/>
                  <a:t>Supporting text here.</a:t>
                </a:r>
              </a:p>
            </p:txBody>
          </p:sp>
        </p:grpSp>
        <p:grpSp>
          <p:nvGrpSpPr>
            <p:cNvPr id="11" name="ïšḻiḍé">
              <a:extLst>
                <a:ext uri="{FF2B5EF4-FFF2-40B4-BE49-F238E27FC236}">
                  <a16:creationId xmlns:a16="http://schemas.microsoft.com/office/drawing/2014/main" xmlns="" id="{0A495E30-9B6C-4EB3-9C30-738AF38829F6}"/>
                </a:ext>
              </a:extLst>
            </p:cNvPr>
            <p:cNvGrpSpPr/>
            <p:nvPr/>
          </p:nvGrpSpPr>
          <p:grpSpPr>
            <a:xfrm>
              <a:off x="6795279" y="3689862"/>
              <a:ext cx="3712007" cy="555395"/>
              <a:chOff x="6571565" y="3655460"/>
              <a:chExt cx="3712007" cy="555395"/>
            </a:xfrm>
          </p:grpSpPr>
          <p:sp>
            <p:nvSpPr>
              <p:cNvPr id="17" name="ïśḷíḑé">
                <a:extLst>
                  <a:ext uri="{FF2B5EF4-FFF2-40B4-BE49-F238E27FC236}">
                    <a16:creationId xmlns:a16="http://schemas.microsoft.com/office/drawing/2014/main" xmlns="" id="{36C63359-0CE6-459C-BA78-91ACE55F8516}"/>
                  </a:ext>
                </a:extLst>
              </p:cNvPr>
              <p:cNvSpPr/>
              <p:nvPr/>
            </p:nvSpPr>
            <p:spPr>
              <a:xfrm>
                <a:off x="6571565" y="3655460"/>
                <a:ext cx="3712007" cy="539353"/>
              </a:xfrm>
              <a:prstGeom prst="rect">
                <a:avLst/>
              </a:prstGeom>
              <a:solidFill>
                <a:srgbClr val="F6F6F6"/>
              </a:solidFill>
              <a:ln>
                <a:noFill/>
              </a:ln>
              <a:effectLst>
                <a:outerShdw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ï$ḻïḋe">
                <a:extLst>
                  <a:ext uri="{FF2B5EF4-FFF2-40B4-BE49-F238E27FC236}">
                    <a16:creationId xmlns:a16="http://schemas.microsoft.com/office/drawing/2014/main" xmlns="" id="{D4546D70-EDCB-4D26-A9F9-5DF69A879D80}"/>
                  </a:ext>
                </a:extLst>
              </p:cNvPr>
              <p:cNvSpPr txBox="1"/>
              <p:nvPr/>
            </p:nvSpPr>
            <p:spPr>
              <a:xfrm>
                <a:off x="6704725" y="3752052"/>
                <a:ext cx="1236275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pPr fontAlgn="ctr"/>
                <a:r>
                  <a:rPr lang="en-US" altLang="zh-CN" sz="1600" dirty="0"/>
                  <a:t>PART 03</a:t>
                </a:r>
                <a:endParaRPr lang="zh-CN" altLang="en-US" sz="1600" dirty="0"/>
              </a:p>
            </p:txBody>
          </p:sp>
          <p:sp>
            <p:nvSpPr>
              <p:cNvPr id="19" name="îṥḻíḋè">
                <a:extLst>
                  <a:ext uri="{FF2B5EF4-FFF2-40B4-BE49-F238E27FC236}">
                    <a16:creationId xmlns:a16="http://schemas.microsoft.com/office/drawing/2014/main" xmlns="" id="{F91B6FC7-0B24-431C-BBB6-B1AB3D7D3521}"/>
                  </a:ext>
                </a:extLst>
              </p:cNvPr>
              <p:cNvSpPr/>
              <p:nvPr/>
            </p:nvSpPr>
            <p:spPr>
              <a:xfrm>
                <a:off x="7704905" y="3671502"/>
                <a:ext cx="2578666" cy="539353"/>
              </a:xfrm>
              <a:custGeom>
                <a:avLst/>
                <a:gdLst>
                  <a:gd name="connsiteX0" fmla="*/ 0 w 2463662"/>
                  <a:gd name="connsiteY0" fmla="*/ 0 h 1478645"/>
                  <a:gd name="connsiteX1" fmla="*/ 877819 w 2463662"/>
                  <a:gd name="connsiteY1" fmla="*/ 0 h 1478645"/>
                  <a:gd name="connsiteX2" fmla="*/ 877819 w 2463662"/>
                  <a:gd name="connsiteY2" fmla="*/ 1105159 h 1478645"/>
                  <a:gd name="connsiteX3" fmla="*/ 2463662 w 2463662"/>
                  <a:gd name="connsiteY3" fmla="*/ 1105159 h 1478645"/>
                  <a:gd name="connsiteX4" fmla="*/ 2463662 w 2463662"/>
                  <a:gd name="connsiteY4" fmla="*/ 1478645 h 1478645"/>
                  <a:gd name="connsiteX5" fmla="*/ 0 w 2463662"/>
                  <a:gd name="connsiteY5" fmla="*/ 1478645 h 1478645"/>
                  <a:gd name="connsiteX6" fmla="*/ 0 w 2463662"/>
                  <a:gd name="connsiteY6" fmla="*/ 0 h 1478645"/>
                  <a:gd name="connsiteX0-1" fmla="*/ 877819 w 2463662"/>
                  <a:gd name="connsiteY0-2" fmla="*/ 1105159 h 1478645"/>
                  <a:gd name="connsiteX1-3" fmla="*/ 2463662 w 2463662"/>
                  <a:gd name="connsiteY1-4" fmla="*/ 1105159 h 1478645"/>
                  <a:gd name="connsiteX2-5" fmla="*/ 2463662 w 2463662"/>
                  <a:gd name="connsiteY2-6" fmla="*/ 1478645 h 1478645"/>
                  <a:gd name="connsiteX3-7" fmla="*/ 0 w 2463662"/>
                  <a:gd name="connsiteY3-8" fmla="*/ 1478645 h 1478645"/>
                  <a:gd name="connsiteX4-9" fmla="*/ 0 w 2463662"/>
                  <a:gd name="connsiteY4-10" fmla="*/ 0 h 1478645"/>
                  <a:gd name="connsiteX5-11" fmla="*/ 877819 w 2463662"/>
                  <a:gd name="connsiteY5-12" fmla="*/ 0 h 1478645"/>
                  <a:gd name="connsiteX6-13" fmla="*/ 969259 w 2463662"/>
                  <a:gd name="connsiteY6-14" fmla="*/ 1196599 h 1478645"/>
                  <a:gd name="connsiteX0-15" fmla="*/ 877819 w 2463662"/>
                  <a:gd name="connsiteY0-16" fmla="*/ 1105159 h 1478645"/>
                  <a:gd name="connsiteX1-17" fmla="*/ 2463662 w 2463662"/>
                  <a:gd name="connsiteY1-18" fmla="*/ 1105159 h 1478645"/>
                  <a:gd name="connsiteX2-19" fmla="*/ 2463662 w 2463662"/>
                  <a:gd name="connsiteY2-20" fmla="*/ 1478645 h 1478645"/>
                  <a:gd name="connsiteX3-21" fmla="*/ 0 w 2463662"/>
                  <a:gd name="connsiteY3-22" fmla="*/ 1478645 h 1478645"/>
                  <a:gd name="connsiteX4-23" fmla="*/ 0 w 2463662"/>
                  <a:gd name="connsiteY4-24" fmla="*/ 0 h 1478645"/>
                  <a:gd name="connsiteX5-25" fmla="*/ 877819 w 2463662"/>
                  <a:gd name="connsiteY5-26" fmla="*/ 0 h 1478645"/>
                  <a:gd name="connsiteX0-27" fmla="*/ 2463662 w 2463662"/>
                  <a:gd name="connsiteY0-28" fmla="*/ 1105159 h 1478645"/>
                  <a:gd name="connsiteX1-29" fmla="*/ 2463662 w 2463662"/>
                  <a:gd name="connsiteY1-30" fmla="*/ 1478645 h 1478645"/>
                  <a:gd name="connsiteX2-31" fmla="*/ 0 w 2463662"/>
                  <a:gd name="connsiteY2-32" fmla="*/ 1478645 h 1478645"/>
                  <a:gd name="connsiteX3-33" fmla="*/ 0 w 2463662"/>
                  <a:gd name="connsiteY3-34" fmla="*/ 0 h 1478645"/>
                  <a:gd name="connsiteX4-35" fmla="*/ 877819 w 2463662"/>
                  <a:gd name="connsiteY4-36" fmla="*/ 0 h 1478645"/>
                  <a:gd name="connsiteX0-37" fmla="*/ 2463662 w 2463662"/>
                  <a:gd name="connsiteY0-38" fmla="*/ 1105159 h 1478645"/>
                  <a:gd name="connsiteX1-39" fmla="*/ 2463662 w 2463662"/>
                  <a:gd name="connsiteY1-40" fmla="*/ 1478645 h 1478645"/>
                  <a:gd name="connsiteX2-41" fmla="*/ 0 w 2463662"/>
                  <a:gd name="connsiteY2-42" fmla="*/ 1478645 h 1478645"/>
                  <a:gd name="connsiteX3-43" fmla="*/ 0 w 2463662"/>
                  <a:gd name="connsiteY3-44" fmla="*/ 0 h 1478645"/>
                  <a:gd name="connsiteX0-45" fmla="*/ 2463662 w 2463662"/>
                  <a:gd name="connsiteY0-46" fmla="*/ 0 h 373486"/>
                  <a:gd name="connsiteX1-47" fmla="*/ 2463662 w 2463662"/>
                  <a:gd name="connsiteY1-48" fmla="*/ 373486 h 373486"/>
                  <a:gd name="connsiteX2-49" fmla="*/ 0 w 2463662"/>
                  <a:gd name="connsiteY2-50" fmla="*/ 373486 h 3734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463662" h="373486">
                    <a:moveTo>
                      <a:pt x="2463662" y="0"/>
                    </a:moveTo>
                    <a:lnTo>
                      <a:pt x="2463662" y="373486"/>
                    </a:lnTo>
                    <a:lnTo>
                      <a:pt x="0" y="373486"/>
                    </a:lnTo>
                  </a:path>
                </a:pathLst>
              </a:custGeom>
              <a:noFill/>
              <a:ln w="317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iSľíḍe">
                <a:extLst>
                  <a:ext uri="{FF2B5EF4-FFF2-40B4-BE49-F238E27FC236}">
                    <a16:creationId xmlns:a16="http://schemas.microsoft.com/office/drawing/2014/main" xmlns="" id="{31BDADD2-FF0A-4B47-9718-DA96828070BE}"/>
                  </a:ext>
                </a:extLst>
              </p:cNvPr>
              <p:cNvSpPr/>
              <p:nvPr/>
            </p:nvSpPr>
            <p:spPr bwMode="auto">
              <a:xfrm>
                <a:off x="7793014" y="3736010"/>
                <a:ext cx="239213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dirty="0"/>
                  <a:t>Supporting text here.</a:t>
                </a:r>
              </a:p>
            </p:txBody>
          </p:sp>
        </p:grpSp>
        <p:grpSp>
          <p:nvGrpSpPr>
            <p:cNvPr id="12" name="îṥḷíḓê">
              <a:extLst>
                <a:ext uri="{FF2B5EF4-FFF2-40B4-BE49-F238E27FC236}">
                  <a16:creationId xmlns:a16="http://schemas.microsoft.com/office/drawing/2014/main" xmlns="" id="{61C47AD5-778C-419F-88F8-B6487B0920D3}"/>
                </a:ext>
              </a:extLst>
            </p:cNvPr>
            <p:cNvGrpSpPr/>
            <p:nvPr/>
          </p:nvGrpSpPr>
          <p:grpSpPr>
            <a:xfrm>
              <a:off x="6795279" y="4771441"/>
              <a:ext cx="3712007" cy="555395"/>
              <a:chOff x="6571565" y="4735553"/>
              <a:chExt cx="3712007" cy="555395"/>
            </a:xfrm>
          </p:grpSpPr>
          <p:sp>
            <p:nvSpPr>
              <p:cNvPr id="13" name="ï$ḷiḋé">
                <a:extLst>
                  <a:ext uri="{FF2B5EF4-FFF2-40B4-BE49-F238E27FC236}">
                    <a16:creationId xmlns:a16="http://schemas.microsoft.com/office/drawing/2014/main" xmlns="" id="{3562254A-A616-44F9-897B-C631EE3D8B56}"/>
                  </a:ext>
                </a:extLst>
              </p:cNvPr>
              <p:cNvSpPr/>
              <p:nvPr/>
            </p:nvSpPr>
            <p:spPr>
              <a:xfrm>
                <a:off x="6571565" y="4735553"/>
                <a:ext cx="3712007" cy="539353"/>
              </a:xfrm>
              <a:prstGeom prst="rect">
                <a:avLst/>
              </a:prstGeom>
              <a:solidFill>
                <a:srgbClr val="F6F6F6"/>
              </a:solidFill>
              <a:ln>
                <a:noFill/>
              </a:ln>
              <a:effectLst>
                <a:outerShdw dist="381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íṥļiḓè">
                <a:extLst>
                  <a:ext uri="{FF2B5EF4-FFF2-40B4-BE49-F238E27FC236}">
                    <a16:creationId xmlns:a16="http://schemas.microsoft.com/office/drawing/2014/main" xmlns="" id="{C468BFC2-81AC-45EB-9AEA-E242341822FD}"/>
                  </a:ext>
                </a:extLst>
              </p:cNvPr>
              <p:cNvSpPr txBox="1"/>
              <p:nvPr/>
            </p:nvSpPr>
            <p:spPr>
              <a:xfrm>
                <a:off x="6704725" y="4832145"/>
                <a:ext cx="1236275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rmAutofit/>
              </a:bodyPr>
              <a:lstStyle>
                <a:defPPr>
                  <a:defRPr lang="zh-CN"/>
                </a:defPPr>
                <a:lvl1pPr>
                  <a:defRPr sz="1800">
                    <a:solidFill>
                      <a:schemeClr val="tx1">
                        <a:lumMod val="75000"/>
                        <a:lumOff val="25000"/>
                      </a:schemeClr>
                    </a:solidFill>
                  </a:defRPr>
                </a:lvl1pPr>
              </a:lstStyle>
              <a:p>
                <a:pPr fontAlgn="ctr"/>
                <a:r>
                  <a:rPr lang="en-US" altLang="zh-CN" sz="1600" dirty="0"/>
                  <a:t>PART 04</a:t>
                </a:r>
                <a:endParaRPr lang="zh-CN" altLang="en-US" sz="1600" dirty="0"/>
              </a:p>
            </p:txBody>
          </p:sp>
          <p:sp>
            <p:nvSpPr>
              <p:cNvPr id="15" name="ïṩḷïḓè">
                <a:extLst>
                  <a:ext uri="{FF2B5EF4-FFF2-40B4-BE49-F238E27FC236}">
                    <a16:creationId xmlns:a16="http://schemas.microsoft.com/office/drawing/2014/main" xmlns="" id="{A8B6D931-97AB-43EB-8214-B7C8A5020B03}"/>
                  </a:ext>
                </a:extLst>
              </p:cNvPr>
              <p:cNvSpPr/>
              <p:nvPr/>
            </p:nvSpPr>
            <p:spPr>
              <a:xfrm>
                <a:off x="7704905" y="4751595"/>
                <a:ext cx="2578666" cy="539353"/>
              </a:xfrm>
              <a:custGeom>
                <a:avLst/>
                <a:gdLst>
                  <a:gd name="connsiteX0" fmla="*/ 0 w 2463662"/>
                  <a:gd name="connsiteY0" fmla="*/ 0 h 1478645"/>
                  <a:gd name="connsiteX1" fmla="*/ 877819 w 2463662"/>
                  <a:gd name="connsiteY1" fmla="*/ 0 h 1478645"/>
                  <a:gd name="connsiteX2" fmla="*/ 877819 w 2463662"/>
                  <a:gd name="connsiteY2" fmla="*/ 1105159 h 1478645"/>
                  <a:gd name="connsiteX3" fmla="*/ 2463662 w 2463662"/>
                  <a:gd name="connsiteY3" fmla="*/ 1105159 h 1478645"/>
                  <a:gd name="connsiteX4" fmla="*/ 2463662 w 2463662"/>
                  <a:gd name="connsiteY4" fmla="*/ 1478645 h 1478645"/>
                  <a:gd name="connsiteX5" fmla="*/ 0 w 2463662"/>
                  <a:gd name="connsiteY5" fmla="*/ 1478645 h 1478645"/>
                  <a:gd name="connsiteX6" fmla="*/ 0 w 2463662"/>
                  <a:gd name="connsiteY6" fmla="*/ 0 h 1478645"/>
                  <a:gd name="connsiteX0-1" fmla="*/ 877819 w 2463662"/>
                  <a:gd name="connsiteY0-2" fmla="*/ 1105159 h 1478645"/>
                  <a:gd name="connsiteX1-3" fmla="*/ 2463662 w 2463662"/>
                  <a:gd name="connsiteY1-4" fmla="*/ 1105159 h 1478645"/>
                  <a:gd name="connsiteX2-5" fmla="*/ 2463662 w 2463662"/>
                  <a:gd name="connsiteY2-6" fmla="*/ 1478645 h 1478645"/>
                  <a:gd name="connsiteX3-7" fmla="*/ 0 w 2463662"/>
                  <a:gd name="connsiteY3-8" fmla="*/ 1478645 h 1478645"/>
                  <a:gd name="connsiteX4-9" fmla="*/ 0 w 2463662"/>
                  <a:gd name="connsiteY4-10" fmla="*/ 0 h 1478645"/>
                  <a:gd name="connsiteX5-11" fmla="*/ 877819 w 2463662"/>
                  <a:gd name="connsiteY5-12" fmla="*/ 0 h 1478645"/>
                  <a:gd name="connsiteX6-13" fmla="*/ 969259 w 2463662"/>
                  <a:gd name="connsiteY6-14" fmla="*/ 1196599 h 1478645"/>
                  <a:gd name="connsiteX0-15" fmla="*/ 877819 w 2463662"/>
                  <a:gd name="connsiteY0-16" fmla="*/ 1105159 h 1478645"/>
                  <a:gd name="connsiteX1-17" fmla="*/ 2463662 w 2463662"/>
                  <a:gd name="connsiteY1-18" fmla="*/ 1105159 h 1478645"/>
                  <a:gd name="connsiteX2-19" fmla="*/ 2463662 w 2463662"/>
                  <a:gd name="connsiteY2-20" fmla="*/ 1478645 h 1478645"/>
                  <a:gd name="connsiteX3-21" fmla="*/ 0 w 2463662"/>
                  <a:gd name="connsiteY3-22" fmla="*/ 1478645 h 1478645"/>
                  <a:gd name="connsiteX4-23" fmla="*/ 0 w 2463662"/>
                  <a:gd name="connsiteY4-24" fmla="*/ 0 h 1478645"/>
                  <a:gd name="connsiteX5-25" fmla="*/ 877819 w 2463662"/>
                  <a:gd name="connsiteY5-26" fmla="*/ 0 h 1478645"/>
                  <a:gd name="connsiteX0-27" fmla="*/ 2463662 w 2463662"/>
                  <a:gd name="connsiteY0-28" fmla="*/ 1105159 h 1478645"/>
                  <a:gd name="connsiteX1-29" fmla="*/ 2463662 w 2463662"/>
                  <a:gd name="connsiteY1-30" fmla="*/ 1478645 h 1478645"/>
                  <a:gd name="connsiteX2-31" fmla="*/ 0 w 2463662"/>
                  <a:gd name="connsiteY2-32" fmla="*/ 1478645 h 1478645"/>
                  <a:gd name="connsiteX3-33" fmla="*/ 0 w 2463662"/>
                  <a:gd name="connsiteY3-34" fmla="*/ 0 h 1478645"/>
                  <a:gd name="connsiteX4-35" fmla="*/ 877819 w 2463662"/>
                  <a:gd name="connsiteY4-36" fmla="*/ 0 h 1478645"/>
                  <a:gd name="connsiteX0-37" fmla="*/ 2463662 w 2463662"/>
                  <a:gd name="connsiteY0-38" fmla="*/ 1105159 h 1478645"/>
                  <a:gd name="connsiteX1-39" fmla="*/ 2463662 w 2463662"/>
                  <a:gd name="connsiteY1-40" fmla="*/ 1478645 h 1478645"/>
                  <a:gd name="connsiteX2-41" fmla="*/ 0 w 2463662"/>
                  <a:gd name="connsiteY2-42" fmla="*/ 1478645 h 1478645"/>
                  <a:gd name="connsiteX3-43" fmla="*/ 0 w 2463662"/>
                  <a:gd name="connsiteY3-44" fmla="*/ 0 h 1478645"/>
                  <a:gd name="connsiteX0-45" fmla="*/ 2463662 w 2463662"/>
                  <a:gd name="connsiteY0-46" fmla="*/ 0 h 373486"/>
                  <a:gd name="connsiteX1-47" fmla="*/ 2463662 w 2463662"/>
                  <a:gd name="connsiteY1-48" fmla="*/ 373486 h 373486"/>
                  <a:gd name="connsiteX2-49" fmla="*/ 0 w 2463662"/>
                  <a:gd name="connsiteY2-50" fmla="*/ 373486 h 37348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463662" h="373486">
                    <a:moveTo>
                      <a:pt x="2463662" y="0"/>
                    </a:moveTo>
                    <a:lnTo>
                      <a:pt x="2463662" y="373486"/>
                    </a:lnTo>
                    <a:lnTo>
                      <a:pt x="0" y="373486"/>
                    </a:lnTo>
                  </a:path>
                </a:pathLst>
              </a:custGeom>
              <a:noFill/>
              <a:ln w="317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iSlïdê">
                <a:extLst>
                  <a:ext uri="{FF2B5EF4-FFF2-40B4-BE49-F238E27FC236}">
                    <a16:creationId xmlns:a16="http://schemas.microsoft.com/office/drawing/2014/main" xmlns="" id="{31A88D68-9B9A-4DC3-BC83-3C5887E33A8F}"/>
                  </a:ext>
                </a:extLst>
              </p:cNvPr>
              <p:cNvSpPr/>
              <p:nvPr/>
            </p:nvSpPr>
            <p:spPr bwMode="auto">
              <a:xfrm>
                <a:off x="7793014" y="4820563"/>
                <a:ext cx="239213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/>
                <a:r>
                  <a:rPr lang="en-US" altLang="zh-CN" sz="1400" dirty="0"/>
                  <a:t>Supporting text here.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51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97A59B-E51A-46F8-82CB-A0C719161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AAD4F73-C14D-4A09-B77D-8BD336033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C4922E-9C92-487E-8D76-067F173A3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99212054-efdc-4e35-812d-7ad214c054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8204488-4648-4303-8A29-3503BFF62E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73257"/>
            <a:ext cx="10847389" cy="5684743"/>
            <a:chOff x="673099" y="1173257"/>
            <a:chExt cx="10847389" cy="5684743"/>
          </a:xfrm>
        </p:grpSpPr>
        <p:grpSp>
          <p:nvGrpSpPr>
            <p:cNvPr id="6" name="í$ḻïdê">
              <a:extLst>
                <a:ext uri="{FF2B5EF4-FFF2-40B4-BE49-F238E27FC236}">
                  <a16:creationId xmlns:a16="http://schemas.microsoft.com/office/drawing/2014/main" xmlns="" id="{9087B7CE-942F-41BF-BABC-ADFEFA760520}"/>
                </a:ext>
              </a:extLst>
            </p:cNvPr>
            <p:cNvGrpSpPr/>
            <p:nvPr/>
          </p:nvGrpSpPr>
          <p:grpSpPr>
            <a:xfrm>
              <a:off x="4186071" y="1714500"/>
              <a:ext cx="3819858" cy="5143500"/>
              <a:chOff x="4186071" y="1714500"/>
              <a:chExt cx="3819858" cy="5143500"/>
            </a:xfrm>
          </p:grpSpPr>
          <p:grpSp>
            <p:nvGrpSpPr>
              <p:cNvPr id="22" name="íśḻïḋè">
                <a:extLst>
                  <a:ext uri="{FF2B5EF4-FFF2-40B4-BE49-F238E27FC236}">
                    <a16:creationId xmlns:a16="http://schemas.microsoft.com/office/drawing/2014/main" xmlns="" id="{15769D2C-81EE-4AED-8338-5479D1C2BFC4}"/>
                  </a:ext>
                </a:extLst>
              </p:cNvPr>
              <p:cNvGrpSpPr/>
              <p:nvPr/>
            </p:nvGrpSpPr>
            <p:grpSpPr>
              <a:xfrm>
                <a:off x="4186071" y="1714500"/>
                <a:ext cx="3819858" cy="5143500"/>
                <a:chOff x="4656000" y="2298045"/>
                <a:chExt cx="2880000" cy="3877968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7" name="iş1îḋé">
                  <a:extLst>
                    <a:ext uri="{FF2B5EF4-FFF2-40B4-BE49-F238E27FC236}">
                      <a16:creationId xmlns:a16="http://schemas.microsoft.com/office/drawing/2014/main" xmlns="" id="{1E9030CC-3B22-4798-998A-202876AA7AFE}"/>
                    </a:ext>
                  </a:extLst>
                </p:cNvPr>
                <p:cNvSpPr/>
                <p:nvPr/>
              </p:nvSpPr>
              <p:spPr>
                <a:xfrm>
                  <a:off x="4656000" y="2298045"/>
                  <a:ext cx="2880000" cy="2880000"/>
                </a:xfrm>
                <a:prstGeom prst="ellipse">
                  <a:avLst/>
                </a:prstGeom>
                <a:grpFill/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" name="ï$ļíḓè">
                  <a:extLst>
                    <a:ext uri="{FF2B5EF4-FFF2-40B4-BE49-F238E27FC236}">
                      <a16:creationId xmlns:a16="http://schemas.microsoft.com/office/drawing/2014/main" xmlns="" id="{52B67BC1-ADAC-41F0-8DC5-CA6B24A3EE87}"/>
                    </a:ext>
                  </a:extLst>
                </p:cNvPr>
                <p:cNvSpPr/>
                <p:nvPr/>
              </p:nvSpPr>
              <p:spPr>
                <a:xfrm>
                  <a:off x="5775960" y="5548877"/>
                  <a:ext cx="640080" cy="62713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íśļídé">
                  <a:extLst>
                    <a:ext uri="{FF2B5EF4-FFF2-40B4-BE49-F238E27FC236}">
                      <a16:creationId xmlns:a16="http://schemas.microsoft.com/office/drawing/2014/main" xmlns="" id="{E6EE8447-E4BC-4721-9D4A-5C60DB685AC2}"/>
                    </a:ext>
                  </a:extLst>
                </p:cNvPr>
                <p:cNvSpPr/>
                <p:nvPr/>
              </p:nvSpPr>
              <p:spPr>
                <a:xfrm>
                  <a:off x="5934000" y="5178045"/>
                  <a:ext cx="324000" cy="44251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3" name="iŝ1idé">
                <a:extLst>
                  <a:ext uri="{FF2B5EF4-FFF2-40B4-BE49-F238E27FC236}">
                    <a16:creationId xmlns:a16="http://schemas.microsoft.com/office/drawing/2014/main" xmlns="" id="{AD2A3B75-97A9-410B-B651-0CEF22A04E51}"/>
                  </a:ext>
                </a:extLst>
              </p:cNvPr>
              <p:cNvSpPr/>
              <p:nvPr/>
            </p:nvSpPr>
            <p:spPr bwMode="auto">
              <a:xfrm flipH="1">
                <a:off x="6097670" y="2030810"/>
                <a:ext cx="1802498" cy="1901438"/>
              </a:xfrm>
              <a:custGeom>
                <a:avLst/>
                <a:gdLst>
                  <a:gd name="T0" fmla="*/ 1063 w 1063"/>
                  <a:gd name="T1" fmla="*/ 360 h 1121"/>
                  <a:gd name="T2" fmla="*/ 568 w 1063"/>
                  <a:gd name="T3" fmla="*/ 0 h 1121"/>
                  <a:gd name="T4" fmla="*/ 0 w 1063"/>
                  <a:gd name="T5" fmla="*/ 941 h 1121"/>
                  <a:gd name="T6" fmla="*/ 15 w 1063"/>
                  <a:gd name="T7" fmla="*/ 1121 h 1121"/>
                  <a:gd name="T8" fmla="*/ 510 w 1063"/>
                  <a:gd name="T9" fmla="*/ 761 h 1121"/>
                  <a:gd name="T10" fmla="*/ 1063 w 1063"/>
                  <a:gd name="T11" fmla="*/ 36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3" h="1121">
                    <a:moveTo>
                      <a:pt x="1063" y="360"/>
                    </a:moveTo>
                    <a:cubicBezTo>
                      <a:pt x="568" y="0"/>
                      <a:pt x="568" y="0"/>
                      <a:pt x="568" y="0"/>
                    </a:cubicBezTo>
                    <a:cubicBezTo>
                      <a:pt x="230" y="178"/>
                      <a:pt x="0" y="533"/>
                      <a:pt x="0" y="941"/>
                    </a:cubicBezTo>
                    <a:cubicBezTo>
                      <a:pt x="0" y="1002"/>
                      <a:pt x="5" y="1062"/>
                      <a:pt x="15" y="1121"/>
                    </a:cubicBezTo>
                    <a:cubicBezTo>
                      <a:pt x="510" y="761"/>
                      <a:pt x="510" y="761"/>
                      <a:pt x="510" y="761"/>
                    </a:cubicBezTo>
                    <a:cubicBezTo>
                      <a:pt x="1063" y="360"/>
                      <a:pt x="1063" y="360"/>
                      <a:pt x="1063" y="36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sľîḑe">
                <a:extLst>
                  <a:ext uri="{FF2B5EF4-FFF2-40B4-BE49-F238E27FC236}">
                    <a16:creationId xmlns:a16="http://schemas.microsoft.com/office/drawing/2014/main" xmlns="" id="{76A893B7-81BA-437E-AB85-03ADB676F2DD}"/>
                  </a:ext>
                </a:extLst>
              </p:cNvPr>
              <p:cNvSpPr/>
              <p:nvPr/>
            </p:nvSpPr>
            <p:spPr bwMode="auto">
              <a:xfrm flipH="1">
                <a:off x="4840796" y="1824319"/>
                <a:ext cx="2096462" cy="1497060"/>
              </a:xfrm>
              <a:custGeom>
                <a:avLst/>
                <a:gdLst>
                  <a:gd name="T0" fmla="*/ 1048 w 1236"/>
                  <a:gd name="T1" fmla="*/ 883 h 883"/>
                  <a:gd name="T2" fmla="*/ 1236 w 1236"/>
                  <a:gd name="T3" fmla="*/ 302 h 883"/>
                  <a:gd name="T4" fmla="*/ 495 w 1236"/>
                  <a:gd name="T5" fmla="*/ 0 h 883"/>
                  <a:gd name="T6" fmla="*/ 0 w 1236"/>
                  <a:gd name="T7" fmla="*/ 122 h 883"/>
                  <a:gd name="T8" fmla="*/ 495 w 1236"/>
                  <a:gd name="T9" fmla="*/ 482 h 883"/>
                  <a:gd name="T10" fmla="*/ 1048 w 1236"/>
                  <a:gd name="T11" fmla="*/ 883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36" h="883">
                    <a:moveTo>
                      <a:pt x="1048" y="883"/>
                    </a:moveTo>
                    <a:cubicBezTo>
                      <a:pt x="1236" y="302"/>
                      <a:pt x="1236" y="302"/>
                      <a:pt x="1236" y="302"/>
                    </a:cubicBezTo>
                    <a:cubicBezTo>
                      <a:pt x="1045" y="115"/>
                      <a:pt x="783" y="0"/>
                      <a:pt x="495" y="0"/>
                    </a:cubicBezTo>
                    <a:cubicBezTo>
                      <a:pt x="316" y="0"/>
                      <a:pt x="148" y="45"/>
                      <a:pt x="0" y="122"/>
                    </a:cubicBezTo>
                    <a:cubicBezTo>
                      <a:pt x="495" y="482"/>
                      <a:pt x="495" y="482"/>
                      <a:pt x="495" y="482"/>
                    </a:cubicBezTo>
                    <a:cubicBezTo>
                      <a:pt x="1048" y="883"/>
                      <a:pt x="1048" y="883"/>
                      <a:pt x="1048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ṩḷíḓê">
                <a:extLst>
                  <a:ext uri="{FF2B5EF4-FFF2-40B4-BE49-F238E27FC236}">
                    <a16:creationId xmlns:a16="http://schemas.microsoft.com/office/drawing/2014/main" xmlns="" id="{8A2AF8DB-D161-4D71-BC94-FFA636436FD8}"/>
                  </a:ext>
                </a:extLst>
              </p:cNvPr>
              <p:cNvSpPr/>
              <p:nvPr/>
            </p:nvSpPr>
            <p:spPr bwMode="auto">
              <a:xfrm flipH="1">
                <a:off x="4296606" y="2336245"/>
                <a:ext cx="1222457" cy="2087854"/>
              </a:xfrm>
              <a:custGeom>
                <a:avLst/>
                <a:gdLst>
                  <a:gd name="T0" fmla="*/ 400 w 721"/>
                  <a:gd name="T1" fmla="*/ 0 h 1231"/>
                  <a:gd name="T2" fmla="*/ 212 w 721"/>
                  <a:gd name="T3" fmla="*/ 581 h 1231"/>
                  <a:gd name="T4" fmla="*/ 0 w 721"/>
                  <a:gd name="T5" fmla="*/ 1231 h 1231"/>
                  <a:gd name="T6" fmla="*/ 612 w 721"/>
                  <a:gd name="T7" fmla="*/ 1231 h 1231"/>
                  <a:gd name="T8" fmla="*/ 721 w 721"/>
                  <a:gd name="T9" fmla="*/ 761 h 1231"/>
                  <a:gd name="T10" fmla="*/ 400 w 721"/>
                  <a:gd name="T11" fmla="*/ 0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1" h="1231">
                    <a:moveTo>
                      <a:pt x="400" y="0"/>
                    </a:moveTo>
                    <a:cubicBezTo>
                      <a:pt x="212" y="581"/>
                      <a:pt x="212" y="581"/>
                      <a:pt x="212" y="581"/>
                    </a:cubicBezTo>
                    <a:cubicBezTo>
                      <a:pt x="0" y="1231"/>
                      <a:pt x="0" y="1231"/>
                      <a:pt x="0" y="1231"/>
                    </a:cubicBezTo>
                    <a:cubicBezTo>
                      <a:pt x="612" y="1231"/>
                      <a:pt x="612" y="1231"/>
                      <a:pt x="612" y="1231"/>
                    </a:cubicBezTo>
                    <a:cubicBezTo>
                      <a:pt x="682" y="1090"/>
                      <a:pt x="721" y="930"/>
                      <a:pt x="721" y="761"/>
                    </a:cubicBezTo>
                    <a:cubicBezTo>
                      <a:pt x="721" y="463"/>
                      <a:pt x="598" y="193"/>
                      <a:pt x="400" y="0"/>
                    </a:cubicBezTo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ïşḷiďé">
                <a:extLst>
                  <a:ext uri="{FF2B5EF4-FFF2-40B4-BE49-F238E27FC236}">
                    <a16:creationId xmlns:a16="http://schemas.microsoft.com/office/drawing/2014/main" xmlns="" id="{9AD6AACB-7F08-44C5-9214-5A600FDC6881}"/>
                  </a:ext>
                </a:extLst>
              </p:cNvPr>
              <p:cNvSpPr/>
              <p:nvPr/>
            </p:nvSpPr>
            <p:spPr bwMode="auto">
              <a:xfrm flipH="1">
                <a:off x="6357217" y="3321379"/>
                <a:ext cx="1517855" cy="2089288"/>
              </a:xfrm>
              <a:custGeom>
                <a:avLst/>
                <a:gdLst>
                  <a:gd name="T0" fmla="*/ 706 w 895"/>
                  <a:gd name="T1" fmla="*/ 650 h 1232"/>
                  <a:gd name="T2" fmla="*/ 495 w 895"/>
                  <a:gd name="T3" fmla="*/ 0 h 1232"/>
                  <a:gd name="T4" fmla="*/ 0 w 895"/>
                  <a:gd name="T5" fmla="*/ 360 h 1232"/>
                  <a:gd name="T6" fmla="*/ 895 w 895"/>
                  <a:gd name="T7" fmla="*/ 1232 h 1232"/>
                  <a:gd name="T8" fmla="*/ 706 w 895"/>
                  <a:gd name="T9" fmla="*/ 650 h 1232"/>
                  <a:gd name="T10" fmla="*/ 706 w 895"/>
                  <a:gd name="T11" fmla="*/ 650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5" h="1232">
                    <a:moveTo>
                      <a:pt x="706" y="650"/>
                    </a:moveTo>
                    <a:cubicBezTo>
                      <a:pt x="495" y="0"/>
                      <a:pt x="495" y="0"/>
                      <a:pt x="495" y="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77" y="812"/>
                      <a:pt x="439" y="1166"/>
                      <a:pt x="895" y="1232"/>
                    </a:cubicBezTo>
                    <a:cubicBezTo>
                      <a:pt x="706" y="650"/>
                      <a:pt x="706" y="650"/>
                      <a:pt x="706" y="650"/>
                    </a:cubicBezTo>
                    <a:cubicBezTo>
                      <a:pt x="706" y="650"/>
                      <a:pt x="706" y="650"/>
                      <a:pt x="706" y="65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ïṩľîdé">
                <a:extLst>
                  <a:ext uri="{FF2B5EF4-FFF2-40B4-BE49-F238E27FC236}">
                    <a16:creationId xmlns:a16="http://schemas.microsoft.com/office/drawing/2014/main" xmlns="" id="{7DAC993F-4FC5-4A4A-9601-90A9A1EAFFAE}"/>
                  </a:ext>
                </a:extLst>
              </p:cNvPr>
              <p:cNvSpPr/>
              <p:nvPr/>
            </p:nvSpPr>
            <p:spPr bwMode="auto">
              <a:xfrm flipH="1">
                <a:off x="4481589" y="4424098"/>
                <a:ext cx="2196121" cy="1005210"/>
              </a:xfrm>
              <a:custGeom>
                <a:avLst/>
                <a:gdLst>
                  <a:gd name="T0" fmla="*/ 0 w 1295"/>
                  <a:gd name="T1" fmla="*/ 0 h 593"/>
                  <a:gd name="T2" fmla="*/ 0 w 1295"/>
                  <a:gd name="T3" fmla="*/ 0 h 593"/>
                  <a:gd name="T4" fmla="*/ 189 w 1295"/>
                  <a:gd name="T5" fmla="*/ 582 h 593"/>
                  <a:gd name="T6" fmla="*/ 342 w 1295"/>
                  <a:gd name="T7" fmla="*/ 593 h 593"/>
                  <a:gd name="T8" fmla="*/ 1295 w 1295"/>
                  <a:gd name="T9" fmla="*/ 0 h 593"/>
                  <a:gd name="T10" fmla="*/ 683 w 1295"/>
                  <a:gd name="T11" fmla="*/ 0 h 593"/>
                  <a:gd name="T12" fmla="*/ 0 w 1295"/>
                  <a:gd name="T13" fmla="*/ 0 h 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5" h="59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89" y="582"/>
                      <a:pt x="189" y="582"/>
                      <a:pt x="189" y="582"/>
                    </a:cubicBezTo>
                    <a:cubicBezTo>
                      <a:pt x="239" y="589"/>
                      <a:pt x="290" y="593"/>
                      <a:pt x="342" y="593"/>
                    </a:cubicBezTo>
                    <a:cubicBezTo>
                      <a:pt x="760" y="593"/>
                      <a:pt x="1121" y="351"/>
                      <a:pt x="1295" y="0"/>
                    </a:cubicBezTo>
                    <a:cubicBezTo>
                      <a:pt x="683" y="0"/>
                      <a:pt x="683" y="0"/>
                      <a:pt x="68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$1iḑè">
                <a:extLst>
                  <a:ext uri="{FF2B5EF4-FFF2-40B4-BE49-F238E27FC236}">
                    <a16:creationId xmlns:a16="http://schemas.microsoft.com/office/drawing/2014/main" xmlns="" id="{26FF9FB1-01ED-4787-90DA-EB95A2D469F0}"/>
                  </a:ext>
                </a:extLst>
              </p:cNvPr>
              <p:cNvSpPr/>
              <p:nvPr/>
            </p:nvSpPr>
            <p:spPr bwMode="auto">
              <a:xfrm>
                <a:off x="5165399" y="2134068"/>
                <a:ext cx="604909" cy="611725"/>
              </a:xfrm>
              <a:custGeom>
                <a:avLst/>
                <a:gdLst>
                  <a:gd name="T0" fmla="*/ 102 w 150"/>
                  <a:gd name="T1" fmla="*/ 22 h 151"/>
                  <a:gd name="T2" fmla="*/ 22 w 150"/>
                  <a:gd name="T3" fmla="*/ 22 h 151"/>
                  <a:gd name="T4" fmla="*/ 22 w 150"/>
                  <a:gd name="T5" fmla="*/ 101 h 151"/>
                  <a:gd name="T6" fmla="*/ 93 w 150"/>
                  <a:gd name="T7" fmla="*/ 108 h 151"/>
                  <a:gd name="T8" fmla="*/ 97 w 150"/>
                  <a:gd name="T9" fmla="*/ 114 h 151"/>
                  <a:gd name="T10" fmla="*/ 128 w 150"/>
                  <a:gd name="T11" fmla="*/ 146 h 151"/>
                  <a:gd name="T12" fmla="*/ 145 w 150"/>
                  <a:gd name="T13" fmla="*/ 146 h 151"/>
                  <a:gd name="T14" fmla="*/ 145 w 150"/>
                  <a:gd name="T15" fmla="*/ 129 h 151"/>
                  <a:gd name="T16" fmla="*/ 114 w 150"/>
                  <a:gd name="T17" fmla="*/ 97 h 151"/>
                  <a:gd name="T18" fmla="*/ 108 w 150"/>
                  <a:gd name="T19" fmla="*/ 94 h 151"/>
                  <a:gd name="T20" fmla="*/ 102 w 150"/>
                  <a:gd name="T21" fmla="*/ 22 h 151"/>
                  <a:gd name="T22" fmla="*/ 91 w 150"/>
                  <a:gd name="T23" fmla="*/ 92 h 151"/>
                  <a:gd name="T24" fmla="*/ 32 w 150"/>
                  <a:gd name="T25" fmla="*/ 91 h 151"/>
                  <a:gd name="T26" fmla="*/ 32 w 150"/>
                  <a:gd name="T27" fmla="*/ 32 h 151"/>
                  <a:gd name="T28" fmla="*/ 91 w 150"/>
                  <a:gd name="T29" fmla="*/ 32 h 151"/>
                  <a:gd name="T30" fmla="*/ 91 w 150"/>
                  <a:gd name="T31" fmla="*/ 92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0" h="151">
                    <a:moveTo>
                      <a:pt x="102" y="22"/>
                    </a:moveTo>
                    <a:cubicBezTo>
                      <a:pt x="80" y="0"/>
                      <a:pt x="44" y="0"/>
                      <a:pt x="22" y="22"/>
                    </a:cubicBezTo>
                    <a:cubicBezTo>
                      <a:pt x="0" y="44"/>
                      <a:pt x="0" y="79"/>
                      <a:pt x="22" y="101"/>
                    </a:cubicBezTo>
                    <a:cubicBezTo>
                      <a:pt x="41" y="121"/>
                      <a:pt x="71" y="123"/>
                      <a:pt x="93" y="108"/>
                    </a:cubicBezTo>
                    <a:cubicBezTo>
                      <a:pt x="94" y="110"/>
                      <a:pt x="95" y="112"/>
                      <a:pt x="97" y="114"/>
                    </a:cubicBezTo>
                    <a:cubicBezTo>
                      <a:pt x="128" y="146"/>
                      <a:pt x="128" y="146"/>
                      <a:pt x="128" y="146"/>
                    </a:cubicBezTo>
                    <a:cubicBezTo>
                      <a:pt x="133" y="151"/>
                      <a:pt x="141" y="151"/>
                      <a:pt x="145" y="146"/>
                    </a:cubicBezTo>
                    <a:cubicBezTo>
                      <a:pt x="150" y="142"/>
                      <a:pt x="150" y="134"/>
                      <a:pt x="145" y="129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2" y="96"/>
                      <a:pt x="110" y="94"/>
                      <a:pt x="108" y="94"/>
                    </a:cubicBezTo>
                    <a:cubicBezTo>
                      <a:pt x="123" y="72"/>
                      <a:pt x="121" y="42"/>
                      <a:pt x="102" y="22"/>
                    </a:cubicBezTo>
                    <a:close/>
                    <a:moveTo>
                      <a:pt x="91" y="92"/>
                    </a:moveTo>
                    <a:cubicBezTo>
                      <a:pt x="75" y="108"/>
                      <a:pt x="48" y="108"/>
                      <a:pt x="32" y="91"/>
                    </a:cubicBezTo>
                    <a:cubicBezTo>
                      <a:pt x="15" y="75"/>
                      <a:pt x="16" y="48"/>
                      <a:pt x="32" y="32"/>
                    </a:cubicBezTo>
                    <a:cubicBezTo>
                      <a:pt x="48" y="16"/>
                      <a:pt x="75" y="16"/>
                      <a:pt x="91" y="32"/>
                    </a:cubicBezTo>
                    <a:cubicBezTo>
                      <a:pt x="108" y="49"/>
                      <a:pt x="108" y="75"/>
                      <a:pt x="91" y="9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9" name="iṡḷïḑè">
                <a:extLst>
                  <a:ext uri="{FF2B5EF4-FFF2-40B4-BE49-F238E27FC236}">
                    <a16:creationId xmlns:a16="http://schemas.microsoft.com/office/drawing/2014/main" xmlns="" id="{638D8DF4-C650-4631-BA7A-87FECEF9AD8F}"/>
                  </a:ext>
                </a:extLst>
              </p:cNvPr>
              <p:cNvGrpSpPr/>
              <p:nvPr/>
            </p:nvGrpSpPr>
            <p:grpSpPr>
              <a:xfrm>
                <a:off x="7007808" y="3932250"/>
                <a:ext cx="613430" cy="620245"/>
                <a:chOff x="9349366" y="2935970"/>
                <a:chExt cx="857717" cy="867247"/>
              </a:xfrm>
              <a:solidFill>
                <a:schemeClr val="bg1"/>
              </a:solidFill>
            </p:grpSpPr>
            <p:sp>
              <p:nvSpPr>
                <p:cNvPr id="34" name="isḻíďe">
                  <a:extLst>
                    <a:ext uri="{FF2B5EF4-FFF2-40B4-BE49-F238E27FC236}">
                      <a16:creationId xmlns:a16="http://schemas.microsoft.com/office/drawing/2014/main" xmlns="" id="{C7C34FE0-8461-45EB-A8C2-77DAE0E2940C}"/>
                    </a:ext>
                  </a:extLst>
                </p:cNvPr>
                <p:cNvSpPr/>
                <p:nvPr/>
              </p:nvSpPr>
              <p:spPr bwMode="auto">
                <a:xfrm>
                  <a:off x="9349366" y="2935970"/>
                  <a:ext cx="857717" cy="867247"/>
                </a:xfrm>
                <a:custGeom>
                  <a:avLst/>
                  <a:gdLst>
                    <a:gd name="T0" fmla="*/ 76 w 152"/>
                    <a:gd name="T1" fmla="*/ 0 h 153"/>
                    <a:gd name="T2" fmla="*/ 0 w 152"/>
                    <a:gd name="T3" fmla="*/ 77 h 153"/>
                    <a:gd name="T4" fmla="*/ 76 w 152"/>
                    <a:gd name="T5" fmla="*/ 153 h 153"/>
                    <a:gd name="T6" fmla="*/ 152 w 152"/>
                    <a:gd name="T7" fmla="*/ 77 h 153"/>
                    <a:gd name="T8" fmla="*/ 76 w 152"/>
                    <a:gd name="T9" fmla="*/ 0 h 153"/>
                    <a:gd name="T10" fmla="*/ 76 w 152"/>
                    <a:gd name="T11" fmla="*/ 137 h 153"/>
                    <a:gd name="T12" fmla="*/ 16 w 152"/>
                    <a:gd name="T13" fmla="*/ 77 h 153"/>
                    <a:gd name="T14" fmla="*/ 76 w 152"/>
                    <a:gd name="T15" fmla="*/ 16 h 153"/>
                    <a:gd name="T16" fmla="*/ 136 w 152"/>
                    <a:gd name="T17" fmla="*/ 77 h 153"/>
                    <a:gd name="T18" fmla="*/ 76 w 152"/>
                    <a:gd name="T19" fmla="*/ 137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2" h="153">
                      <a:moveTo>
                        <a:pt x="76" y="0"/>
                      </a:moveTo>
                      <a:cubicBezTo>
                        <a:pt x="34" y="0"/>
                        <a:pt x="0" y="34"/>
                        <a:pt x="0" y="77"/>
                      </a:cubicBezTo>
                      <a:cubicBezTo>
                        <a:pt x="0" y="119"/>
                        <a:pt x="34" y="153"/>
                        <a:pt x="76" y="153"/>
                      </a:cubicBezTo>
                      <a:cubicBezTo>
                        <a:pt x="118" y="153"/>
                        <a:pt x="152" y="119"/>
                        <a:pt x="152" y="77"/>
                      </a:cubicBezTo>
                      <a:cubicBezTo>
                        <a:pt x="152" y="34"/>
                        <a:pt x="118" y="0"/>
                        <a:pt x="76" y="0"/>
                      </a:cubicBezTo>
                      <a:close/>
                      <a:moveTo>
                        <a:pt x="76" y="137"/>
                      </a:moveTo>
                      <a:cubicBezTo>
                        <a:pt x="43" y="137"/>
                        <a:pt x="16" y="110"/>
                        <a:pt x="16" y="77"/>
                      </a:cubicBezTo>
                      <a:cubicBezTo>
                        <a:pt x="16" y="43"/>
                        <a:pt x="43" y="16"/>
                        <a:pt x="76" y="16"/>
                      </a:cubicBezTo>
                      <a:cubicBezTo>
                        <a:pt x="109" y="16"/>
                        <a:pt x="136" y="43"/>
                        <a:pt x="136" y="77"/>
                      </a:cubicBezTo>
                      <a:cubicBezTo>
                        <a:pt x="136" y="110"/>
                        <a:pt x="109" y="137"/>
                        <a:pt x="76" y="1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" name="iṡļíďè">
                  <a:extLst>
                    <a:ext uri="{FF2B5EF4-FFF2-40B4-BE49-F238E27FC236}">
                      <a16:creationId xmlns:a16="http://schemas.microsoft.com/office/drawing/2014/main" xmlns="" id="{E6216DCC-BD24-4450-B9F2-AF7267BF90BF}"/>
                    </a:ext>
                  </a:extLst>
                </p:cNvPr>
                <p:cNvSpPr/>
                <p:nvPr/>
              </p:nvSpPr>
              <p:spPr bwMode="auto">
                <a:xfrm>
                  <a:off x="9704366" y="3326707"/>
                  <a:ext cx="140570" cy="312114"/>
                </a:xfrm>
                <a:custGeom>
                  <a:avLst/>
                  <a:gdLst>
                    <a:gd name="T0" fmla="*/ 21 w 25"/>
                    <a:gd name="T1" fmla="*/ 0 h 55"/>
                    <a:gd name="T2" fmla="*/ 5 w 25"/>
                    <a:gd name="T3" fmla="*/ 0 h 55"/>
                    <a:gd name="T4" fmla="*/ 0 w 25"/>
                    <a:gd name="T5" fmla="*/ 5 h 55"/>
                    <a:gd name="T6" fmla="*/ 0 w 25"/>
                    <a:gd name="T7" fmla="*/ 51 h 55"/>
                    <a:gd name="T8" fmla="*/ 5 w 25"/>
                    <a:gd name="T9" fmla="*/ 55 h 55"/>
                    <a:gd name="T10" fmla="*/ 21 w 25"/>
                    <a:gd name="T11" fmla="*/ 55 h 55"/>
                    <a:gd name="T12" fmla="*/ 25 w 25"/>
                    <a:gd name="T13" fmla="*/ 51 h 55"/>
                    <a:gd name="T14" fmla="*/ 25 w 25"/>
                    <a:gd name="T15" fmla="*/ 5 h 55"/>
                    <a:gd name="T16" fmla="*/ 21 w 25"/>
                    <a:gd name="T17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55">
                      <a:moveTo>
                        <a:pt x="21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3"/>
                        <a:pt x="2" y="55"/>
                        <a:pt x="5" y="55"/>
                      </a:cubicBezTo>
                      <a:cubicBezTo>
                        <a:pt x="21" y="55"/>
                        <a:pt x="21" y="55"/>
                        <a:pt x="21" y="55"/>
                      </a:cubicBezTo>
                      <a:cubicBezTo>
                        <a:pt x="23" y="55"/>
                        <a:pt x="25" y="53"/>
                        <a:pt x="25" y="51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3" y="0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47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" name="îSļïḍe">
                  <a:extLst>
                    <a:ext uri="{FF2B5EF4-FFF2-40B4-BE49-F238E27FC236}">
                      <a16:creationId xmlns:a16="http://schemas.microsoft.com/office/drawing/2014/main" xmlns="" id="{5B1A3683-55EF-490B-BAD8-2D0FA487AA92}"/>
                    </a:ext>
                  </a:extLst>
                </p:cNvPr>
                <p:cNvSpPr/>
                <p:nvPr/>
              </p:nvSpPr>
              <p:spPr bwMode="auto">
                <a:xfrm>
                  <a:off x="9699601" y="3100365"/>
                  <a:ext cx="157248" cy="152483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 fontScale="250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" name="ïsḷîḋé">
                <a:extLst>
                  <a:ext uri="{FF2B5EF4-FFF2-40B4-BE49-F238E27FC236}">
                    <a16:creationId xmlns:a16="http://schemas.microsoft.com/office/drawing/2014/main" xmlns="" id="{AE96376E-4ABB-4EF1-BBEC-177FB3A27B04}"/>
                  </a:ext>
                </a:extLst>
              </p:cNvPr>
              <p:cNvSpPr/>
              <p:nvPr/>
            </p:nvSpPr>
            <p:spPr bwMode="auto">
              <a:xfrm>
                <a:off x="4481589" y="3499441"/>
                <a:ext cx="746338" cy="742930"/>
              </a:xfrm>
              <a:custGeom>
                <a:avLst/>
                <a:gdLst>
                  <a:gd name="connsiteX0" fmla="*/ 291143 w 738457"/>
                  <a:gd name="connsiteY0" fmla="*/ 534154 h 735085"/>
                  <a:gd name="connsiteX1" fmla="*/ 239201 w 738457"/>
                  <a:gd name="connsiteY1" fmla="*/ 586396 h 735085"/>
                  <a:gd name="connsiteX2" fmla="*/ 287147 w 738457"/>
                  <a:gd name="connsiteY2" fmla="*/ 638638 h 735085"/>
                  <a:gd name="connsiteX3" fmla="*/ 343084 w 738457"/>
                  <a:gd name="connsiteY3" fmla="*/ 586396 h 735085"/>
                  <a:gd name="connsiteX4" fmla="*/ 291143 w 738457"/>
                  <a:gd name="connsiteY4" fmla="*/ 534154 h 735085"/>
                  <a:gd name="connsiteX5" fmla="*/ 283151 w 738457"/>
                  <a:gd name="connsiteY5" fmla="*/ 441725 h 735085"/>
                  <a:gd name="connsiteX6" fmla="*/ 303129 w 738457"/>
                  <a:gd name="connsiteY6" fmla="*/ 441725 h 735085"/>
                  <a:gd name="connsiteX7" fmla="*/ 319111 w 738457"/>
                  <a:gd name="connsiteY7" fmla="*/ 457800 h 735085"/>
                  <a:gd name="connsiteX8" fmla="*/ 323107 w 738457"/>
                  <a:gd name="connsiteY8" fmla="*/ 473874 h 735085"/>
                  <a:gd name="connsiteX9" fmla="*/ 351075 w 738457"/>
                  <a:gd name="connsiteY9" fmla="*/ 485930 h 735085"/>
                  <a:gd name="connsiteX10" fmla="*/ 359066 w 738457"/>
                  <a:gd name="connsiteY10" fmla="*/ 477893 h 735085"/>
                  <a:gd name="connsiteX11" fmla="*/ 387035 w 738457"/>
                  <a:gd name="connsiteY11" fmla="*/ 477893 h 735085"/>
                  <a:gd name="connsiteX12" fmla="*/ 399022 w 738457"/>
                  <a:gd name="connsiteY12" fmla="*/ 493967 h 735085"/>
                  <a:gd name="connsiteX13" fmla="*/ 403017 w 738457"/>
                  <a:gd name="connsiteY13" fmla="*/ 518079 h 735085"/>
                  <a:gd name="connsiteX14" fmla="*/ 395026 w 738457"/>
                  <a:gd name="connsiteY14" fmla="*/ 530135 h 735085"/>
                  <a:gd name="connsiteX15" fmla="*/ 403017 w 738457"/>
                  <a:gd name="connsiteY15" fmla="*/ 558265 h 735085"/>
                  <a:gd name="connsiteX16" fmla="*/ 418999 w 738457"/>
                  <a:gd name="connsiteY16" fmla="*/ 558265 h 735085"/>
                  <a:gd name="connsiteX17" fmla="*/ 434981 w 738457"/>
                  <a:gd name="connsiteY17" fmla="*/ 578359 h 735085"/>
                  <a:gd name="connsiteX18" fmla="*/ 434981 w 738457"/>
                  <a:gd name="connsiteY18" fmla="*/ 598452 h 735085"/>
                  <a:gd name="connsiteX19" fmla="*/ 415004 w 738457"/>
                  <a:gd name="connsiteY19" fmla="*/ 618545 h 735085"/>
                  <a:gd name="connsiteX20" fmla="*/ 403017 w 738457"/>
                  <a:gd name="connsiteY20" fmla="*/ 618545 h 735085"/>
                  <a:gd name="connsiteX21" fmla="*/ 391031 w 738457"/>
                  <a:gd name="connsiteY21" fmla="*/ 646675 h 735085"/>
                  <a:gd name="connsiteX22" fmla="*/ 399022 w 738457"/>
                  <a:gd name="connsiteY22" fmla="*/ 658731 h 735085"/>
                  <a:gd name="connsiteX23" fmla="*/ 399022 w 738457"/>
                  <a:gd name="connsiteY23" fmla="*/ 686862 h 735085"/>
                  <a:gd name="connsiteX24" fmla="*/ 383039 w 738457"/>
                  <a:gd name="connsiteY24" fmla="*/ 698918 h 735085"/>
                  <a:gd name="connsiteX25" fmla="*/ 359066 w 738457"/>
                  <a:gd name="connsiteY25" fmla="*/ 702936 h 735085"/>
                  <a:gd name="connsiteX26" fmla="*/ 347080 w 738457"/>
                  <a:gd name="connsiteY26" fmla="*/ 690880 h 735085"/>
                  <a:gd name="connsiteX27" fmla="*/ 319111 w 738457"/>
                  <a:gd name="connsiteY27" fmla="*/ 702936 h 735085"/>
                  <a:gd name="connsiteX28" fmla="*/ 315116 w 738457"/>
                  <a:gd name="connsiteY28" fmla="*/ 719011 h 735085"/>
                  <a:gd name="connsiteX29" fmla="*/ 295138 w 738457"/>
                  <a:gd name="connsiteY29" fmla="*/ 735085 h 735085"/>
                  <a:gd name="connsiteX30" fmla="*/ 275160 w 738457"/>
                  <a:gd name="connsiteY30" fmla="*/ 735085 h 735085"/>
                  <a:gd name="connsiteX31" fmla="*/ 255183 w 738457"/>
                  <a:gd name="connsiteY31" fmla="*/ 719011 h 735085"/>
                  <a:gd name="connsiteX32" fmla="*/ 255183 w 738457"/>
                  <a:gd name="connsiteY32" fmla="*/ 702936 h 735085"/>
                  <a:gd name="connsiteX33" fmla="*/ 227214 w 738457"/>
                  <a:gd name="connsiteY33" fmla="*/ 690880 h 735085"/>
                  <a:gd name="connsiteX34" fmla="*/ 215228 w 738457"/>
                  <a:gd name="connsiteY34" fmla="*/ 698918 h 735085"/>
                  <a:gd name="connsiteX35" fmla="*/ 191254 w 738457"/>
                  <a:gd name="connsiteY35" fmla="*/ 698918 h 735085"/>
                  <a:gd name="connsiteX36" fmla="*/ 175272 w 738457"/>
                  <a:gd name="connsiteY36" fmla="*/ 682843 h 735085"/>
                  <a:gd name="connsiteX37" fmla="*/ 175272 w 738457"/>
                  <a:gd name="connsiteY37" fmla="*/ 654713 h 735085"/>
                  <a:gd name="connsiteX38" fmla="*/ 183263 w 738457"/>
                  <a:gd name="connsiteY38" fmla="*/ 646675 h 735085"/>
                  <a:gd name="connsiteX39" fmla="*/ 175272 w 738457"/>
                  <a:gd name="connsiteY39" fmla="*/ 618545 h 735085"/>
                  <a:gd name="connsiteX40" fmla="*/ 159290 w 738457"/>
                  <a:gd name="connsiteY40" fmla="*/ 618545 h 735085"/>
                  <a:gd name="connsiteX41" fmla="*/ 143308 w 738457"/>
                  <a:gd name="connsiteY41" fmla="*/ 598452 h 735085"/>
                  <a:gd name="connsiteX42" fmla="*/ 143308 w 738457"/>
                  <a:gd name="connsiteY42" fmla="*/ 578359 h 735085"/>
                  <a:gd name="connsiteX43" fmla="*/ 159290 w 738457"/>
                  <a:gd name="connsiteY43" fmla="*/ 558265 h 735085"/>
                  <a:gd name="connsiteX44" fmla="*/ 175272 w 738457"/>
                  <a:gd name="connsiteY44" fmla="*/ 554247 h 735085"/>
                  <a:gd name="connsiteX45" fmla="*/ 187259 w 738457"/>
                  <a:gd name="connsiteY45" fmla="*/ 526116 h 735085"/>
                  <a:gd name="connsiteX46" fmla="*/ 179268 w 738457"/>
                  <a:gd name="connsiteY46" fmla="*/ 518079 h 735085"/>
                  <a:gd name="connsiteX47" fmla="*/ 179268 w 738457"/>
                  <a:gd name="connsiteY47" fmla="*/ 489949 h 735085"/>
                  <a:gd name="connsiteX48" fmla="*/ 195250 w 738457"/>
                  <a:gd name="connsiteY48" fmla="*/ 477893 h 735085"/>
                  <a:gd name="connsiteX49" fmla="*/ 219223 w 738457"/>
                  <a:gd name="connsiteY49" fmla="*/ 473874 h 735085"/>
                  <a:gd name="connsiteX50" fmla="*/ 231210 w 738457"/>
                  <a:gd name="connsiteY50" fmla="*/ 481911 h 735085"/>
                  <a:gd name="connsiteX51" fmla="*/ 259178 w 738457"/>
                  <a:gd name="connsiteY51" fmla="*/ 469856 h 735085"/>
                  <a:gd name="connsiteX52" fmla="*/ 263174 w 738457"/>
                  <a:gd name="connsiteY52" fmla="*/ 457800 h 735085"/>
                  <a:gd name="connsiteX53" fmla="*/ 283151 w 738457"/>
                  <a:gd name="connsiteY53" fmla="*/ 441725 h 735085"/>
                  <a:gd name="connsiteX54" fmla="*/ 550369 w 738457"/>
                  <a:gd name="connsiteY54" fmla="*/ 341975 h 735085"/>
                  <a:gd name="connsiteX55" fmla="*/ 494343 w 738457"/>
                  <a:gd name="connsiteY55" fmla="*/ 410007 h 735085"/>
                  <a:gd name="connsiteX56" fmla="*/ 562375 w 738457"/>
                  <a:gd name="connsiteY56" fmla="*/ 470036 h 735085"/>
                  <a:gd name="connsiteX57" fmla="*/ 622403 w 738457"/>
                  <a:gd name="connsiteY57" fmla="*/ 402004 h 735085"/>
                  <a:gd name="connsiteX58" fmla="*/ 550369 w 738457"/>
                  <a:gd name="connsiteY58" fmla="*/ 341975 h 735085"/>
                  <a:gd name="connsiteX59" fmla="*/ 558373 w 738457"/>
                  <a:gd name="connsiteY59" fmla="*/ 225921 h 735085"/>
                  <a:gd name="connsiteX60" fmla="*/ 578382 w 738457"/>
                  <a:gd name="connsiteY60" fmla="*/ 241928 h 735085"/>
                  <a:gd name="connsiteX61" fmla="*/ 582384 w 738457"/>
                  <a:gd name="connsiteY61" fmla="*/ 261938 h 735085"/>
                  <a:gd name="connsiteX62" fmla="*/ 622403 w 738457"/>
                  <a:gd name="connsiteY62" fmla="*/ 273943 h 735085"/>
                  <a:gd name="connsiteX63" fmla="*/ 634408 w 738457"/>
                  <a:gd name="connsiteY63" fmla="*/ 261938 h 735085"/>
                  <a:gd name="connsiteX64" fmla="*/ 662422 w 738457"/>
                  <a:gd name="connsiteY64" fmla="*/ 257936 h 735085"/>
                  <a:gd name="connsiteX65" fmla="*/ 686433 w 738457"/>
                  <a:gd name="connsiteY65" fmla="*/ 281947 h 735085"/>
                  <a:gd name="connsiteX66" fmla="*/ 690435 w 738457"/>
                  <a:gd name="connsiteY66" fmla="*/ 305958 h 735085"/>
                  <a:gd name="connsiteX67" fmla="*/ 678429 w 738457"/>
                  <a:gd name="connsiteY67" fmla="*/ 321966 h 735085"/>
                  <a:gd name="connsiteX68" fmla="*/ 694437 w 738457"/>
                  <a:gd name="connsiteY68" fmla="*/ 357983 h 735085"/>
                  <a:gd name="connsiteX69" fmla="*/ 714446 w 738457"/>
                  <a:gd name="connsiteY69" fmla="*/ 357983 h 735085"/>
                  <a:gd name="connsiteX70" fmla="*/ 734455 w 738457"/>
                  <a:gd name="connsiteY70" fmla="*/ 373990 h 735085"/>
                  <a:gd name="connsiteX71" fmla="*/ 738457 w 738457"/>
                  <a:gd name="connsiteY71" fmla="*/ 406005 h 735085"/>
                  <a:gd name="connsiteX72" fmla="*/ 722450 w 738457"/>
                  <a:gd name="connsiteY72" fmla="*/ 430017 h 735085"/>
                  <a:gd name="connsiteX73" fmla="*/ 702440 w 738457"/>
                  <a:gd name="connsiteY73" fmla="*/ 434019 h 735085"/>
                  <a:gd name="connsiteX74" fmla="*/ 690435 w 738457"/>
                  <a:gd name="connsiteY74" fmla="*/ 470036 h 735085"/>
                  <a:gd name="connsiteX75" fmla="*/ 702440 w 738457"/>
                  <a:gd name="connsiteY75" fmla="*/ 482041 h 735085"/>
                  <a:gd name="connsiteX76" fmla="*/ 706442 w 738457"/>
                  <a:gd name="connsiteY76" fmla="*/ 510055 h 735085"/>
                  <a:gd name="connsiteX77" fmla="*/ 682431 w 738457"/>
                  <a:gd name="connsiteY77" fmla="*/ 534066 h 735085"/>
                  <a:gd name="connsiteX78" fmla="*/ 658420 w 738457"/>
                  <a:gd name="connsiteY78" fmla="*/ 538068 h 735085"/>
                  <a:gd name="connsiteX79" fmla="*/ 638410 w 738457"/>
                  <a:gd name="connsiteY79" fmla="*/ 526062 h 735085"/>
                  <a:gd name="connsiteX80" fmla="*/ 606395 w 738457"/>
                  <a:gd name="connsiteY80" fmla="*/ 542070 h 735085"/>
                  <a:gd name="connsiteX81" fmla="*/ 606395 w 738457"/>
                  <a:gd name="connsiteY81" fmla="*/ 566081 h 735085"/>
                  <a:gd name="connsiteX82" fmla="*/ 586386 w 738457"/>
                  <a:gd name="connsiteY82" fmla="*/ 586090 h 735085"/>
                  <a:gd name="connsiteX83" fmla="*/ 554371 w 738457"/>
                  <a:gd name="connsiteY83" fmla="*/ 586090 h 735085"/>
                  <a:gd name="connsiteX84" fmla="*/ 534361 w 738457"/>
                  <a:gd name="connsiteY84" fmla="*/ 570083 h 735085"/>
                  <a:gd name="connsiteX85" fmla="*/ 530360 w 738457"/>
                  <a:gd name="connsiteY85" fmla="*/ 550073 h 735085"/>
                  <a:gd name="connsiteX86" fmla="*/ 494343 w 738457"/>
                  <a:gd name="connsiteY86" fmla="*/ 538068 h 735085"/>
                  <a:gd name="connsiteX87" fmla="*/ 478335 w 738457"/>
                  <a:gd name="connsiteY87" fmla="*/ 554075 h 735085"/>
                  <a:gd name="connsiteX88" fmla="*/ 454324 w 738457"/>
                  <a:gd name="connsiteY88" fmla="*/ 554075 h 735085"/>
                  <a:gd name="connsiteX89" fmla="*/ 426311 w 738457"/>
                  <a:gd name="connsiteY89" fmla="*/ 534066 h 735085"/>
                  <a:gd name="connsiteX90" fmla="*/ 422309 w 738457"/>
                  <a:gd name="connsiteY90" fmla="*/ 506053 h 735085"/>
                  <a:gd name="connsiteX91" fmla="*/ 438316 w 738457"/>
                  <a:gd name="connsiteY91" fmla="*/ 490045 h 735085"/>
                  <a:gd name="connsiteX92" fmla="*/ 422309 w 738457"/>
                  <a:gd name="connsiteY92" fmla="*/ 458030 h 735085"/>
                  <a:gd name="connsiteX93" fmla="*/ 398298 w 738457"/>
                  <a:gd name="connsiteY93" fmla="*/ 458030 h 735085"/>
                  <a:gd name="connsiteX94" fmla="*/ 378288 w 738457"/>
                  <a:gd name="connsiteY94" fmla="*/ 438020 h 735085"/>
                  <a:gd name="connsiteX95" fmla="*/ 374286 w 738457"/>
                  <a:gd name="connsiteY95" fmla="*/ 406005 h 735085"/>
                  <a:gd name="connsiteX96" fmla="*/ 390294 w 738457"/>
                  <a:gd name="connsiteY96" fmla="*/ 385996 h 735085"/>
                  <a:gd name="connsiteX97" fmla="*/ 414305 w 738457"/>
                  <a:gd name="connsiteY97" fmla="*/ 381994 h 735085"/>
                  <a:gd name="connsiteX98" fmla="*/ 422309 w 738457"/>
                  <a:gd name="connsiteY98" fmla="*/ 345977 h 735085"/>
                  <a:gd name="connsiteX99" fmla="*/ 410303 w 738457"/>
                  <a:gd name="connsiteY99" fmla="*/ 329970 h 735085"/>
                  <a:gd name="connsiteX100" fmla="*/ 410303 w 738457"/>
                  <a:gd name="connsiteY100" fmla="*/ 305958 h 735085"/>
                  <a:gd name="connsiteX101" fmla="*/ 430313 w 738457"/>
                  <a:gd name="connsiteY101" fmla="*/ 277945 h 735085"/>
                  <a:gd name="connsiteX102" fmla="*/ 454324 w 738457"/>
                  <a:gd name="connsiteY102" fmla="*/ 273943 h 735085"/>
                  <a:gd name="connsiteX103" fmla="*/ 470331 w 738457"/>
                  <a:gd name="connsiteY103" fmla="*/ 285949 h 735085"/>
                  <a:gd name="connsiteX104" fmla="*/ 506348 w 738457"/>
                  <a:gd name="connsiteY104" fmla="*/ 265940 h 735085"/>
                  <a:gd name="connsiteX105" fmla="*/ 506348 w 738457"/>
                  <a:gd name="connsiteY105" fmla="*/ 249932 h 735085"/>
                  <a:gd name="connsiteX106" fmla="*/ 526358 w 738457"/>
                  <a:gd name="connsiteY106" fmla="*/ 229923 h 735085"/>
                  <a:gd name="connsiteX107" fmla="*/ 558373 w 738457"/>
                  <a:gd name="connsiteY107" fmla="*/ 225921 h 735085"/>
                  <a:gd name="connsiteX108" fmla="*/ 219487 w 738457"/>
                  <a:gd name="connsiteY108" fmla="*/ 140549 h 735085"/>
                  <a:gd name="connsiteX109" fmla="*/ 139673 w 738457"/>
                  <a:gd name="connsiteY109" fmla="*/ 216847 h 735085"/>
                  <a:gd name="connsiteX110" fmla="*/ 219487 w 738457"/>
                  <a:gd name="connsiteY110" fmla="*/ 297160 h 735085"/>
                  <a:gd name="connsiteX111" fmla="*/ 295309 w 738457"/>
                  <a:gd name="connsiteY111" fmla="*/ 216847 h 735085"/>
                  <a:gd name="connsiteX112" fmla="*/ 219487 w 738457"/>
                  <a:gd name="connsiteY112" fmla="*/ 140549 h 735085"/>
                  <a:gd name="connsiteX113" fmla="*/ 195543 w 738457"/>
                  <a:gd name="connsiteY113" fmla="*/ 0 h 735085"/>
                  <a:gd name="connsiteX114" fmla="*/ 243431 w 738457"/>
                  <a:gd name="connsiteY114" fmla="*/ 0 h 735085"/>
                  <a:gd name="connsiteX115" fmla="*/ 263384 w 738457"/>
                  <a:gd name="connsiteY115" fmla="*/ 16063 h 735085"/>
                  <a:gd name="connsiteX116" fmla="*/ 263384 w 738457"/>
                  <a:gd name="connsiteY116" fmla="*/ 44172 h 735085"/>
                  <a:gd name="connsiteX117" fmla="*/ 307281 w 738457"/>
                  <a:gd name="connsiteY117" fmla="*/ 64251 h 735085"/>
                  <a:gd name="connsiteX118" fmla="*/ 331225 w 738457"/>
                  <a:gd name="connsiteY118" fmla="*/ 48188 h 735085"/>
                  <a:gd name="connsiteX119" fmla="*/ 355169 w 738457"/>
                  <a:gd name="connsiteY119" fmla="*/ 48188 h 735085"/>
                  <a:gd name="connsiteX120" fmla="*/ 391085 w 738457"/>
                  <a:gd name="connsiteY120" fmla="*/ 80314 h 735085"/>
                  <a:gd name="connsiteX121" fmla="*/ 391085 w 738457"/>
                  <a:gd name="connsiteY121" fmla="*/ 108423 h 735085"/>
                  <a:gd name="connsiteX122" fmla="*/ 375122 w 738457"/>
                  <a:gd name="connsiteY122" fmla="*/ 128502 h 735085"/>
                  <a:gd name="connsiteX123" fmla="*/ 391085 w 738457"/>
                  <a:gd name="connsiteY123" fmla="*/ 172674 h 735085"/>
                  <a:gd name="connsiteX124" fmla="*/ 419020 w 738457"/>
                  <a:gd name="connsiteY124" fmla="*/ 176690 h 735085"/>
                  <a:gd name="connsiteX125" fmla="*/ 434982 w 738457"/>
                  <a:gd name="connsiteY125" fmla="*/ 196768 h 735085"/>
                  <a:gd name="connsiteX126" fmla="*/ 434982 w 738457"/>
                  <a:gd name="connsiteY126" fmla="*/ 240941 h 735085"/>
                  <a:gd name="connsiteX127" fmla="*/ 419020 w 738457"/>
                  <a:gd name="connsiteY127" fmla="*/ 261019 h 735085"/>
                  <a:gd name="connsiteX128" fmla="*/ 391085 w 738457"/>
                  <a:gd name="connsiteY128" fmla="*/ 265035 h 735085"/>
                  <a:gd name="connsiteX129" fmla="*/ 371132 w 738457"/>
                  <a:gd name="connsiteY129" fmla="*/ 309207 h 735085"/>
                  <a:gd name="connsiteX130" fmla="*/ 391085 w 738457"/>
                  <a:gd name="connsiteY130" fmla="*/ 333301 h 735085"/>
                  <a:gd name="connsiteX131" fmla="*/ 391085 w 738457"/>
                  <a:gd name="connsiteY131" fmla="*/ 357396 h 735085"/>
                  <a:gd name="connsiteX132" fmla="*/ 355169 w 738457"/>
                  <a:gd name="connsiteY132" fmla="*/ 393537 h 735085"/>
                  <a:gd name="connsiteX133" fmla="*/ 331225 w 738457"/>
                  <a:gd name="connsiteY133" fmla="*/ 393537 h 735085"/>
                  <a:gd name="connsiteX134" fmla="*/ 307281 w 738457"/>
                  <a:gd name="connsiteY134" fmla="*/ 373458 h 735085"/>
                  <a:gd name="connsiteX135" fmla="*/ 263384 w 738457"/>
                  <a:gd name="connsiteY135" fmla="*/ 393537 h 735085"/>
                  <a:gd name="connsiteX136" fmla="*/ 259393 w 738457"/>
                  <a:gd name="connsiteY136" fmla="*/ 421646 h 735085"/>
                  <a:gd name="connsiteX137" fmla="*/ 239440 w 738457"/>
                  <a:gd name="connsiteY137" fmla="*/ 441725 h 735085"/>
                  <a:gd name="connsiteX138" fmla="*/ 191552 w 738457"/>
                  <a:gd name="connsiteY138" fmla="*/ 441725 h 735085"/>
                  <a:gd name="connsiteX139" fmla="*/ 171599 w 738457"/>
                  <a:gd name="connsiteY139" fmla="*/ 421646 h 735085"/>
                  <a:gd name="connsiteX140" fmla="*/ 167608 w 738457"/>
                  <a:gd name="connsiteY140" fmla="*/ 389521 h 735085"/>
                  <a:gd name="connsiteX141" fmla="*/ 127701 w 738457"/>
                  <a:gd name="connsiteY141" fmla="*/ 373458 h 735085"/>
                  <a:gd name="connsiteX142" fmla="*/ 103757 w 738457"/>
                  <a:gd name="connsiteY142" fmla="*/ 393537 h 735085"/>
                  <a:gd name="connsiteX143" fmla="*/ 79813 w 738457"/>
                  <a:gd name="connsiteY143" fmla="*/ 393537 h 735085"/>
                  <a:gd name="connsiteX144" fmla="*/ 43897 w 738457"/>
                  <a:gd name="connsiteY144" fmla="*/ 357396 h 735085"/>
                  <a:gd name="connsiteX145" fmla="*/ 43897 w 738457"/>
                  <a:gd name="connsiteY145" fmla="*/ 329286 h 735085"/>
                  <a:gd name="connsiteX146" fmla="*/ 63850 w 738457"/>
                  <a:gd name="connsiteY146" fmla="*/ 305192 h 735085"/>
                  <a:gd name="connsiteX147" fmla="*/ 47888 w 738457"/>
                  <a:gd name="connsiteY147" fmla="*/ 269051 h 735085"/>
                  <a:gd name="connsiteX148" fmla="*/ 15962 w 738457"/>
                  <a:gd name="connsiteY148" fmla="*/ 265035 h 735085"/>
                  <a:gd name="connsiteX149" fmla="*/ 0 w 738457"/>
                  <a:gd name="connsiteY149" fmla="*/ 244956 h 735085"/>
                  <a:gd name="connsiteX150" fmla="*/ 0 w 738457"/>
                  <a:gd name="connsiteY150" fmla="*/ 196768 h 735085"/>
                  <a:gd name="connsiteX151" fmla="*/ 15962 w 738457"/>
                  <a:gd name="connsiteY151" fmla="*/ 176690 h 735085"/>
                  <a:gd name="connsiteX152" fmla="*/ 43897 w 738457"/>
                  <a:gd name="connsiteY152" fmla="*/ 172674 h 735085"/>
                  <a:gd name="connsiteX153" fmla="*/ 63850 w 738457"/>
                  <a:gd name="connsiteY153" fmla="*/ 132517 h 735085"/>
                  <a:gd name="connsiteX154" fmla="*/ 43897 w 738457"/>
                  <a:gd name="connsiteY154" fmla="*/ 108423 h 735085"/>
                  <a:gd name="connsiteX155" fmla="*/ 43897 w 738457"/>
                  <a:gd name="connsiteY155" fmla="*/ 80314 h 735085"/>
                  <a:gd name="connsiteX156" fmla="*/ 79813 w 738457"/>
                  <a:gd name="connsiteY156" fmla="*/ 48188 h 735085"/>
                  <a:gd name="connsiteX157" fmla="*/ 103757 w 738457"/>
                  <a:gd name="connsiteY157" fmla="*/ 48188 h 735085"/>
                  <a:gd name="connsiteX158" fmla="*/ 127701 w 738457"/>
                  <a:gd name="connsiteY158" fmla="*/ 64251 h 735085"/>
                  <a:gd name="connsiteX159" fmla="*/ 171599 w 738457"/>
                  <a:gd name="connsiteY159" fmla="*/ 44172 h 735085"/>
                  <a:gd name="connsiteX160" fmla="*/ 175589 w 738457"/>
                  <a:gd name="connsiteY160" fmla="*/ 16063 h 735085"/>
                  <a:gd name="connsiteX161" fmla="*/ 195543 w 738457"/>
                  <a:gd name="connsiteY161" fmla="*/ 0 h 735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738457" h="735085">
                    <a:moveTo>
                      <a:pt x="291143" y="534154"/>
                    </a:moveTo>
                    <a:cubicBezTo>
                      <a:pt x="263174" y="534154"/>
                      <a:pt x="239201" y="558265"/>
                      <a:pt x="239201" y="586396"/>
                    </a:cubicBezTo>
                    <a:cubicBezTo>
                      <a:pt x="235205" y="614526"/>
                      <a:pt x="259178" y="638638"/>
                      <a:pt x="287147" y="638638"/>
                    </a:cubicBezTo>
                    <a:cubicBezTo>
                      <a:pt x="319111" y="638638"/>
                      <a:pt x="343084" y="618545"/>
                      <a:pt x="343084" y="586396"/>
                    </a:cubicBezTo>
                    <a:cubicBezTo>
                      <a:pt x="343084" y="558265"/>
                      <a:pt x="319111" y="534154"/>
                      <a:pt x="291143" y="534154"/>
                    </a:cubicBezTo>
                    <a:close/>
                    <a:moveTo>
                      <a:pt x="283151" y="441725"/>
                    </a:moveTo>
                    <a:cubicBezTo>
                      <a:pt x="283151" y="441725"/>
                      <a:pt x="283151" y="441725"/>
                      <a:pt x="303129" y="441725"/>
                    </a:cubicBezTo>
                    <a:cubicBezTo>
                      <a:pt x="311120" y="441725"/>
                      <a:pt x="319111" y="449762"/>
                      <a:pt x="319111" y="457800"/>
                    </a:cubicBezTo>
                    <a:cubicBezTo>
                      <a:pt x="319111" y="457800"/>
                      <a:pt x="319111" y="457800"/>
                      <a:pt x="323107" y="473874"/>
                    </a:cubicBezTo>
                    <a:cubicBezTo>
                      <a:pt x="331098" y="473874"/>
                      <a:pt x="343084" y="477893"/>
                      <a:pt x="351075" y="485930"/>
                    </a:cubicBezTo>
                    <a:cubicBezTo>
                      <a:pt x="351075" y="485930"/>
                      <a:pt x="351075" y="485930"/>
                      <a:pt x="359066" y="477893"/>
                    </a:cubicBezTo>
                    <a:cubicBezTo>
                      <a:pt x="367057" y="469856"/>
                      <a:pt x="379044" y="469856"/>
                      <a:pt x="387035" y="477893"/>
                    </a:cubicBezTo>
                    <a:cubicBezTo>
                      <a:pt x="387035" y="477893"/>
                      <a:pt x="387035" y="477893"/>
                      <a:pt x="399022" y="493967"/>
                    </a:cubicBezTo>
                    <a:cubicBezTo>
                      <a:pt x="407013" y="502005"/>
                      <a:pt x="407013" y="510042"/>
                      <a:pt x="403017" y="518079"/>
                    </a:cubicBezTo>
                    <a:cubicBezTo>
                      <a:pt x="403017" y="518079"/>
                      <a:pt x="403017" y="518079"/>
                      <a:pt x="395026" y="530135"/>
                    </a:cubicBezTo>
                    <a:cubicBezTo>
                      <a:pt x="399022" y="538172"/>
                      <a:pt x="403017" y="546210"/>
                      <a:pt x="403017" y="558265"/>
                    </a:cubicBezTo>
                    <a:cubicBezTo>
                      <a:pt x="403017" y="558265"/>
                      <a:pt x="403017" y="558265"/>
                      <a:pt x="418999" y="558265"/>
                    </a:cubicBezTo>
                    <a:cubicBezTo>
                      <a:pt x="426990" y="562284"/>
                      <a:pt x="434981" y="570321"/>
                      <a:pt x="434981" y="578359"/>
                    </a:cubicBezTo>
                    <a:cubicBezTo>
                      <a:pt x="434981" y="578359"/>
                      <a:pt x="434981" y="578359"/>
                      <a:pt x="434981" y="598452"/>
                    </a:cubicBezTo>
                    <a:cubicBezTo>
                      <a:pt x="434981" y="610508"/>
                      <a:pt x="426990" y="618545"/>
                      <a:pt x="415004" y="618545"/>
                    </a:cubicBezTo>
                    <a:cubicBezTo>
                      <a:pt x="415004" y="618545"/>
                      <a:pt x="415004" y="618545"/>
                      <a:pt x="403017" y="618545"/>
                    </a:cubicBezTo>
                    <a:cubicBezTo>
                      <a:pt x="403017" y="630601"/>
                      <a:pt x="399022" y="638638"/>
                      <a:pt x="391031" y="646675"/>
                    </a:cubicBezTo>
                    <a:cubicBezTo>
                      <a:pt x="391031" y="646675"/>
                      <a:pt x="391031" y="646675"/>
                      <a:pt x="399022" y="658731"/>
                    </a:cubicBezTo>
                    <a:cubicBezTo>
                      <a:pt x="407013" y="666769"/>
                      <a:pt x="407013" y="678824"/>
                      <a:pt x="399022" y="686862"/>
                    </a:cubicBezTo>
                    <a:cubicBezTo>
                      <a:pt x="399022" y="686862"/>
                      <a:pt x="399022" y="686862"/>
                      <a:pt x="383039" y="698918"/>
                    </a:cubicBezTo>
                    <a:cubicBezTo>
                      <a:pt x="375048" y="706955"/>
                      <a:pt x="367057" y="706955"/>
                      <a:pt x="359066" y="702936"/>
                    </a:cubicBezTo>
                    <a:cubicBezTo>
                      <a:pt x="359066" y="702936"/>
                      <a:pt x="359066" y="702936"/>
                      <a:pt x="347080" y="690880"/>
                    </a:cubicBezTo>
                    <a:cubicBezTo>
                      <a:pt x="339089" y="698918"/>
                      <a:pt x="327102" y="698918"/>
                      <a:pt x="319111" y="702936"/>
                    </a:cubicBezTo>
                    <a:cubicBezTo>
                      <a:pt x="319111" y="702936"/>
                      <a:pt x="319111" y="702936"/>
                      <a:pt x="315116" y="719011"/>
                    </a:cubicBezTo>
                    <a:cubicBezTo>
                      <a:pt x="315116" y="727048"/>
                      <a:pt x="307125" y="735085"/>
                      <a:pt x="295138" y="735085"/>
                    </a:cubicBezTo>
                    <a:cubicBezTo>
                      <a:pt x="295138" y="735085"/>
                      <a:pt x="295138" y="735085"/>
                      <a:pt x="275160" y="735085"/>
                    </a:cubicBezTo>
                    <a:cubicBezTo>
                      <a:pt x="267169" y="735085"/>
                      <a:pt x="259178" y="727048"/>
                      <a:pt x="255183" y="719011"/>
                    </a:cubicBezTo>
                    <a:cubicBezTo>
                      <a:pt x="255183" y="719011"/>
                      <a:pt x="255183" y="719011"/>
                      <a:pt x="255183" y="702936"/>
                    </a:cubicBezTo>
                    <a:cubicBezTo>
                      <a:pt x="247192" y="698918"/>
                      <a:pt x="239201" y="694899"/>
                      <a:pt x="227214" y="690880"/>
                    </a:cubicBezTo>
                    <a:cubicBezTo>
                      <a:pt x="227214" y="690880"/>
                      <a:pt x="227214" y="690880"/>
                      <a:pt x="215228" y="698918"/>
                    </a:cubicBezTo>
                    <a:cubicBezTo>
                      <a:pt x="207237" y="706955"/>
                      <a:pt x="199246" y="702936"/>
                      <a:pt x="191254" y="698918"/>
                    </a:cubicBezTo>
                    <a:cubicBezTo>
                      <a:pt x="191254" y="698918"/>
                      <a:pt x="191254" y="698918"/>
                      <a:pt x="175272" y="682843"/>
                    </a:cubicBezTo>
                    <a:cubicBezTo>
                      <a:pt x="171277" y="674806"/>
                      <a:pt x="171277" y="662750"/>
                      <a:pt x="175272" y="654713"/>
                    </a:cubicBezTo>
                    <a:cubicBezTo>
                      <a:pt x="175272" y="654713"/>
                      <a:pt x="175272" y="654713"/>
                      <a:pt x="183263" y="646675"/>
                    </a:cubicBezTo>
                    <a:cubicBezTo>
                      <a:pt x="179268" y="638638"/>
                      <a:pt x="175272" y="626582"/>
                      <a:pt x="175272" y="618545"/>
                    </a:cubicBezTo>
                    <a:cubicBezTo>
                      <a:pt x="175272" y="618545"/>
                      <a:pt x="175272" y="618545"/>
                      <a:pt x="159290" y="618545"/>
                    </a:cubicBezTo>
                    <a:cubicBezTo>
                      <a:pt x="151299" y="614526"/>
                      <a:pt x="143308" y="606489"/>
                      <a:pt x="143308" y="598452"/>
                    </a:cubicBezTo>
                    <a:cubicBezTo>
                      <a:pt x="143308" y="598452"/>
                      <a:pt x="143308" y="598452"/>
                      <a:pt x="143308" y="578359"/>
                    </a:cubicBezTo>
                    <a:cubicBezTo>
                      <a:pt x="143308" y="566303"/>
                      <a:pt x="151299" y="558265"/>
                      <a:pt x="159290" y="558265"/>
                    </a:cubicBezTo>
                    <a:lnTo>
                      <a:pt x="175272" y="554247"/>
                    </a:lnTo>
                    <a:cubicBezTo>
                      <a:pt x="175272" y="546210"/>
                      <a:pt x="179268" y="538172"/>
                      <a:pt x="187259" y="526116"/>
                    </a:cubicBezTo>
                    <a:cubicBezTo>
                      <a:pt x="187259" y="526116"/>
                      <a:pt x="187259" y="526116"/>
                      <a:pt x="179268" y="518079"/>
                    </a:cubicBezTo>
                    <a:cubicBezTo>
                      <a:pt x="171277" y="510042"/>
                      <a:pt x="171277" y="497986"/>
                      <a:pt x="179268" y="489949"/>
                    </a:cubicBezTo>
                    <a:cubicBezTo>
                      <a:pt x="179268" y="489949"/>
                      <a:pt x="179268" y="489949"/>
                      <a:pt x="195250" y="477893"/>
                    </a:cubicBezTo>
                    <a:cubicBezTo>
                      <a:pt x="199246" y="469856"/>
                      <a:pt x="211232" y="469856"/>
                      <a:pt x="219223" y="473874"/>
                    </a:cubicBezTo>
                    <a:cubicBezTo>
                      <a:pt x="219223" y="473874"/>
                      <a:pt x="219223" y="473874"/>
                      <a:pt x="231210" y="481911"/>
                    </a:cubicBezTo>
                    <a:cubicBezTo>
                      <a:pt x="239201" y="477893"/>
                      <a:pt x="251187" y="473874"/>
                      <a:pt x="259178" y="469856"/>
                    </a:cubicBezTo>
                    <a:cubicBezTo>
                      <a:pt x="259178" y="469856"/>
                      <a:pt x="259178" y="469856"/>
                      <a:pt x="263174" y="457800"/>
                    </a:cubicBezTo>
                    <a:cubicBezTo>
                      <a:pt x="263174" y="449762"/>
                      <a:pt x="271165" y="441725"/>
                      <a:pt x="283151" y="441725"/>
                    </a:cubicBezTo>
                    <a:close/>
                    <a:moveTo>
                      <a:pt x="550369" y="341975"/>
                    </a:moveTo>
                    <a:cubicBezTo>
                      <a:pt x="518354" y="345977"/>
                      <a:pt x="490341" y="373990"/>
                      <a:pt x="494343" y="410007"/>
                    </a:cubicBezTo>
                    <a:cubicBezTo>
                      <a:pt x="494343" y="446024"/>
                      <a:pt x="526358" y="474038"/>
                      <a:pt x="562375" y="470036"/>
                    </a:cubicBezTo>
                    <a:cubicBezTo>
                      <a:pt x="598391" y="466034"/>
                      <a:pt x="622403" y="434019"/>
                      <a:pt x="622403" y="402004"/>
                    </a:cubicBezTo>
                    <a:cubicBezTo>
                      <a:pt x="618401" y="365987"/>
                      <a:pt x="586386" y="337973"/>
                      <a:pt x="550369" y="341975"/>
                    </a:cubicBezTo>
                    <a:close/>
                    <a:moveTo>
                      <a:pt x="558373" y="225921"/>
                    </a:moveTo>
                    <a:cubicBezTo>
                      <a:pt x="570378" y="225921"/>
                      <a:pt x="578382" y="233925"/>
                      <a:pt x="578382" y="241928"/>
                    </a:cubicBezTo>
                    <a:cubicBezTo>
                      <a:pt x="578382" y="241928"/>
                      <a:pt x="578382" y="241928"/>
                      <a:pt x="582384" y="261938"/>
                    </a:cubicBezTo>
                    <a:cubicBezTo>
                      <a:pt x="598391" y="261938"/>
                      <a:pt x="610397" y="265940"/>
                      <a:pt x="622403" y="273943"/>
                    </a:cubicBezTo>
                    <a:cubicBezTo>
                      <a:pt x="622403" y="273943"/>
                      <a:pt x="622403" y="273943"/>
                      <a:pt x="634408" y="261938"/>
                    </a:cubicBezTo>
                    <a:cubicBezTo>
                      <a:pt x="642412" y="253934"/>
                      <a:pt x="654418" y="253934"/>
                      <a:pt x="662422" y="257936"/>
                    </a:cubicBezTo>
                    <a:cubicBezTo>
                      <a:pt x="662422" y="257936"/>
                      <a:pt x="662422" y="257936"/>
                      <a:pt x="686433" y="281947"/>
                    </a:cubicBezTo>
                    <a:cubicBezTo>
                      <a:pt x="694437" y="285949"/>
                      <a:pt x="694437" y="297955"/>
                      <a:pt x="690435" y="305958"/>
                    </a:cubicBezTo>
                    <a:cubicBezTo>
                      <a:pt x="690435" y="305958"/>
                      <a:pt x="690435" y="305958"/>
                      <a:pt x="678429" y="321966"/>
                    </a:cubicBezTo>
                    <a:cubicBezTo>
                      <a:pt x="686433" y="333972"/>
                      <a:pt x="690435" y="345977"/>
                      <a:pt x="694437" y="357983"/>
                    </a:cubicBezTo>
                    <a:cubicBezTo>
                      <a:pt x="694437" y="357983"/>
                      <a:pt x="694437" y="357983"/>
                      <a:pt x="714446" y="357983"/>
                    </a:cubicBezTo>
                    <a:cubicBezTo>
                      <a:pt x="726452" y="357983"/>
                      <a:pt x="734455" y="365987"/>
                      <a:pt x="734455" y="373990"/>
                    </a:cubicBezTo>
                    <a:cubicBezTo>
                      <a:pt x="734455" y="373990"/>
                      <a:pt x="734455" y="373990"/>
                      <a:pt x="738457" y="406005"/>
                    </a:cubicBezTo>
                    <a:cubicBezTo>
                      <a:pt x="738457" y="418011"/>
                      <a:pt x="730453" y="426015"/>
                      <a:pt x="722450" y="430017"/>
                    </a:cubicBezTo>
                    <a:cubicBezTo>
                      <a:pt x="722450" y="430017"/>
                      <a:pt x="722450" y="430017"/>
                      <a:pt x="702440" y="434019"/>
                    </a:cubicBezTo>
                    <a:cubicBezTo>
                      <a:pt x="698438" y="446024"/>
                      <a:pt x="694437" y="458030"/>
                      <a:pt x="690435" y="470036"/>
                    </a:cubicBezTo>
                    <a:cubicBezTo>
                      <a:pt x="690435" y="470036"/>
                      <a:pt x="690435" y="470036"/>
                      <a:pt x="702440" y="482041"/>
                    </a:cubicBezTo>
                    <a:cubicBezTo>
                      <a:pt x="710444" y="490045"/>
                      <a:pt x="710444" y="502051"/>
                      <a:pt x="706442" y="510055"/>
                    </a:cubicBezTo>
                    <a:cubicBezTo>
                      <a:pt x="706442" y="510055"/>
                      <a:pt x="706442" y="510055"/>
                      <a:pt x="682431" y="534066"/>
                    </a:cubicBezTo>
                    <a:cubicBezTo>
                      <a:pt x="678429" y="542070"/>
                      <a:pt x="666423" y="546071"/>
                      <a:pt x="658420" y="538068"/>
                    </a:cubicBezTo>
                    <a:cubicBezTo>
                      <a:pt x="658420" y="538068"/>
                      <a:pt x="658420" y="538068"/>
                      <a:pt x="638410" y="526062"/>
                    </a:cubicBezTo>
                    <a:cubicBezTo>
                      <a:pt x="630407" y="534066"/>
                      <a:pt x="618401" y="538068"/>
                      <a:pt x="606395" y="542070"/>
                    </a:cubicBezTo>
                    <a:cubicBezTo>
                      <a:pt x="606395" y="542070"/>
                      <a:pt x="606395" y="542070"/>
                      <a:pt x="606395" y="566081"/>
                    </a:cubicBezTo>
                    <a:cubicBezTo>
                      <a:pt x="606395" y="574085"/>
                      <a:pt x="598391" y="582088"/>
                      <a:pt x="586386" y="586090"/>
                    </a:cubicBezTo>
                    <a:cubicBezTo>
                      <a:pt x="586386" y="586090"/>
                      <a:pt x="586386" y="586090"/>
                      <a:pt x="554371" y="586090"/>
                    </a:cubicBezTo>
                    <a:cubicBezTo>
                      <a:pt x="546367" y="590092"/>
                      <a:pt x="534361" y="582088"/>
                      <a:pt x="534361" y="570083"/>
                    </a:cubicBezTo>
                    <a:cubicBezTo>
                      <a:pt x="534361" y="570083"/>
                      <a:pt x="534361" y="570083"/>
                      <a:pt x="530360" y="550073"/>
                    </a:cubicBezTo>
                    <a:cubicBezTo>
                      <a:pt x="518354" y="546071"/>
                      <a:pt x="506348" y="542070"/>
                      <a:pt x="494343" y="538068"/>
                    </a:cubicBezTo>
                    <a:cubicBezTo>
                      <a:pt x="494343" y="538068"/>
                      <a:pt x="494343" y="538068"/>
                      <a:pt x="478335" y="554075"/>
                    </a:cubicBezTo>
                    <a:cubicBezTo>
                      <a:pt x="470331" y="562079"/>
                      <a:pt x="458326" y="562079"/>
                      <a:pt x="454324" y="554075"/>
                    </a:cubicBezTo>
                    <a:cubicBezTo>
                      <a:pt x="454324" y="554075"/>
                      <a:pt x="454324" y="554075"/>
                      <a:pt x="426311" y="534066"/>
                    </a:cubicBezTo>
                    <a:cubicBezTo>
                      <a:pt x="418307" y="526062"/>
                      <a:pt x="418307" y="514056"/>
                      <a:pt x="422309" y="506053"/>
                    </a:cubicBezTo>
                    <a:cubicBezTo>
                      <a:pt x="422309" y="506053"/>
                      <a:pt x="422309" y="506053"/>
                      <a:pt x="438316" y="490045"/>
                    </a:cubicBezTo>
                    <a:cubicBezTo>
                      <a:pt x="430313" y="478040"/>
                      <a:pt x="426311" y="470036"/>
                      <a:pt x="422309" y="458030"/>
                    </a:cubicBezTo>
                    <a:cubicBezTo>
                      <a:pt x="422309" y="458030"/>
                      <a:pt x="422309" y="458030"/>
                      <a:pt x="398298" y="458030"/>
                    </a:cubicBezTo>
                    <a:cubicBezTo>
                      <a:pt x="386292" y="458030"/>
                      <a:pt x="378288" y="450026"/>
                      <a:pt x="378288" y="438020"/>
                    </a:cubicBezTo>
                    <a:cubicBezTo>
                      <a:pt x="378288" y="438020"/>
                      <a:pt x="378288" y="438020"/>
                      <a:pt x="374286" y="406005"/>
                    </a:cubicBezTo>
                    <a:cubicBezTo>
                      <a:pt x="374286" y="398002"/>
                      <a:pt x="382290" y="385996"/>
                      <a:pt x="390294" y="385996"/>
                    </a:cubicBezTo>
                    <a:cubicBezTo>
                      <a:pt x="390294" y="385996"/>
                      <a:pt x="390294" y="385996"/>
                      <a:pt x="414305" y="381994"/>
                    </a:cubicBezTo>
                    <a:cubicBezTo>
                      <a:pt x="414305" y="369989"/>
                      <a:pt x="418307" y="357983"/>
                      <a:pt x="422309" y="345977"/>
                    </a:cubicBezTo>
                    <a:cubicBezTo>
                      <a:pt x="422309" y="345977"/>
                      <a:pt x="422309" y="345977"/>
                      <a:pt x="410303" y="329970"/>
                    </a:cubicBezTo>
                    <a:cubicBezTo>
                      <a:pt x="402299" y="321966"/>
                      <a:pt x="402299" y="309960"/>
                      <a:pt x="410303" y="305958"/>
                    </a:cubicBezTo>
                    <a:cubicBezTo>
                      <a:pt x="410303" y="305958"/>
                      <a:pt x="410303" y="305958"/>
                      <a:pt x="430313" y="277945"/>
                    </a:cubicBezTo>
                    <a:cubicBezTo>
                      <a:pt x="434314" y="269942"/>
                      <a:pt x="446320" y="269942"/>
                      <a:pt x="454324" y="273943"/>
                    </a:cubicBezTo>
                    <a:cubicBezTo>
                      <a:pt x="454324" y="273943"/>
                      <a:pt x="454324" y="273943"/>
                      <a:pt x="470331" y="285949"/>
                    </a:cubicBezTo>
                    <a:cubicBezTo>
                      <a:pt x="482337" y="277945"/>
                      <a:pt x="494343" y="273943"/>
                      <a:pt x="506348" y="265940"/>
                    </a:cubicBezTo>
                    <a:cubicBezTo>
                      <a:pt x="506348" y="265940"/>
                      <a:pt x="506348" y="265940"/>
                      <a:pt x="506348" y="249932"/>
                    </a:cubicBezTo>
                    <a:cubicBezTo>
                      <a:pt x="506348" y="237927"/>
                      <a:pt x="514352" y="229923"/>
                      <a:pt x="526358" y="229923"/>
                    </a:cubicBezTo>
                    <a:cubicBezTo>
                      <a:pt x="526358" y="229923"/>
                      <a:pt x="526358" y="229923"/>
                      <a:pt x="558373" y="225921"/>
                    </a:cubicBezTo>
                    <a:close/>
                    <a:moveTo>
                      <a:pt x="219487" y="140549"/>
                    </a:moveTo>
                    <a:cubicBezTo>
                      <a:pt x="175589" y="140549"/>
                      <a:pt x="139673" y="176690"/>
                      <a:pt x="139673" y="216847"/>
                    </a:cubicBezTo>
                    <a:cubicBezTo>
                      <a:pt x="139673" y="261019"/>
                      <a:pt x="175589" y="297160"/>
                      <a:pt x="219487" y="297160"/>
                    </a:cubicBezTo>
                    <a:cubicBezTo>
                      <a:pt x="263384" y="297160"/>
                      <a:pt x="295309" y="261019"/>
                      <a:pt x="295309" y="216847"/>
                    </a:cubicBezTo>
                    <a:cubicBezTo>
                      <a:pt x="295309" y="176690"/>
                      <a:pt x="263384" y="140549"/>
                      <a:pt x="219487" y="140549"/>
                    </a:cubicBezTo>
                    <a:close/>
                    <a:moveTo>
                      <a:pt x="195543" y="0"/>
                    </a:moveTo>
                    <a:cubicBezTo>
                      <a:pt x="195543" y="0"/>
                      <a:pt x="195543" y="0"/>
                      <a:pt x="243431" y="0"/>
                    </a:cubicBezTo>
                    <a:cubicBezTo>
                      <a:pt x="251412" y="0"/>
                      <a:pt x="259393" y="8031"/>
                      <a:pt x="263384" y="16063"/>
                    </a:cubicBezTo>
                    <a:cubicBezTo>
                      <a:pt x="263384" y="16063"/>
                      <a:pt x="263384" y="16063"/>
                      <a:pt x="263384" y="44172"/>
                    </a:cubicBezTo>
                    <a:cubicBezTo>
                      <a:pt x="279346" y="48188"/>
                      <a:pt x="295309" y="56219"/>
                      <a:pt x="307281" y="64251"/>
                    </a:cubicBezTo>
                    <a:cubicBezTo>
                      <a:pt x="307281" y="64251"/>
                      <a:pt x="307281" y="64251"/>
                      <a:pt x="331225" y="48188"/>
                    </a:cubicBezTo>
                    <a:cubicBezTo>
                      <a:pt x="339206" y="40157"/>
                      <a:pt x="347188" y="40157"/>
                      <a:pt x="355169" y="48188"/>
                    </a:cubicBezTo>
                    <a:cubicBezTo>
                      <a:pt x="355169" y="48188"/>
                      <a:pt x="355169" y="48188"/>
                      <a:pt x="391085" y="80314"/>
                    </a:cubicBezTo>
                    <a:cubicBezTo>
                      <a:pt x="395076" y="88345"/>
                      <a:pt x="399066" y="100392"/>
                      <a:pt x="391085" y="108423"/>
                    </a:cubicBezTo>
                    <a:cubicBezTo>
                      <a:pt x="391085" y="108423"/>
                      <a:pt x="391085" y="108423"/>
                      <a:pt x="375122" y="128502"/>
                    </a:cubicBezTo>
                    <a:cubicBezTo>
                      <a:pt x="379113" y="144564"/>
                      <a:pt x="387094" y="156611"/>
                      <a:pt x="391085" y="172674"/>
                    </a:cubicBezTo>
                    <a:cubicBezTo>
                      <a:pt x="391085" y="172674"/>
                      <a:pt x="391085" y="172674"/>
                      <a:pt x="419020" y="176690"/>
                    </a:cubicBezTo>
                    <a:cubicBezTo>
                      <a:pt x="427001" y="176690"/>
                      <a:pt x="434982" y="184721"/>
                      <a:pt x="434982" y="196768"/>
                    </a:cubicBezTo>
                    <a:cubicBezTo>
                      <a:pt x="434982" y="196768"/>
                      <a:pt x="434982" y="196768"/>
                      <a:pt x="434982" y="240941"/>
                    </a:cubicBezTo>
                    <a:cubicBezTo>
                      <a:pt x="434982" y="252988"/>
                      <a:pt x="427001" y="261019"/>
                      <a:pt x="419020" y="261019"/>
                    </a:cubicBezTo>
                    <a:cubicBezTo>
                      <a:pt x="419020" y="261019"/>
                      <a:pt x="419020" y="261019"/>
                      <a:pt x="391085" y="265035"/>
                    </a:cubicBezTo>
                    <a:cubicBezTo>
                      <a:pt x="387094" y="281098"/>
                      <a:pt x="379113" y="293145"/>
                      <a:pt x="371132" y="309207"/>
                    </a:cubicBezTo>
                    <a:cubicBezTo>
                      <a:pt x="371132" y="309207"/>
                      <a:pt x="371132" y="309207"/>
                      <a:pt x="391085" y="333301"/>
                    </a:cubicBezTo>
                    <a:cubicBezTo>
                      <a:pt x="399066" y="341333"/>
                      <a:pt x="395076" y="349364"/>
                      <a:pt x="391085" y="357396"/>
                    </a:cubicBezTo>
                    <a:cubicBezTo>
                      <a:pt x="391085" y="357396"/>
                      <a:pt x="391085" y="357396"/>
                      <a:pt x="355169" y="393537"/>
                    </a:cubicBezTo>
                    <a:cubicBezTo>
                      <a:pt x="347188" y="397552"/>
                      <a:pt x="339206" y="401568"/>
                      <a:pt x="331225" y="393537"/>
                    </a:cubicBezTo>
                    <a:cubicBezTo>
                      <a:pt x="331225" y="393537"/>
                      <a:pt x="331225" y="393537"/>
                      <a:pt x="307281" y="373458"/>
                    </a:cubicBezTo>
                    <a:cubicBezTo>
                      <a:pt x="291318" y="381490"/>
                      <a:pt x="279346" y="389521"/>
                      <a:pt x="263384" y="393537"/>
                    </a:cubicBezTo>
                    <a:cubicBezTo>
                      <a:pt x="263384" y="393537"/>
                      <a:pt x="263384" y="393537"/>
                      <a:pt x="259393" y="421646"/>
                    </a:cubicBezTo>
                    <a:cubicBezTo>
                      <a:pt x="259393" y="433693"/>
                      <a:pt x="251412" y="441725"/>
                      <a:pt x="239440" y="441725"/>
                    </a:cubicBezTo>
                    <a:cubicBezTo>
                      <a:pt x="239440" y="441725"/>
                      <a:pt x="239440" y="441725"/>
                      <a:pt x="191552" y="441725"/>
                    </a:cubicBezTo>
                    <a:cubicBezTo>
                      <a:pt x="183571" y="441725"/>
                      <a:pt x="175589" y="433693"/>
                      <a:pt x="171599" y="421646"/>
                    </a:cubicBezTo>
                    <a:cubicBezTo>
                      <a:pt x="171599" y="421646"/>
                      <a:pt x="171599" y="421646"/>
                      <a:pt x="167608" y="389521"/>
                    </a:cubicBezTo>
                    <a:cubicBezTo>
                      <a:pt x="155636" y="385505"/>
                      <a:pt x="143664" y="381490"/>
                      <a:pt x="127701" y="373458"/>
                    </a:cubicBezTo>
                    <a:cubicBezTo>
                      <a:pt x="127701" y="373458"/>
                      <a:pt x="127701" y="373458"/>
                      <a:pt x="103757" y="393537"/>
                    </a:cubicBezTo>
                    <a:cubicBezTo>
                      <a:pt x="95776" y="397552"/>
                      <a:pt x="87794" y="397552"/>
                      <a:pt x="79813" y="393537"/>
                    </a:cubicBezTo>
                    <a:cubicBezTo>
                      <a:pt x="79813" y="393537"/>
                      <a:pt x="79813" y="393537"/>
                      <a:pt x="43897" y="357396"/>
                    </a:cubicBezTo>
                    <a:cubicBezTo>
                      <a:pt x="39906" y="349364"/>
                      <a:pt x="35916" y="337317"/>
                      <a:pt x="43897" y="329286"/>
                    </a:cubicBezTo>
                    <a:cubicBezTo>
                      <a:pt x="43897" y="329286"/>
                      <a:pt x="43897" y="329286"/>
                      <a:pt x="63850" y="305192"/>
                    </a:cubicBezTo>
                    <a:cubicBezTo>
                      <a:pt x="55869" y="293145"/>
                      <a:pt x="51878" y="281098"/>
                      <a:pt x="47888" y="269051"/>
                    </a:cubicBezTo>
                    <a:lnTo>
                      <a:pt x="15962" y="265035"/>
                    </a:lnTo>
                    <a:cubicBezTo>
                      <a:pt x="7981" y="265035"/>
                      <a:pt x="0" y="252988"/>
                      <a:pt x="0" y="244956"/>
                    </a:cubicBezTo>
                    <a:cubicBezTo>
                      <a:pt x="0" y="244956"/>
                      <a:pt x="0" y="244956"/>
                      <a:pt x="0" y="196768"/>
                    </a:cubicBezTo>
                    <a:cubicBezTo>
                      <a:pt x="0" y="188737"/>
                      <a:pt x="7981" y="176690"/>
                      <a:pt x="15962" y="176690"/>
                    </a:cubicBezTo>
                    <a:cubicBezTo>
                      <a:pt x="15962" y="176690"/>
                      <a:pt x="15962" y="176690"/>
                      <a:pt x="43897" y="172674"/>
                    </a:cubicBezTo>
                    <a:cubicBezTo>
                      <a:pt x="47888" y="160627"/>
                      <a:pt x="55869" y="144564"/>
                      <a:pt x="63850" y="132517"/>
                    </a:cubicBezTo>
                    <a:cubicBezTo>
                      <a:pt x="63850" y="132517"/>
                      <a:pt x="63850" y="132517"/>
                      <a:pt x="43897" y="108423"/>
                    </a:cubicBezTo>
                    <a:cubicBezTo>
                      <a:pt x="35916" y="100392"/>
                      <a:pt x="39906" y="88345"/>
                      <a:pt x="43897" y="80314"/>
                    </a:cubicBezTo>
                    <a:cubicBezTo>
                      <a:pt x="43897" y="80314"/>
                      <a:pt x="43897" y="80314"/>
                      <a:pt x="79813" y="48188"/>
                    </a:cubicBezTo>
                    <a:cubicBezTo>
                      <a:pt x="87794" y="40157"/>
                      <a:pt x="95776" y="40157"/>
                      <a:pt x="103757" y="48188"/>
                    </a:cubicBezTo>
                    <a:cubicBezTo>
                      <a:pt x="103757" y="48188"/>
                      <a:pt x="103757" y="48188"/>
                      <a:pt x="127701" y="64251"/>
                    </a:cubicBezTo>
                    <a:cubicBezTo>
                      <a:pt x="139673" y="56219"/>
                      <a:pt x="155636" y="48188"/>
                      <a:pt x="171599" y="44172"/>
                    </a:cubicBezTo>
                    <a:cubicBezTo>
                      <a:pt x="171599" y="44172"/>
                      <a:pt x="171599" y="44172"/>
                      <a:pt x="175589" y="16063"/>
                    </a:cubicBezTo>
                    <a:cubicBezTo>
                      <a:pt x="175589" y="8031"/>
                      <a:pt x="183571" y="0"/>
                      <a:pt x="1955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işḻïḓè">
                <a:extLst>
                  <a:ext uri="{FF2B5EF4-FFF2-40B4-BE49-F238E27FC236}">
                    <a16:creationId xmlns:a16="http://schemas.microsoft.com/office/drawing/2014/main" xmlns="" id="{21FD6CF7-9FF4-459D-BCEE-AB793581B19D}"/>
                  </a:ext>
                </a:extLst>
              </p:cNvPr>
              <p:cNvSpPr/>
              <p:nvPr/>
            </p:nvSpPr>
            <p:spPr bwMode="auto">
              <a:xfrm>
                <a:off x="6751645" y="2336245"/>
                <a:ext cx="451552" cy="661141"/>
              </a:xfrm>
              <a:custGeom>
                <a:avLst/>
                <a:gdLst>
                  <a:gd name="T0" fmla="*/ 109 w 112"/>
                  <a:gd name="T1" fmla="*/ 41 h 163"/>
                  <a:gd name="T2" fmla="*/ 107 w 112"/>
                  <a:gd name="T3" fmla="*/ 34 h 163"/>
                  <a:gd name="T4" fmla="*/ 55 w 112"/>
                  <a:gd name="T5" fmla="*/ 0 h 163"/>
                  <a:gd name="T6" fmla="*/ 0 w 112"/>
                  <a:gd name="T7" fmla="*/ 51 h 163"/>
                  <a:gd name="T8" fmla="*/ 0 w 112"/>
                  <a:gd name="T9" fmla="*/ 57 h 163"/>
                  <a:gd name="T10" fmla="*/ 0 w 112"/>
                  <a:gd name="T11" fmla="*/ 62 h 163"/>
                  <a:gd name="T12" fmla="*/ 24 w 112"/>
                  <a:gd name="T13" fmla="*/ 111 h 163"/>
                  <a:gd name="T14" fmla="*/ 56 w 112"/>
                  <a:gd name="T15" fmla="*/ 163 h 163"/>
                  <a:gd name="T16" fmla="*/ 75 w 112"/>
                  <a:gd name="T17" fmla="*/ 130 h 163"/>
                  <a:gd name="T18" fmla="*/ 81 w 112"/>
                  <a:gd name="T19" fmla="*/ 120 h 163"/>
                  <a:gd name="T20" fmla="*/ 85 w 112"/>
                  <a:gd name="T21" fmla="*/ 114 h 163"/>
                  <a:gd name="T22" fmla="*/ 112 w 112"/>
                  <a:gd name="T23" fmla="*/ 58 h 163"/>
                  <a:gd name="T24" fmla="*/ 112 w 112"/>
                  <a:gd name="T25" fmla="*/ 50 h 163"/>
                  <a:gd name="T26" fmla="*/ 109 w 112"/>
                  <a:gd name="T27" fmla="*/ 41 h 163"/>
                  <a:gd name="T28" fmla="*/ 56 w 112"/>
                  <a:gd name="T29" fmla="*/ 75 h 163"/>
                  <a:gd name="T30" fmla="*/ 36 w 112"/>
                  <a:gd name="T31" fmla="*/ 62 h 163"/>
                  <a:gd name="T32" fmla="*/ 36 w 112"/>
                  <a:gd name="T33" fmla="*/ 57 h 163"/>
                  <a:gd name="T34" fmla="*/ 36 w 112"/>
                  <a:gd name="T35" fmla="*/ 52 h 163"/>
                  <a:gd name="T36" fmla="*/ 56 w 112"/>
                  <a:gd name="T37" fmla="*/ 34 h 163"/>
                  <a:gd name="T38" fmla="*/ 77 w 112"/>
                  <a:gd name="T39" fmla="*/ 55 h 163"/>
                  <a:gd name="T40" fmla="*/ 56 w 112"/>
                  <a:gd name="T41" fmla="*/ 7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63">
                    <a:moveTo>
                      <a:pt x="109" y="41"/>
                    </a:moveTo>
                    <a:cubicBezTo>
                      <a:pt x="109" y="38"/>
                      <a:pt x="108" y="36"/>
                      <a:pt x="107" y="34"/>
                    </a:cubicBezTo>
                    <a:cubicBezTo>
                      <a:pt x="96" y="9"/>
                      <a:pt x="74" y="0"/>
                      <a:pt x="55" y="0"/>
                    </a:cubicBezTo>
                    <a:cubicBezTo>
                      <a:pt x="30" y="0"/>
                      <a:pt x="3" y="16"/>
                      <a:pt x="0" y="5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8"/>
                      <a:pt x="0" y="60"/>
                      <a:pt x="0" y="62"/>
                    </a:cubicBezTo>
                    <a:cubicBezTo>
                      <a:pt x="2" y="78"/>
                      <a:pt x="15" y="95"/>
                      <a:pt x="24" y="111"/>
                    </a:cubicBezTo>
                    <a:cubicBezTo>
                      <a:pt x="35" y="129"/>
                      <a:pt x="45" y="146"/>
                      <a:pt x="56" y="163"/>
                    </a:cubicBezTo>
                    <a:cubicBezTo>
                      <a:pt x="62" y="152"/>
                      <a:pt x="69" y="141"/>
                      <a:pt x="75" y="130"/>
                    </a:cubicBezTo>
                    <a:cubicBezTo>
                      <a:pt x="77" y="127"/>
                      <a:pt x="79" y="123"/>
                      <a:pt x="81" y="120"/>
                    </a:cubicBezTo>
                    <a:cubicBezTo>
                      <a:pt x="82" y="118"/>
                      <a:pt x="84" y="116"/>
                      <a:pt x="85" y="114"/>
                    </a:cubicBezTo>
                    <a:cubicBezTo>
                      <a:pt x="96" y="96"/>
                      <a:pt x="112" y="76"/>
                      <a:pt x="112" y="58"/>
                    </a:cubicBezTo>
                    <a:cubicBezTo>
                      <a:pt x="112" y="50"/>
                      <a:pt x="112" y="50"/>
                      <a:pt x="112" y="50"/>
                    </a:cubicBezTo>
                    <a:cubicBezTo>
                      <a:pt x="112" y="48"/>
                      <a:pt x="110" y="41"/>
                      <a:pt x="109" y="41"/>
                    </a:cubicBezTo>
                    <a:close/>
                    <a:moveTo>
                      <a:pt x="56" y="75"/>
                    </a:moveTo>
                    <a:cubicBezTo>
                      <a:pt x="48" y="75"/>
                      <a:pt x="40" y="72"/>
                      <a:pt x="36" y="62"/>
                    </a:cubicBezTo>
                    <a:cubicBezTo>
                      <a:pt x="36" y="60"/>
                      <a:pt x="36" y="57"/>
                      <a:pt x="36" y="57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40"/>
                      <a:pt x="47" y="34"/>
                      <a:pt x="56" y="34"/>
                    </a:cubicBezTo>
                    <a:cubicBezTo>
                      <a:pt x="68" y="34"/>
                      <a:pt x="77" y="43"/>
                      <a:pt x="77" y="55"/>
                    </a:cubicBezTo>
                    <a:cubicBezTo>
                      <a:pt x="77" y="66"/>
                      <a:pt x="67" y="75"/>
                      <a:pt x="56" y="7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iśḷíḍé">
                <a:extLst>
                  <a:ext uri="{FF2B5EF4-FFF2-40B4-BE49-F238E27FC236}">
                    <a16:creationId xmlns:a16="http://schemas.microsoft.com/office/drawing/2014/main" xmlns="" id="{FBD06C03-45E8-41B8-BB05-FA606A1C3B37}"/>
                  </a:ext>
                </a:extLst>
              </p:cNvPr>
              <p:cNvSpPr/>
              <p:nvPr/>
            </p:nvSpPr>
            <p:spPr bwMode="auto">
              <a:xfrm>
                <a:off x="5519062" y="4599684"/>
                <a:ext cx="557199" cy="564015"/>
              </a:xfrm>
              <a:custGeom>
                <a:avLst/>
                <a:gdLst>
                  <a:gd name="connsiteX0" fmla="*/ 184459 w 551315"/>
                  <a:gd name="connsiteY0" fmla="*/ 375973 h 558059"/>
                  <a:gd name="connsiteX1" fmla="*/ 366857 w 551315"/>
                  <a:gd name="connsiteY1" fmla="*/ 375973 h 558059"/>
                  <a:gd name="connsiteX2" fmla="*/ 382717 w 551315"/>
                  <a:gd name="connsiteY2" fmla="*/ 392459 h 558059"/>
                  <a:gd name="connsiteX3" fmla="*/ 366857 w 551315"/>
                  <a:gd name="connsiteY3" fmla="*/ 413065 h 558059"/>
                  <a:gd name="connsiteX4" fmla="*/ 184459 w 551315"/>
                  <a:gd name="connsiteY4" fmla="*/ 413065 h 558059"/>
                  <a:gd name="connsiteX5" fmla="*/ 168598 w 551315"/>
                  <a:gd name="connsiteY5" fmla="*/ 392459 h 558059"/>
                  <a:gd name="connsiteX6" fmla="*/ 184459 w 551315"/>
                  <a:gd name="connsiteY6" fmla="*/ 375973 h 558059"/>
                  <a:gd name="connsiteX7" fmla="*/ 147524 w 551315"/>
                  <a:gd name="connsiteY7" fmla="*/ 300104 h 558059"/>
                  <a:gd name="connsiteX8" fmla="*/ 403792 w 551315"/>
                  <a:gd name="connsiteY8" fmla="*/ 300104 h 558059"/>
                  <a:gd name="connsiteX9" fmla="*/ 419809 w 551315"/>
                  <a:gd name="connsiteY9" fmla="*/ 320336 h 558059"/>
                  <a:gd name="connsiteX10" fmla="*/ 403792 w 551315"/>
                  <a:gd name="connsiteY10" fmla="*/ 340567 h 558059"/>
                  <a:gd name="connsiteX11" fmla="*/ 147524 w 551315"/>
                  <a:gd name="connsiteY11" fmla="*/ 340567 h 558059"/>
                  <a:gd name="connsiteX12" fmla="*/ 131507 w 551315"/>
                  <a:gd name="connsiteY12" fmla="*/ 320336 h 558059"/>
                  <a:gd name="connsiteX13" fmla="*/ 147524 w 551315"/>
                  <a:gd name="connsiteY13" fmla="*/ 300104 h 558059"/>
                  <a:gd name="connsiteX14" fmla="*/ 115856 w 551315"/>
                  <a:gd name="connsiteY14" fmla="*/ 256948 h 558059"/>
                  <a:gd name="connsiteX15" fmla="*/ 83896 w 551315"/>
                  <a:gd name="connsiteY15" fmla="*/ 285052 h 558059"/>
                  <a:gd name="connsiteX16" fmla="*/ 83896 w 551315"/>
                  <a:gd name="connsiteY16" fmla="*/ 441630 h 558059"/>
                  <a:gd name="connsiteX17" fmla="*/ 115856 w 551315"/>
                  <a:gd name="connsiteY17" fmla="*/ 469733 h 558059"/>
                  <a:gd name="connsiteX18" fmla="*/ 435459 w 551315"/>
                  <a:gd name="connsiteY18" fmla="*/ 469733 h 558059"/>
                  <a:gd name="connsiteX19" fmla="*/ 467419 w 551315"/>
                  <a:gd name="connsiteY19" fmla="*/ 441630 h 558059"/>
                  <a:gd name="connsiteX20" fmla="*/ 467419 w 551315"/>
                  <a:gd name="connsiteY20" fmla="*/ 285052 h 558059"/>
                  <a:gd name="connsiteX21" fmla="*/ 435459 w 551315"/>
                  <a:gd name="connsiteY21" fmla="*/ 256948 h 558059"/>
                  <a:gd name="connsiteX22" fmla="*/ 115856 w 551315"/>
                  <a:gd name="connsiteY22" fmla="*/ 256948 h 558059"/>
                  <a:gd name="connsiteX23" fmla="*/ 160168 w 551315"/>
                  <a:gd name="connsiteY23" fmla="*/ 0 h 558059"/>
                  <a:gd name="connsiteX24" fmla="*/ 391147 w 551315"/>
                  <a:gd name="connsiteY24" fmla="*/ 0 h 558059"/>
                  <a:gd name="connsiteX25" fmla="*/ 391147 w 551315"/>
                  <a:gd name="connsiteY25" fmla="*/ 92470 h 558059"/>
                  <a:gd name="connsiteX26" fmla="*/ 379200 w 551315"/>
                  <a:gd name="connsiteY26" fmla="*/ 104531 h 558059"/>
                  <a:gd name="connsiteX27" fmla="*/ 172115 w 551315"/>
                  <a:gd name="connsiteY27" fmla="*/ 104531 h 558059"/>
                  <a:gd name="connsiteX28" fmla="*/ 160168 w 551315"/>
                  <a:gd name="connsiteY28" fmla="*/ 92470 h 558059"/>
                  <a:gd name="connsiteX29" fmla="*/ 160168 w 551315"/>
                  <a:gd name="connsiteY29" fmla="*/ 0 h 558059"/>
                  <a:gd name="connsiteX30" fmla="*/ 51935 w 551315"/>
                  <a:gd name="connsiteY30" fmla="*/ 0 h 558059"/>
                  <a:gd name="connsiteX31" fmla="*/ 123846 w 551315"/>
                  <a:gd name="connsiteY31" fmla="*/ 0 h 558059"/>
                  <a:gd name="connsiteX32" fmla="*/ 123846 w 551315"/>
                  <a:gd name="connsiteY32" fmla="*/ 92341 h 558059"/>
                  <a:gd name="connsiteX33" fmla="*/ 171787 w 551315"/>
                  <a:gd name="connsiteY33" fmla="*/ 140519 h 558059"/>
                  <a:gd name="connsiteX34" fmla="*/ 379529 w 551315"/>
                  <a:gd name="connsiteY34" fmla="*/ 140519 h 558059"/>
                  <a:gd name="connsiteX35" fmla="*/ 427469 w 551315"/>
                  <a:gd name="connsiteY35" fmla="*/ 92341 h 558059"/>
                  <a:gd name="connsiteX36" fmla="*/ 427469 w 551315"/>
                  <a:gd name="connsiteY36" fmla="*/ 24089 h 558059"/>
                  <a:gd name="connsiteX37" fmla="*/ 543325 w 551315"/>
                  <a:gd name="connsiteY37" fmla="*/ 140519 h 558059"/>
                  <a:gd name="connsiteX38" fmla="*/ 551315 w 551315"/>
                  <a:gd name="connsiteY38" fmla="*/ 160593 h 558059"/>
                  <a:gd name="connsiteX39" fmla="*/ 551315 w 551315"/>
                  <a:gd name="connsiteY39" fmla="*/ 505867 h 558059"/>
                  <a:gd name="connsiteX40" fmla="*/ 499380 w 551315"/>
                  <a:gd name="connsiteY40" fmla="*/ 558059 h 558059"/>
                  <a:gd name="connsiteX41" fmla="*/ 51935 w 551315"/>
                  <a:gd name="connsiteY41" fmla="*/ 558059 h 558059"/>
                  <a:gd name="connsiteX42" fmla="*/ 0 w 551315"/>
                  <a:gd name="connsiteY42" fmla="*/ 505867 h 558059"/>
                  <a:gd name="connsiteX43" fmla="*/ 0 w 551315"/>
                  <a:gd name="connsiteY43" fmla="*/ 52193 h 558059"/>
                  <a:gd name="connsiteX44" fmla="*/ 51935 w 551315"/>
                  <a:gd name="connsiteY44" fmla="*/ 0 h 558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51315" h="558059">
                    <a:moveTo>
                      <a:pt x="184459" y="375973"/>
                    </a:moveTo>
                    <a:cubicBezTo>
                      <a:pt x="184459" y="375973"/>
                      <a:pt x="184459" y="375973"/>
                      <a:pt x="366857" y="375973"/>
                    </a:cubicBezTo>
                    <a:cubicBezTo>
                      <a:pt x="374787" y="375973"/>
                      <a:pt x="382717" y="384216"/>
                      <a:pt x="382717" y="392459"/>
                    </a:cubicBezTo>
                    <a:cubicBezTo>
                      <a:pt x="382717" y="404823"/>
                      <a:pt x="374787" y="413065"/>
                      <a:pt x="366857" y="413065"/>
                    </a:cubicBezTo>
                    <a:cubicBezTo>
                      <a:pt x="366857" y="413065"/>
                      <a:pt x="366857" y="413065"/>
                      <a:pt x="184459" y="413065"/>
                    </a:cubicBezTo>
                    <a:cubicBezTo>
                      <a:pt x="176529" y="413065"/>
                      <a:pt x="168598" y="404823"/>
                      <a:pt x="168598" y="392459"/>
                    </a:cubicBezTo>
                    <a:cubicBezTo>
                      <a:pt x="168598" y="384216"/>
                      <a:pt x="176529" y="375973"/>
                      <a:pt x="184459" y="375973"/>
                    </a:cubicBezTo>
                    <a:close/>
                    <a:moveTo>
                      <a:pt x="147524" y="300104"/>
                    </a:moveTo>
                    <a:cubicBezTo>
                      <a:pt x="147524" y="300104"/>
                      <a:pt x="147524" y="300104"/>
                      <a:pt x="403792" y="300104"/>
                    </a:cubicBezTo>
                    <a:cubicBezTo>
                      <a:pt x="411801" y="300104"/>
                      <a:pt x="419809" y="308197"/>
                      <a:pt x="419809" y="320336"/>
                    </a:cubicBezTo>
                    <a:cubicBezTo>
                      <a:pt x="419809" y="332475"/>
                      <a:pt x="411801" y="340567"/>
                      <a:pt x="403792" y="340567"/>
                    </a:cubicBezTo>
                    <a:cubicBezTo>
                      <a:pt x="403792" y="340567"/>
                      <a:pt x="403792" y="340567"/>
                      <a:pt x="147524" y="340567"/>
                    </a:cubicBezTo>
                    <a:cubicBezTo>
                      <a:pt x="139515" y="340567"/>
                      <a:pt x="131507" y="332475"/>
                      <a:pt x="131507" y="320336"/>
                    </a:cubicBezTo>
                    <a:cubicBezTo>
                      <a:pt x="131507" y="308197"/>
                      <a:pt x="139515" y="300104"/>
                      <a:pt x="147524" y="300104"/>
                    </a:cubicBezTo>
                    <a:close/>
                    <a:moveTo>
                      <a:pt x="115856" y="256948"/>
                    </a:moveTo>
                    <a:cubicBezTo>
                      <a:pt x="99876" y="256948"/>
                      <a:pt x="83896" y="268993"/>
                      <a:pt x="83896" y="285052"/>
                    </a:cubicBezTo>
                    <a:cubicBezTo>
                      <a:pt x="83896" y="285052"/>
                      <a:pt x="83896" y="285052"/>
                      <a:pt x="83896" y="441630"/>
                    </a:cubicBezTo>
                    <a:cubicBezTo>
                      <a:pt x="83896" y="457689"/>
                      <a:pt x="99876" y="469733"/>
                      <a:pt x="115856" y="469733"/>
                    </a:cubicBezTo>
                    <a:cubicBezTo>
                      <a:pt x="115856" y="469733"/>
                      <a:pt x="115856" y="469733"/>
                      <a:pt x="435459" y="469733"/>
                    </a:cubicBezTo>
                    <a:cubicBezTo>
                      <a:pt x="451439" y="469733"/>
                      <a:pt x="467419" y="457689"/>
                      <a:pt x="467419" y="441630"/>
                    </a:cubicBezTo>
                    <a:lnTo>
                      <a:pt x="467419" y="285052"/>
                    </a:lnTo>
                    <a:cubicBezTo>
                      <a:pt x="467419" y="268993"/>
                      <a:pt x="451439" y="256948"/>
                      <a:pt x="435459" y="256948"/>
                    </a:cubicBezTo>
                    <a:cubicBezTo>
                      <a:pt x="435459" y="256948"/>
                      <a:pt x="435459" y="256948"/>
                      <a:pt x="115856" y="256948"/>
                    </a:cubicBezTo>
                    <a:close/>
                    <a:moveTo>
                      <a:pt x="160168" y="0"/>
                    </a:moveTo>
                    <a:cubicBezTo>
                      <a:pt x="160168" y="0"/>
                      <a:pt x="160168" y="0"/>
                      <a:pt x="391147" y="0"/>
                    </a:cubicBezTo>
                    <a:cubicBezTo>
                      <a:pt x="391147" y="0"/>
                      <a:pt x="391147" y="0"/>
                      <a:pt x="391147" y="92470"/>
                    </a:cubicBezTo>
                    <a:cubicBezTo>
                      <a:pt x="391147" y="100511"/>
                      <a:pt x="383182" y="104531"/>
                      <a:pt x="379200" y="104531"/>
                    </a:cubicBezTo>
                    <a:cubicBezTo>
                      <a:pt x="379200" y="104531"/>
                      <a:pt x="379200" y="104531"/>
                      <a:pt x="172115" y="104531"/>
                    </a:cubicBezTo>
                    <a:cubicBezTo>
                      <a:pt x="168133" y="104531"/>
                      <a:pt x="160168" y="100511"/>
                      <a:pt x="160168" y="92470"/>
                    </a:cubicBezTo>
                    <a:cubicBezTo>
                      <a:pt x="160168" y="92470"/>
                      <a:pt x="160168" y="92470"/>
                      <a:pt x="160168" y="0"/>
                    </a:cubicBezTo>
                    <a:close/>
                    <a:moveTo>
                      <a:pt x="51935" y="0"/>
                    </a:moveTo>
                    <a:cubicBezTo>
                      <a:pt x="51935" y="0"/>
                      <a:pt x="51935" y="0"/>
                      <a:pt x="123846" y="0"/>
                    </a:cubicBezTo>
                    <a:cubicBezTo>
                      <a:pt x="123846" y="0"/>
                      <a:pt x="123846" y="0"/>
                      <a:pt x="123846" y="92341"/>
                    </a:cubicBezTo>
                    <a:cubicBezTo>
                      <a:pt x="123846" y="120445"/>
                      <a:pt x="147816" y="140519"/>
                      <a:pt x="171787" y="140519"/>
                    </a:cubicBezTo>
                    <a:cubicBezTo>
                      <a:pt x="171787" y="140519"/>
                      <a:pt x="171787" y="140519"/>
                      <a:pt x="379529" y="140519"/>
                    </a:cubicBezTo>
                    <a:cubicBezTo>
                      <a:pt x="403499" y="140519"/>
                      <a:pt x="427469" y="120445"/>
                      <a:pt x="427469" y="92341"/>
                    </a:cubicBezTo>
                    <a:cubicBezTo>
                      <a:pt x="427469" y="92341"/>
                      <a:pt x="427469" y="92341"/>
                      <a:pt x="427469" y="24089"/>
                    </a:cubicBezTo>
                    <a:cubicBezTo>
                      <a:pt x="427469" y="24089"/>
                      <a:pt x="427469" y="24089"/>
                      <a:pt x="543325" y="140519"/>
                    </a:cubicBezTo>
                    <a:cubicBezTo>
                      <a:pt x="547320" y="148548"/>
                      <a:pt x="551315" y="152563"/>
                      <a:pt x="551315" y="160593"/>
                    </a:cubicBezTo>
                    <a:cubicBezTo>
                      <a:pt x="551315" y="160593"/>
                      <a:pt x="551315" y="160593"/>
                      <a:pt x="551315" y="505867"/>
                    </a:cubicBezTo>
                    <a:cubicBezTo>
                      <a:pt x="551315" y="533970"/>
                      <a:pt x="527345" y="558059"/>
                      <a:pt x="499380" y="558059"/>
                    </a:cubicBezTo>
                    <a:cubicBezTo>
                      <a:pt x="499380" y="558059"/>
                      <a:pt x="499380" y="558059"/>
                      <a:pt x="51935" y="558059"/>
                    </a:cubicBezTo>
                    <a:cubicBezTo>
                      <a:pt x="23970" y="558059"/>
                      <a:pt x="0" y="533970"/>
                      <a:pt x="0" y="505867"/>
                    </a:cubicBezTo>
                    <a:cubicBezTo>
                      <a:pt x="0" y="505867"/>
                      <a:pt x="0" y="505867"/>
                      <a:pt x="0" y="52193"/>
                    </a:cubicBezTo>
                    <a:cubicBezTo>
                      <a:pt x="0" y="24089"/>
                      <a:pt x="23970" y="0"/>
                      <a:pt x="519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ïṩ1îďè">
                <a:extLst>
                  <a:ext uri="{FF2B5EF4-FFF2-40B4-BE49-F238E27FC236}">
                    <a16:creationId xmlns:a16="http://schemas.microsoft.com/office/drawing/2014/main" xmlns="" id="{55EB8A5A-9DEC-4A6D-8385-4B1347E23963}"/>
                  </a:ext>
                </a:extLst>
              </p:cNvPr>
              <p:cNvSpPr txBox="1"/>
              <p:nvPr/>
            </p:nvSpPr>
            <p:spPr>
              <a:xfrm>
                <a:off x="5170589" y="3375501"/>
                <a:ext cx="1855595" cy="50262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</a:rPr>
                  <a:t>Text</a:t>
                </a:r>
              </a:p>
            </p:txBody>
          </p:sp>
        </p:grpSp>
        <p:grpSp>
          <p:nvGrpSpPr>
            <p:cNvPr id="7" name="î$ľïdé">
              <a:extLst>
                <a:ext uri="{FF2B5EF4-FFF2-40B4-BE49-F238E27FC236}">
                  <a16:creationId xmlns:a16="http://schemas.microsoft.com/office/drawing/2014/main" xmlns="" id="{03C7A1EC-1D07-4FE0-A27D-A09FB6CCE701}"/>
                </a:ext>
              </a:extLst>
            </p:cNvPr>
            <p:cNvGrpSpPr/>
            <p:nvPr/>
          </p:nvGrpSpPr>
          <p:grpSpPr>
            <a:xfrm>
              <a:off x="673099" y="1173257"/>
              <a:ext cx="4061935" cy="1273601"/>
              <a:chOff x="673099" y="1173257"/>
              <a:chExt cx="4061935" cy="1273601"/>
            </a:xfrm>
          </p:grpSpPr>
          <p:sp>
            <p:nvSpPr>
              <p:cNvPr id="20" name="iśľide">
                <a:extLst>
                  <a:ext uri="{FF2B5EF4-FFF2-40B4-BE49-F238E27FC236}">
                    <a16:creationId xmlns:a16="http://schemas.microsoft.com/office/drawing/2014/main" xmlns="" id="{9C0466B4-9143-4064-A450-039B539817B8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1" name="išḷidé">
                <a:extLst>
                  <a:ext uri="{FF2B5EF4-FFF2-40B4-BE49-F238E27FC236}">
                    <a16:creationId xmlns:a16="http://schemas.microsoft.com/office/drawing/2014/main" xmlns="" id="{B9223B59-7CFD-431C-AB90-017B16E3DEB8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8" name="ïSḻïḑê">
              <a:extLst>
                <a:ext uri="{FF2B5EF4-FFF2-40B4-BE49-F238E27FC236}">
                  <a16:creationId xmlns:a16="http://schemas.microsoft.com/office/drawing/2014/main" xmlns="" id="{CFC3F10D-0641-48E5-8657-268EED6C9CD6}"/>
                </a:ext>
              </a:extLst>
            </p:cNvPr>
            <p:cNvGrpSpPr/>
            <p:nvPr/>
          </p:nvGrpSpPr>
          <p:grpSpPr>
            <a:xfrm>
              <a:off x="673100" y="3016878"/>
              <a:ext cx="3253968" cy="1273601"/>
              <a:chOff x="673100" y="3117482"/>
              <a:chExt cx="3253968" cy="1273601"/>
            </a:xfrm>
          </p:grpSpPr>
          <p:sp>
            <p:nvSpPr>
              <p:cNvPr id="18" name="îṩḻíḍe">
                <a:extLst>
                  <a:ext uri="{FF2B5EF4-FFF2-40B4-BE49-F238E27FC236}">
                    <a16:creationId xmlns:a16="http://schemas.microsoft.com/office/drawing/2014/main" xmlns="" id="{CDDBDB21-F114-4072-AE70-503A36292B3F}"/>
                  </a:ext>
                </a:extLst>
              </p:cNvPr>
              <p:cNvSpPr txBox="1"/>
              <p:nvPr/>
            </p:nvSpPr>
            <p:spPr bwMode="auto">
              <a:xfrm>
                <a:off x="673100" y="3117482"/>
                <a:ext cx="32539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9" name="iṡḷiḍé">
                <a:extLst>
                  <a:ext uri="{FF2B5EF4-FFF2-40B4-BE49-F238E27FC236}">
                    <a16:creationId xmlns:a16="http://schemas.microsoft.com/office/drawing/2014/main" xmlns="" id="{7645054B-067B-4664-A341-436647867534}"/>
                  </a:ext>
                </a:extLst>
              </p:cNvPr>
              <p:cNvSpPr/>
              <p:nvPr/>
            </p:nvSpPr>
            <p:spPr bwMode="auto">
              <a:xfrm>
                <a:off x="673100" y="3559288"/>
                <a:ext cx="3253968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iśliḋé">
              <a:extLst>
                <a:ext uri="{FF2B5EF4-FFF2-40B4-BE49-F238E27FC236}">
                  <a16:creationId xmlns:a16="http://schemas.microsoft.com/office/drawing/2014/main" xmlns="" id="{35979197-E236-4B72-AE50-7F044F7C146E}"/>
                </a:ext>
              </a:extLst>
            </p:cNvPr>
            <p:cNvGrpSpPr/>
            <p:nvPr/>
          </p:nvGrpSpPr>
          <p:grpSpPr>
            <a:xfrm>
              <a:off x="673099" y="4860499"/>
              <a:ext cx="4061935" cy="1273601"/>
              <a:chOff x="673099" y="4860499"/>
              <a:chExt cx="4061935" cy="1273601"/>
            </a:xfrm>
          </p:grpSpPr>
          <p:sp>
            <p:nvSpPr>
              <p:cNvPr id="16" name="í$ļïdê">
                <a:extLst>
                  <a:ext uri="{FF2B5EF4-FFF2-40B4-BE49-F238E27FC236}">
                    <a16:creationId xmlns:a16="http://schemas.microsoft.com/office/drawing/2014/main" xmlns="" id="{BB628FFF-D0B9-4570-A39A-5B288BFF0507}"/>
                  </a:ext>
                </a:extLst>
              </p:cNvPr>
              <p:cNvSpPr txBox="1"/>
              <p:nvPr/>
            </p:nvSpPr>
            <p:spPr bwMode="auto">
              <a:xfrm>
                <a:off x="673099" y="4860499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7" name="iślíḑê">
                <a:extLst>
                  <a:ext uri="{FF2B5EF4-FFF2-40B4-BE49-F238E27FC236}">
                    <a16:creationId xmlns:a16="http://schemas.microsoft.com/office/drawing/2014/main" xmlns="" id="{32167A94-B59A-48A6-A323-909B8C2DE972}"/>
                  </a:ext>
                </a:extLst>
              </p:cNvPr>
              <p:cNvSpPr/>
              <p:nvPr/>
            </p:nvSpPr>
            <p:spPr bwMode="auto">
              <a:xfrm>
                <a:off x="673099" y="5302305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ṧḻíďé">
              <a:extLst>
                <a:ext uri="{FF2B5EF4-FFF2-40B4-BE49-F238E27FC236}">
                  <a16:creationId xmlns:a16="http://schemas.microsoft.com/office/drawing/2014/main" xmlns="" id="{06381D44-8B70-4F5F-8EAF-77F7171A967C}"/>
                </a:ext>
              </a:extLst>
            </p:cNvPr>
            <p:cNvGrpSpPr/>
            <p:nvPr/>
          </p:nvGrpSpPr>
          <p:grpSpPr>
            <a:xfrm>
              <a:off x="7458553" y="2095068"/>
              <a:ext cx="4061935" cy="1273601"/>
              <a:chOff x="673099" y="1173257"/>
              <a:chExt cx="4061935" cy="1273601"/>
            </a:xfrm>
          </p:grpSpPr>
          <p:sp>
            <p:nvSpPr>
              <p:cNvPr id="14" name="işḻïḓê">
                <a:extLst>
                  <a:ext uri="{FF2B5EF4-FFF2-40B4-BE49-F238E27FC236}">
                    <a16:creationId xmlns:a16="http://schemas.microsoft.com/office/drawing/2014/main" xmlns="" id="{1F15DA2B-E082-4A22-89C3-BED419E7A4B4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5" name="îş1íḓê">
                <a:extLst>
                  <a:ext uri="{FF2B5EF4-FFF2-40B4-BE49-F238E27FC236}">
                    <a16:creationId xmlns:a16="http://schemas.microsoft.com/office/drawing/2014/main" xmlns="" id="{D7B12BB3-1118-4C01-8195-D46D553FF74C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iṧ1îďe">
              <a:extLst>
                <a:ext uri="{FF2B5EF4-FFF2-40B4-BE49-F238E27FC236}">
                  <a16:creationId xmlns:a16="http://schemas.microsoft.com/office/drawing/2014/main" xmlns="" id="{65AF7F12-2C51-4CC2-9ABA-1FB2BC8E3063}"/>
                </a:ext>
              </a:extLst>
            </p:cNvPr>
            <p:cNvGrpSpPr/>
            <p:nvPr/>
          </p:nvGrpSpPr>
          <p:grpSpPr>
            <a:xfrm>
              <a:off x="7458553" y="3938688"/>
              <a:ext cx="4061935" cy="1273601"/>
              <a:chOff x="673099" y="1173257"/>
              <a:chExt cx="4061935" cy="1273601"/>
            </a:xfrm>
          </p:grpSpPr>
          <p:sp>
            <p:nvSpPr>
              <p:cNvPr id="12" name="ïṩ1ïḍè">
                <a:extLst>
                  <a:ext uri="{FF2B5EF4-FFF2-40B4-BE49-F238E27FC236}">
                    <a16:creationId xmlns:a16="http://schemas.microsoft.com/office/drawing/2014/main" xmlns="" id="{9C9E0A14-E364-4AF0-ABA6-15B8360E1CA8}"/>
                  </a:ext>
                </a:extLst>
              </p:cNvPr>
              <p:cNvSpPr txBox="1"/>
              <p:nvPr/>
            </p:nvSpPr>
            <p:spPr bwMode="auto">
              <a:xfrm>
                <a:off x="673099" y="1173257"/>
                <a:ext cx="406193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3" name="ïṧḻïḓê">
                <a:extLst>
                  <a:ext uri="{FF2B5EF4-FFF2-40B4-BE49-F238E27FC236}">
                    <a16:creationId xmlns:a16="http://schemas.microsoft.com/office/drawing/2014/main" xmlns="" id="{0291A2E0-1FAA-47B5-AEC2-0F63DE187F74}"/>
                  </a:ext>
                </a:extLst>
              </p:cNvPr>
              <p:cNvSpPr/>
              <p:nvPr/>
            </p:nvSpPr>
            <p:spPr bwMode="auto">
              <a:xfrm>
                <a:off x="673099" y="1615063"/>
                <a:ext cx="4061935" cy="831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909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065520" y="2843284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89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6C9465-3A8C-4C29-B34C-05911BFC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BF74692-88FB-424B-A97B-4F487B421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F1A151-1954-429E-9DBA-0DFC48543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2" name="2075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BCB97D1-3D59-490B-B588-DCA7876AF7B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130300"/>
            <a:ext cx="10858500" cy="5003801"/>
            <a:chOff x="660400" y="1130300"/>
            <a:chExt cx="10858500" cy="5003801"/>
          </a:xfrm>
        </p:grpSpPr>
        <p:grpSp>
          <p:nvGrpSpPr>
            <p:cNvPr id="53" name="íṩliḍe">
              <a:extLst>
                <a:ext uri="{FF2B5EF4-FFF2-40B4-BE49-F238E27FC236}">
                  <a16:creationId xmlns:a16="http://schemas.microsoft.com/office/drawing/2014/main" xmlns="" id="{EBF194C8-6E03-475D-BF9D-0CD00B5C9C2A}"/>
                </a:ext>
              </a:extLst>
            </p:cNvPr>
            <p:cNvGrpSpPr/>
            <p:nvPr/>
          </p:nvGrpSpPr>
          <p:grpSpPr>
            <a:xfrm>
              <a:off x="3857649" y="1130300"/>
              <a:ext cx="4476702" cy="2524424"/>
              <a:chOff x="3869588" y="1404466"/>
              <a:chExt cx="4452824" cy="2510960"/>
            </a:xfrm>
          </p:grpSpPr>
          <p:sp>
            <p:nvSpPr>
              <p:cNvPr id="67" name="îṥlîḓé">
                <a:extLst>
                  <a:ext uri="{FF2B5EF4-FFF2-40B4-BE49-F238E27FC236}">
                    <a16:creationId xmlns:a16="http://schemas.microsoft.com/office/drawing/2014/main" xmlns="" id="{6BBB9E52-9755-4042-9732-F72E536F7A3C}"/>
                  </a:ext>
                </a:extLst>
              </p:cNvPr>
              <p:cNvSpPr/>
              <p:nvPr/>
            </p:nvSpPr>
            <p:spPr>
              <a:xfrm rot="10800000">
                <a:off x="3869588" y="1740148"/>
                <a:ext cx="1642344" cy="1839594"/>
              </a:xfrm>
              <a:custGeom>
                <a:avLst/>
                <a:gdLst>
                  <a:gd name="connsiteX0" fmla="*/ 1045862 w 2091893"/>
                  <a:gd name="connsiteY0" fmla="*/ 2343134 h 2343134"/>
                  <a:gd name="connsiteX1" fmla="*/ 1033420 w 2091893"/>
                  <a:gd name="connsiteY1" fmla="*/ 2154553 h 2343134"/>
                  <a:gd name="connsiteX2" fmla="*/ 872579 w 2091893"/>
                  <a:gd name="connsiteY2" fmla="*/ 2141387 h 2343134"/>
                  <a:gd name="connsiteX3" fmla="*/ 399370 w 2091893"/>
                  <a:gd name="connsiteY3" fmla="*/ 1931318 h 2343134"/>
                  <a:gd name="connsiteX4" fmla="*/ 0 w 2091893"/>
                  <a:gd name="connsiteY4" fmla="*/ 1123922 h 2343134"/>
                  <a:gd name="connsiteX5" fmla="*/ 179738 w 2091893"/>
                  <a:gd name="connsiteY5" fmla="*/ 1186198 h 2343134"/>
                  <a:gd name="connsiteX6" fmla="*/ 476151 w 2091893"/>
                  <a:gd name="connsiteY6" fmla="*/ 1125308 h 2343134"/>
                  <a:gd name="connsiteX7" fmla="*/ 693747 w 2091893"/>
                  <a:gd name="connsiteY7" fmla="*/ 1193272 h 2343134"/>
                  <a:gd name="connsiteX8" fmla="*/ 963463 w 2091893"/>
                  <a:gd name="connsiteY8" fmla="*/ 1161394 h 2343134"/>
                  <a:gd name="connsiteX9" fmla="*/ 1018231 w 2091893"/>
                  <a:gd name="connsiteY9" fmla="*/ 1136832 h 2343134"/>
                  <a:gd name="connsiteX10" fmla="*/ 1018231 w 2091893"/>
                  <a:gd name="connsiteY10" fmla="*/ 389546 h 2343134"/>
                  <a:gd name="connsiteX11" fmla="*/ 1010057 w 2091893"/>
                  <a:gd name="connsiteY11" fmla="*/ 389546 h 2343134"/>
                  <a:gd name="connsiteX12" fmla="*/ 1010057 w 2091893"/>
                  <a:gd name="connsiteY12" fmla="*/ 162664 h 2343134"/>
                  <a:gd name="connsiteX13" fmla="*/ 1168999 w 2091893"/>
                  <a:gd name="connsiteY13" fmla="*/ 6 h 2343134"/>
                  <a:gd name="connsiteX14" fmla="*/ 1331116 w 2091893"/>
                  <a:gd name="connsiteY14" fmla="*/ 162664 h 2343134"/>
                  <a:gd name="connsiteX15" fmla="*/ 1331116 w 2091893"/>
                  <a:gd name="connsiteY15" fmla="*/ 209883 h 2343134"/>
                  <a:gd name="connsiteX16" fmla="*/ 1288352 w 2091893"/>
                  <a:gd name="connsiteY16" fmla="*/ 220383 h 2343134"/>
                  <a:gd name="connsiteX17" fmla="*/ 1258795 w 2091893"/>
                  <a:gd name="connsiteY17" fmla="*/ 209883 h 2343134"/>
                  <a:gd name="connsiteX18" fmla="*/ 1258795 w 2091893"/>
                  <a:gd name="connsiteY18" fmla="*/ 155074 h 2343134"/>
                  <a:gd name="connsiteX19" fmla="*/ 1171470 w 2091893"/>
                  <a:gd name="connsiteY19" fmla="*/ 72905 h 2343134"/>
                  <a:gd name="connsiteX20" fmla="*/ 1085807 w 2091893"/>
                  <a:gd name="connsiteY20" fmla="*/ 155074 h 2343134"/>
                  <a:gd name="connsiteX21" fmla="*/ 1082244 w 2091893"/>
                  <a:gd name="connsiteY21" fmla="*/ 389546 h 2343134"/>
                  <a:gd name="connsiteX22" fmla="*/ 1071821 w 2091893"/>
                  <a:gd name="connsiteY22" fmla="*/ 389546 h 2343134"/>
                  <a:gd name="connsiteX23" fmla="*/ 1071821 w 2091893"/>
                  <a:gd name="connsiteY23" fmla="*/ 1133630 h 2343134"/>
                  <a:gd name="connsiteX24" fmla="*/ 1216203 w 2091893"/>
                  <a:gd name="connsiteY24" fmla="*/ 1185644 h 2343134"/>
                  <a:gd name="connsiteX25" fmla="*/ 1398147 w 2091893"/>
                  <a:gd name="connsiteY25" fmla="*/ 1193273 h 2343134"/>
                  <a:gd name="connsiteX26" fmla="*/ 1615742 w 2091893"/>
                  <a:gd name="connsiteY26" fmla="*/ 1125309 h 2343134"/>
                  <a:gd name="connsiteX27" fmla="*/ 1912155 w 2091893"/>
                  <a:gd name="connsiteY27" fmla="*/ 1186199 h 2343134"/>
                  <a:gd name="connsiteX28" fmla="*/ 2091893 w 2091893"/>
                  <a:gd name="connsiteY28" fmla="*/ 1123923 h 2343134"/>
                  <a:gd name="connsiteX29" fmla="*/ 1692524 w 2091893"/>
                  <a:gd name="connsiteY29" fmla="*/ 1931319 h 2343134"/>
                  <a:gd name="connsiteX30" fmla="*/ 1219314 w 2091893"/>
                  <a:gd name="connsiteY30" fmla="*/ 2141388 h 2343134"/>
                  <a:gd name="connsiteX31" fmla="*/ 1059501 w 2091893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3" h="2343134">
                    <a:moveTo>
                      <a:pt x="1045862" y="2343134"/>
                    </a:moveTo>
                    <a:lnTo>
                      <a:pt x="1033420" y="2154553"/>
                    </a:lnTo>
                    <a:lnTo>
                      <a:pt x="872579" y="2141387"/>
                    </a:lnTo>
                    <a:cubicBezTo>
                      <a:pt x="700569" y="2112564"/>
                      <a:pt x="537591" y="2040720"/>
                      <a:pt x="399370" y="1931318"/>
                    </a:cubicBezTo>
                    <a:cubicBezTo>
                      <a:pt x="152060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8" y="1186198"/>
                    </a:cubicBezTo>
                    <a:cubicBezTo>
                      <a:pt x="282550" y="1199246"/>
                      <a:pt x="386815" y="1177882"/>
                      <a:pt x="476151" y="1125308"/>
                    </a:cubicBezTo>
                    <a:cubicBezTo>
                      <a:pt x="543625" y="1161775"/>
                      <a:pt x="617498" y="1184812"/>
                      <a:pt x="693747" y="1193272"/>
                    </a:cubicBezTo>
                    <a:cubicBezTo>
                      <a:pt x="785288" y="1203381"/>
                      <a:pt x="877538" y="1192304"/>
                      <a:pt x="963463" y="1161394"/>
                    </a:cubicBezTo>
                    <a:lnTo>
                      <a:pt x="1018231" y="1136832"/>
                    </a:lnTo>
                    <a:lnTo>
                      <a:pt x="1018231" y="389546"/>
                    </a:lnTo>
                    <a:lnTo>
                      <a:pt x="1010057" y="389546"/>
                    </a:lnTo>
                    <a:lnTo>
                      <a:pt x="1010057" y="162664"/>
                    </a:lnTo>
                    <a:cubicBezTo>
                      <a:pt x="1008784" y="73754"/>
                      <a:pt x="1080088" y="783"/>
                      <a:pt x="1168999" y="6"/>
                    </a:cubicBezTo>
                    <a:cubicBezTo>
                      <a:pt x="1259079" y="-789"/>
                      <a:pt x="1332209" y="72597"/>
                      <a:pt x="1331116" y="162664"/>
                    </a:cubicBezTo>
                    <a:lnTo>
                      <a:pt x="1331116" y="209883"/>
                    </a:lnTo>
                    <a:cubicBezTo>
                      <a:pt x="1318479" y="218178"/>
                      <a:pt x="1303385" y="221883"/>
                      <a:pt x="1288352" y="220383"/>
                    </a:cubicBezTo>
                    <a:cubicBezTo>
                      <a:pt x="1277781" y="219334"/>
                      <a:pt x="1267644" y="215720"/>
                      <a:pt x="1258795" y="209883"/>
                    </a:cubicBezTo>
                    <a:lnTo>
                      <a:pt x="1258795" y="155074"/>
                    </a:lnTo>
                    <a:cubicBezTo>
                      <a:pt x="1256384" y="108721"/>
                      <a:pt x="1217887" y="72507"/>
                      <a:pt x="1171470" y="72905"/>
                    </a:cubicBezTo>
                    <a:cubicBezTo>
                      <a:pt x="1125667" y="73302"/>
                      <a:pt x="1088098" y="109336"/>
                      <a:pt x="1085807" y="155074"/>
                    </a:cubicBezTo>
                    <a:lnTo>
                      <a:pt x="1082244" y="389546"/>
                    </a:lnTo>
                    <a:lnTo>
                      <a:pt x="1071821" y="389546"/>
                    </a:lnTo>
                    <a:lnTo>
                      <a:pt x="1071821" y="1133630"/>
                    </a:lnTo>
                    <a:lnTo>
                      <a:pt x="1216203" y="1185644"/>
                    </a:lnTo>
                    <a:cubicBezTo>
                      <a:pt x="1275776" y="1197335"/>
                      <a:pt x="1337119" y="1200012"/>
                      <a:pt x="1398147" y="1193273"/>
                    </a:cubicBezTo>
                    <a:cubicBezTo>
                      <a:pt x="1474395" y="1184813"/>
                      <a:pt x="1548268" y="1161776"/>
                      <a:pt x="1615742" y="1125309"/>
                    </a:cubicBezTo>
                    <a:cubicBezTo>
                      <a:pt x="1705078" y="1177883"/>
                      <a:pt x="1809344" y="1199247"/>
                      <a:pt x="1912155" y="1186199"/>
                    </a:cubicBezTo>
                    <a:cubicBezTo>
                      <a:pt x="1975752" y="1178074"/>
                      <a:pt x="2036925" y="1156901"/>
                      <a:pt x="2091893" y="1123923"/>
                    </a:cubicBezTo>
                    <a:cubicBezTo>
                      <a:pt x="2086367" y="1439272"/>
                      <a:pt x="1939833" y="1735552"/>
                      <a:pt x="1692524" y="1931319"/>
                    </a:cubicBezTo>
                    <a:cubicBezTo>
                      <a:pt x="1554303" y="2040721"/>
                      <a:pt x="1391324" y="2112565"/>
                      <a:pt x="1219314" y="2141388"/>
                    </a:cubicBezTo>
                    <a:lnTo>
                      <a:pt x="1059501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68" name="ïṥ1îḋê">
                <a:extLst>
                  <a:ext uri="{FF2B5EF4-FFF2-40B4-BE49-F238E27FC236}">
                    <a16:creationId xmlns:a16="http://schemas.microsoft.com/office/drawing/2014/main" xmlns="" id="{7D36530D-98D2-4C38-B545-EC3E0B2C8C88}"/>
                  </a:ext>
                </a:extLst>
              </p:cNvPr>
              <p:cNvSpPr/>
              <p:nvPr/>
            </p:nvSpPr>
            <p:spPr>
              <a:xfrm rot="10800000">
                <a:off x="6680062" y="1740148"/>
                <a:ext cx="1642350" cy="1839594"/>
              </a:xfrm>
              <a:custGeom>
                <a:avLst/>
                <a:gdLst>
                  <a:gd name="connsiteX0" fmla="*/ 1045866 w 2091901"/>
                  <a:gd name="connsiteY0" fmla="*/ 2343134 h 2343134"/>
                  <a:gd name="connsiteX1" fmla="*/ 1033424 w 2091901"/>
                  <a:gd name="connsiteY1" fmla="*/ 2154553 h 2343134"/>
                  <a:gd name="connsiteX2" fmla="*/ 872583 w 2091901"/>
                  <a:gd name="connsiteY2" fmla="*/ 2141387 h 2343134"/>
                  <a:gd name="connsiteX3" fmla="*/ 399371 w 2091901"/>
                  <a:gd name="connsiteY3" fmla="*/ 1931318 h 2343134"/>
                  <a:gd name="connsiteX4" fmla="*/ 0 w 2091901"/>
                  <a:gd name="connsiteY4" fmla="*/ 1123922 h 2343134"/>
                  <a:gd name="connsiteX5" fmla="*/ 179739 w 2091901"/>
                  <a:gd name="connsiteY5" fmla="*/ 1186198 h 2343134"/>
                  <a:gd name="connsiteX6" fmla="*/ 476153 w 2091901"/>
                  <a:gd name="connsiteY6" fmla="*/ 1125308 h 2343134"/>
                  <a:gd name="connsiteX7" fmla="*/ 693749 w 2091901"/>
                  <a:gd name="connsiteY7" fmla="*/ 1193272 h 2343134"/>
                  <a:gd name="connsiteX8" fmla="*/ 963466 w 2091901"/>
                  <a:gd name="connsiteY8" fmla="*/ 1161394 h 2343134"/>
                  <a:gd name="connsiteX9" fmla="*/ 1018235 w 2091901"/>
                  <a:gd name="connsiteY9" fmla="*/ 1136832 h 2343134"/>
                  <a:gd name="connsiteX10" fmla="*/ 1018235 w 2091901"/>
                  <a:gd name="connsiteY10" fmla="*/ 389546 h 2343134"/>
                  <a:gd name="connsiteX11" fmla="*/ 1010060 w 2091901"/>
                  <a:gd name="connsiteY11" fmla="*/ 389546 h 2343134"/>
                  <a:gd name="connsiteX12" fmla="*/ 1010060 w 2091901"/>
                  <a:gd name="connsiteY12" fmla="*/ 162664 h 2343134"/>
                  <a:gd name="connsiteX13" fmla="*/ 1169003 w 2091901"/>
                  <a:gd name="connsiteY13" fmla="*/ 6 h 2343134"/>
                  <a:gd name="connsiteX14" fmla="*/ 1331121 w 2091901"/>
                  <a:gd name="connsiteY14" fmla="*/ 162664 h 2343134"/>
                  <a:gd name="connsiteX15" fmla="*/ 1331121 w 2091901"/>
                  <a:gd name="connsiteY15" fmla="*/ 209884 h 2343134"/>
                  <a:gd name="connsiteX16" fmla="*/ 1288357 w 2091901"/>
                  <a:gd name="connsiteY16" fmla="*/ 220383 h 2343134"/>
                  <a:gd name="connsiteX17" fmla="*/ 1258799 w 2091901"/>
                  <a:gd name="connsiteY17" fmla="*/ 209884 h 2343134"/>
                  <a:gd name="connsiteX18" fmla="*/ 1258799 w 2091901"/>
                  <a:gd name="connsiteY18" fmla="*/ 155074 h 2343134"/>
                  <a:gd name="connsiteX19" fmla="*/ 1171474 w 2091901"/>
                  <a:gd name="connsiteY19" fmla="*/ 72905 h 2343134"/>
                  <a:gd name="connsiteX20" fmla="*/ 1085811 w 2091901"/>
                  <a:gd name="connsiteY20" fmla="*/ 155074 h 2343134"/>
                  <a:gd name="connsiteX21" fmla="*/ 1082247 w 2091901"/>
                  <a:gd name="connsiteY21" fmla="*/ 389546 h 2343134"/>
                  <a:gd name="connsiteX22" fmla="*/ 1071826 w 2091901"/>
                  <a:gd name="connsiteY22" fmla="*/ 389546 h 2343134"/>
                  <a:gd name="connsiteX23" fmla="*/ 1071826 w 2091901"/>
                  <a:gd name="connsiteY23" fmla="*/ 1133631 h 2343134"/>
                  <a:gd name="connsiteX24" fmla="*/ 1216207 w 2091901"/>
                  <a:gd name="connsiteY24" fmla="*/ 1185644 h 2343134"/>
                  <a:gd name="connsiteX25" fmla="*/ 1398152 w 2091901"/>
                  <a:gd name="connsiteY25" fmla="*/ 1193273 h 2343134"/>
                  <a:gd name="connsiteX26" fmla="*/ 1615748 w 2091901"/>
                  <a:gd name="connsiteY26" fmla="*/ 1125309 h 2343134"/>
                  <a:gd name="connsiteX27" fmla="*/ 1912162 w 2091901"/>
                  <a:gd name="connsiteY27" fmla="*/ 1186200 h 2343134"/>
                  <a:gd name="connsiteX28" fmla="*/ 2091901 w 2091901"/>
                  <a:gd name="connsiteY28" fmla="*/ 1123923 h 2343134"/>
                  <a:gd name="connsiteX29" fmla="*/ 1692530 w 2091901"/>
                  <a:gd name="connsiteY29" fmla="*/ 1931319 h 2343134"/>
                  <a:gd name="connsiteX30" fmla="*/ 1219318 w 2091901"/>
                  <a:gd name="connsiteY30" fmla="*/ 2141388 h 2343134"/>
                  <a:gd name="connsiteX31" fmla="*/ 1059505 w 2091901"/>
                  <a:gd name="connsiteY31" fmla="*/ 2154470 h 23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901" h="2343134">
                    <a:moveTo>
                      <a:pt x="1045866" y="2343134"/>
                    </a:moveTo>
                    <a:lnTo>
                      <a:pt x="1033424" y="2154553"/>
                    </a:lnTo>
                    <a:lnTo>
                      <a:pt x="872583" y="2141387"/>
                    </a:lnTo>
                    <a:cubicBezTo>
                      <a:pt x="700571" y="2112564"/>
                      <a:pt x="537592" y="2040720"/>
                      <a:pt x="399371" y="1931318"/>
                    </a:cubicBezTo>
                    <a:cubicBezTo>
                      <a:pt x="152061" y="1735551"/>
                      <a:pt x="5526" y="1439271"/>
                      <a:pt x="0" y="1123922"/>
                    </a:cubicBezTo>
                    <a:cubicBezTo>
                      <a:pt x="54969" y="1156900"/>
                      <a:pt x="116142" y="1178073"/>
                      <a:pt x="179739" y="1186198"/>
                    </a:cubicBezTo>
                    <a:cubicBezTo>
                      <a:pt x="282550" y="1199246"/>
                      <a:pt x="386816" y="1177882"/>
                      <a:pt x="476153" y="1125308"/>
                    </a:cubicBezTo>
                    <a:cubicBezTo>
                      <a:pt x="543627" y="1161775"/>
                      <a:pt x="617501" y="1184812"/>
                      <a:pt x="693749" y="1193272"/>
                    </a:cubicBezTo>
                    <a:cubicBezTo>
                      <a:pt x="785291" y="1203381"/>
                      <a:pt x="877542" y="1192304"/>
                      <a:pt x="963466" y="1161394"/>
                    </a:cubicBezTo>
                    <a:lnTo>
                      <a:pt x="1018235" y="1136832"/>
                    </a:lnTo>
                    <a:lnTo>
                      <a:pt x="1018235" y="389546"/>
                    </a:lnTo>
                    <a:lnTo>
                      <a:pt x="1010060" y="389546"/>
                    </a:lnTo>
                    <a:lnTo>
                      <a:pt x="1010060" y="162664"/>
                    </a:lnTo>
                    <a:cubicBezTo>
                      <a:pt x="1008787" y="73754"/>
                      <a:pt x="1080091" y="783"/>
                      <a:pt x="1169003" y="6"/>
                    </a:cubicBezTo>
                    <a:cubicBezTo>
                      <a:pt x="1259084" y="-789"/>
                      <a:pt x="1332214" y="72598"/>
                      <a:pt x="1331121" y="162664"/>
                    </a:cubicBezTo>
                    <a:lnTo>
                      <a:pt x="1331121" y="209884"/>
                    </a:lnTo>
                    <a:cubicBezTo>
                      <a:pt x="1318483" y="218178"/>
                      <a:pt x="1303390" y="221883"/>
                      <a:pt x="1288357" y="220383"/>
                    </a:cubicBezTo>
                    <a:cubicBezTo>
                      <a:pt x="1277786" y="219335"/>
                      <a:pt x="1267648" y="215721"/>
                      <a:pt x="1258799" y="209884"/>
                    </a:cubicBezTo>
                    <a:lnTo>
                      <a:pt x="1258799" y="155074"/>
                    </a:lnTo>
                    <a:cubicBezTo>
                      <a:pt x="1256388" y="108722"/>
                      <a:pt x="1217892" y="72507"/>
                      <a:pt x="1171474" y="72905"/>
                    </a:cubicBezTo>
                    <a:cubicBezTo>
                      <a:pt x="1125670" y="73302"/>
                      <a:pt x="1088102" y="109336"/>
                      <a:pt x="1085811" y="155074"/>
                    </a:cubicBezTo>
                    <a:lnTo>
                      <a:pt x="1082247" y="389546"/>
                    </a:lnTo>
                    <a:lnTo>
                      <a:pt x="1071826" y="389546"/>
                    </a:lnTo>
                    <a:lnTo>
                      <a:pt x="1071826" y="1133631"/>
                    </a:lnTo>
                    <a:lnTo>
                      <a:pt x="1216207" y="1185644"/>
                    </a:lnTo>
                    <a:cubicBezTo>
                      <a:pt x="1275781" y="1197336"/>
                      <a:pt x="1337124" y="1200012"/>
                      <a:pt x="1398152" y="1193273"/>
                    </a:cubicBezTo>
                    <a:cubicBezTo>
                      <a:pt x="1474400" y="1184814"/>
                      <a:pt x="1548274" y="1161777"/>
                      <a:pt x="1615748" y="1125309"/>
                    </a:cubicBezTo>
                    <a:cubicBezTo>
                      <a:pt x="1705085" y="1177883"/>
                      <a:pt x="1809350" y="1199248"/>
                      <a:pt x="1912162" y="1186200"/>
                    </a:cubicBezTo>
                    <a:cubicBezTo>
                      <a:pt x="1975759" y="1178075"/>
                      <a:pt x="2036933" y="1156901"/>
                      <a:pt x="2091901" y="1123923"/>
                    </a:cubicBezTo>
                    <a:cubicBezTo>
                      <a:pt x="2086375" y="1439273"/>
                      <a:pt x="1939841" y="1735552"/>
                      <a:pt x="1692530" y="1931319"/>
                    </a:cubicBezTo>
                    <a:cubicBezTo>
                      <a:pt x="1554309" y="2040721"/>
                      <a:pt x="1391330" y="2112565"/>
                      <a:pt x="1219318" y="2141388"/>
                    </a:cubicBezTo>
                    <a:lnTo>
                      <a:pt x="1059505" y="215447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  <p:sp>
            <p:nvSpPr>
              <p:cNvPr id="69" name="íṩḷíḋè">
                <a:extLst>
                  <a:ext uri="{FF2B5EF4-FFF2-40B4-BE49-F238E27FC236}">
                    <a16:creationId xmlns:a16="http://schemas.microsoft.com/office/drawing/2014/main" xmlns="" id="{C4A3B449-B968-4FD6-9671-0416AEA18432}"/>
                  </a:ext>
                </a:extLst>
              </p:cNvPr>
              <p:cNvSpPr/>
              <p:nvPr/>
            </p:nvSpPr>
            <p:spPr>
              <a:xfrm rot="10800000">
                <a:off x="4975135" y="1404466"/>
                <a:ext cx="2241724" cy="2510960"/>
              </a:xfrm>
              <a:custGeom>
                <a:avLst/>
                <a:gdLst>
                  <a:gd name="connsiteX0" fmla="*/ 1045862 w 2091892"/>
                  <a:gd name="connsiteY0" fmla="*/ 2343133 h 2343133"/>
                  <a:gd name="connsiteX1" fmla="*/ 1033421 w 2091892"/>
                  <a:gd name="connsiteY1" fmla="*/ 2154552 h 2343133"/>
                  <a:gd name="connsiteX2" fmla="*/ 872578 w 2091892"/>
                  <a:gd name="connsiteY2" fmla="*/ 2141386 h 2343133"/>
                  <a:gd name="connsiteX3" fmla="*/ 399369 w 2091892"/>
                  <a:gd name="connsiteY3" fmla="*/ 1931317 h 2343133"/>
                  <a:gd name="connsiteX4" fmla="*/ 0 w 2091892"/>
                  <a:gd name="connsiteY4" fmla="*/ 1123921 h 2343133"/>
                  <a:gd name="connsiteX5" fmla="*/ 179738 w 2091892"/>
                  <a:gd name="connsiteY5" fmla="*/ 1186197 h 2343133"/>
                  <a:gd name="connsiteX6" fmla="*/ 476150 w 2091892"/>
                  <a:gd name="connsiteY6" fmla="*/ 1125307 h 2343133"/>
                  <a:gd name="connsiteX7" fmla="*/ 693745 w 2091892"/>
                  <a:gd name="connsiteY7" fmla="*/ 1193271 h 2343133"/>
                  <a:gd name="connsiteX8" fmla="*/ 963461 w 2091892"/>
                  <a:gd name="connsiteY8" fmla="*/ 1161393 h 2343133"/>
                  <a:gd name="connsiteX9" fmla="*/ 1018231 w 2091892"/>
                  <a:gd name="connsiteY9" fmla="*/ 1136830 h 2343133"/>
                  <a:gd name="connsiteX10" fmla="*/ 1018231 w 2091892"/>
                  <a:gd name="connsiteY10" fmla="*/ 389546 h 2343133"/>
                  <a:gd name="connsiteX11" fmla="*/ 1010056 w 2091892"/>
                  <a:gd name="connsiteY11" fmla="*/ 389546 h 2343133"/>
                  <a:gd name="connsiteX12" fmla="*/ 1010056 w 2091892"/>
                  <a:gd name="connsiteY12" fmla="*/ 162664 h 2343133"/>
                  <a:gd name="connsiteX13" fmla="*/ 1168999 w 2091892"/>
                  <a:gd name="connsiteY13" fmla="*/ 6 h 2343133"/>
                  <a:gd name="connsiteX14" fmla="*/ 1331115 w 2091892"/>
                  <a:gd name="connsiteY14" fmla="*/ 162664 h 2343133"/>
                  <a:gd name="connsiteX15" fmla="*/ 1331115 w 2091892"/>
                  <a:gd name="connsiteY15" fmla="*/ 209883 h 2343133"/>
                  <a:gd name="connsiteX16" fmla="*/ 1288351 w 2091892"/>
                  <a:gd name="connsiteY16" fmla="*/ 220383 h 2343133"/>
                  <a:gd name="connsiteX17" fmla="*/ 1258794 w 2091892"/>
                  <a:gd name="connsiteY17" fmla="*/ 209883 h 2343133"/>
                  <a:gd name="connsiteX18" fmla="*/ 1258794 w 2091892"/>
                  <a:gd name="connsiteY18" fmla="*/ 155074 h 2343133"/>
                  <a:gd name="connsiteX19" fmla="*/ 1171469 w 2091892"/>
                  <a:gd name="connsiteY19" fmla="*/ 72905 h 2343133"/>
                  <a:gd name="connsiteX20" fmla="*/ 1085807 w 2091892"/>
                  <a:gd name="connsiteY20" fmla="*/ 155074 h 2343133"/>
                  <a:gd name="connsiteX21" fmla="*/ 1082243 w 2091892"/>
                  <a:gd name="connsiteY21" fmla="*/ 389546 h 2343133"/>
                  <a:gd name="connsiteX22" fmla="*/ 1071821 w 2091892"/>
                  <a:gd name="connsiteY22" fmla="*/ 389546 h 2343133"/>
                  <a:gd name="connsiteX23" fmla="*/ 1071821 w 2091892"/>
                  <a:gd name="connsiteY23" fmla="*/ 1133629 h 2343133"/>
                  <a:gd name="connsiteX24" fmla="*/ 1216203 w 2091892"/>
                  <a:gd name="connsiteY24" fmla="*/ 1185643 h 2343133"/>
                  <a:gd name="connsiteX25" fmla="*/ 1398147 w 2091892"/>
                  <a:gd name="connsiteY25" fmla="*/ 1193272 h 2343133"/>
                  <a:gd name="connsiteX26" fmla="*/ 1615742 w 2091892"/>
                  <a:gd name="connsiteY26" fmla="*/ 1125308 h 2343133"/>
                  <a:gd name="connsiteX27" fmla="*/ 1912154 w 2091892"/>
                  <a:gd name="connsiteY27" fmla="*/ 1186199 h 2343133"/>
                  <a:gd name="connsiteX28" fmla="*/ 2091892 w 2091892"/>
                  <a:gd name="connsiteY28" fmla="*/ 1123922 h 2343133"/>
                  <a:gd name="connsiteX29" fmla="*/ 1692523 w 2091892"/>
                  <a:gd name="connsiteY29" fmla="*/ 1931318 h 2343133"/>
                  <a:gd name="connsiteX30" fmla="*/ 1219314 w 2091892"/>
                  <a:gd name="connsiteY30" fmla="*/ 2141387 h 2343133"/>
                  <a:gd name="connsiteX31" fmla="*/ 1059501 w 2091892"/>
                  <a:gd name="connsiteY31" fmla="*/ 2154469 h 2343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91892" h="2343133">
                    <a:moveTo>
                      <a:pt x="1045862" y="2343133"/>
                    </a:moveTo>
                    <a:lnTo>
                      <a:pt x="1033421" y="2154552"/>
                    </a:lnTo>
                    <a:lnTo>
                      <a:pt x="872578" y="2141386"/>
                    </a:lnTo>
                    <a:cubicBezTo>
                      <a:pt x="700568" y="2112563"/>
                      <a:pt x="537590" y="2040719"/>
                      <a:pt x="399369" y="1931317"/>
                    </a:cubicBezTo>
                    <a:cubicBezTo>
                      <a:pt x="152060" y="1735550"/>
                      <a:pt x="5526" y="1439270"/>
                      <a:pt x="0" y="1123921"/>
                    </a:cubicBezTo>
                    <a:cubicBezTo>
                      <a:pt x="54968" y="1156899"/>
                      <a:pt x="116141" y="1178072"/>
                      <a:pt x="179738" y="1186197"/>
                    </a:cubicBezTo>
                    <a:cubicBezTo>
                      <a:pt x="282549" y="1199245"/>
                      <a:pt x="386814" y="1177881"/>
                      <a:pt x="476150" y="1125307"/>
                    </a:cubicBezTo>
                    <a:cubicBezTo>
                      <a:pt x="543625" y="1161774"/>
                      <a:pt x="617497" y="1184811"/>
                      <a:pt x="693745" y="1193271"/>
                    </a:cubicBezTo>
                    <a:cubicBezTo>
                      <a:pt x="785287" y="1203380"/>
                      <a:pt x="877537" y="1192303"/>
                      <a:pt x="963461" y="1161393"/>
                    </a:cubicBezTo>
                    <a:lnTo>
                      <a:pt x="1018231" y="1136830"/>
                    </a:lnTo>
                    <a:lnTo>
                      <a:pt x="1018231" y="389546"/>
                    </a:lnTo>
                    <a:lnTo>
                      <a:pt x="1010056" y="389546"/>
                    </a:lnTo>
                    <a:lnTo>
                      <a:pt x="1010056" y="162664"/>
                    </a:lnTo>
                    <a:cubicBezTo>
                      <a:pt x="1008783" y="73754"/>
                      <a:pt x="1080087" y="783"/>
                      <a:pt x="1168999" y="6"/>
                    </a:cubicBezTo>
                    <a:cubicBezTo>
                      <a:pt x="1259078" y="-789"/>
                      <a:pt x="1332208" y="72597"/>
                      <a:pt x="1331115" y="162664"/>
                    </a:cubicBezTo>
                    <a:lnTo>
                      <a:pt x="1331115" y="209883"/>
                    </a:lnTo>
                    <a:cubicBezTo>
                      <a:pt x="1318478" y="218178"/>
                      <a:pt x="1303385" y="221883"/>
                      <a:pt x="1288351" y="220383"/>
                    </a:cubicBezTo>
                    <a:cubicBezTo>
                      <a:pt x="1277780" y="219334"/>
                      <a:pt x="1267643" y="215720"/>
                      <a:pt x="1258794" y="209883"/>
                    </a:cubicBezTo>
                    <a:lnTo>
                      <a:pt x="1258794" y="155074"/>
                    </a:lnTo>
                    <a:cubicBezTo>
                      <a:pt x="1256383" y="108721"/>
                      <a:pt x="1217887" y="72507"/>
                      <a:pt x="1171469" y="72905"/>
                    </a:cubicBezTo>
                    <a:cubicBezTo>
                      <a:pt x="1125666" y="73302"/>
                      <a:pt x="1088097" y="109336"/>
                      <a:pt x="1085807" y="155074"/>
                    </a:cubicBezTo>
                    <a:lnTo>
                      <a:pt x="1082243" y="389546"/>
                    </a:lnTo>
                    <a:lnTo>
                      <a:pt x="1071821" y="389546"/>
                    </a:lnTo>
                    <a:lnTo>
                      <a:pt x="1071821" y="1133629"/>
                    </a:lnTo>
                    <a:lnTo>
                      <a:pt x="1216203" y="1185643"/>
                    </a:lnTo>
                    <a:cubicBezTo>
                      <a:pt x="1275776" y="1197334"/>
                      <a:pt x="1337119" y="1200011"/>
                      <a:pt x="1398147" y="1193272"/>
                    </a:cubicBezTo>
                    <a:cubicBezTo>
                      <a:pt x="1474395" y="1184813"/>
                      <a:pt x="1548267" y="1161776"/>
                      <a:pt x="1615742" y="1125308"/>
                    </a:cubicBezTo>
                    <a:cubicBezTo>
                      <a:pt x="1705078" y="1177882"/>
                      <a:pt x="1809343" y="1199247"/>
                      <a:pt x="1912154" y="1186199"/>
                    </a:cubicBezTo>
                    <a:cubicBezTo>
                      <a:pt x="1975751" y="1178074"/>
                      <a:pt x="2036924" y="1156900"/>
                      <a:pt x="2091892" y="1123922"/>
                    </a:cubicBezTo>
                    <a:cubicBezTo>
                      <a:pt x="2086366" y="1439272"/>
                      <a:pt x="1939832" y="1735551"/>
                      <a:pt x="1692523" y="1931318"/>
                    </a:cubicBezTo>
                    <a:cubicBezTo>
                      <a:pt x="1554302" y="2040720"/>
                      <a:pt x="1391324" y="2112564"/>
                      <a:pt x="1219314" y="2141387"/>
                    </a:cubicBezTo>
                    <a:lnTo>
                      <a:pt x="1059501" y="215446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1pPr>
                <a:lvl2pPr marL="0" marR="0" indent="228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2pPr>
                <a:lvl3pPr marL="0" marR="0" indent="457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3pPr>
                <a:lvl4pPr marL="0" marR="0" indent="685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4pPr>
                <a:lvl5pPr marL="0" marR="0" indent="9144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5pPr>
                <a:lvl6pPr marL="0" marR="0" indent="11430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6pPr>
                <a:lvl7pPr marL="0" marR="0" indent="13716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7pPr>
                <a:lvl8pPr marL="0" marR="0" indent="16002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8pPr>
                <a:lvl9pPr marL="0" marR="0" indent="182880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7400" b="0" i="0" u="none" strike="noStrike" cap="none" spc="0" normalizeH="0" baseline="0">
                    <a:ln>
                      <a:noFill/>
                    </a:ln>
                    <a:solidFill>
                      <a:srgbClr val="FFFFFB"/>
                    </a:solidFill>
                    <a:effectLst/>
                    <a:uFillTx/>
                  </a:defRPr>
                </a:lvl9pPr>
              </a:lstStyle>
              <a:p>
                <a:pPr defTabSz="438150">
                  <a:defRPr sz="2400">
                    <a:solidFill>
                      <a:srgbClr val="000000"/>
                    </a:solidFill>
                  </a:defRPr>
                </a:pPr>
                <a:endParaRPr sz="1800"/>
              </a:p>
            </p:txBody>
          </p:sp>
        </p:grpSp>
        <p:grpSp>
          <p:nvGrpSpPr>
            <p:cNvPr id="54" name="íṥḷiḑè">
              <a:extLst>
                <a:ext uri="{FF2B5EF4-FFF2-40B4-BE49-F238E27FC236}">
                  <a16:creationId xmlns:a16="http://schemas.microsoft.com/office/drawing/2014/main" xmlns="" id="{C6E00E98-9CA5-4247-BC29-6539CB4BDDBB}"/>
                </a:ext>
              </a:extLst>
            </p:cNvPr>
            <p:cNvGrpSpPr/>
            <p:nvPr/>
          </p:nvGrpSpPr>
          <p:grpSpPr>
            <a:xfrm>
              <a:off x="673100" y="4793328"/>
              <a:ext cx="3245729" cy="1340772"/>
              <a:chOff x="0" y="3840617"/>
              <a:chExt cx="3245729" cy="1340772"/>
            </a:xfrm>
          </p:grpSpPr>
          <p:sp>
            <p:nvSpPr>
              <p:cNvPr id="65" name="îSlíḑ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6" name="ïşḷíḋe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55" name="íṣļiḍe">
              <a:extLst>
                <a:ext uri="{FF2B5EF4-FFF2-40B4-BE49-F238E27FC236}">
                  <a16:creationId xmlns:a16="http://schemas.microsoft.com/office/drawing/2014/main" xmlns="" id="{298E8F8B-9008-4CE5-8CB5-7B0A5650DD97}"/>
                </a:ext>
              </a:extLst>
            </p:cNvPr>
            <p:cNvGrpSpPr/>
            <p:nvPr/>
          </p:nvGrpSpPr>
          <p:grpSpPr>
            <a:xfrm>
              <a:off x="4473135" y="4793328"/>
              <a:ext cx="3245729" cy="1340772"/>
              <a:chOff x="0" y="3840617"/>
              <a:chExt cx="3245729" cy="1340772"/>
            </a:xfrm>
          </p:grpSpPr>
          <p:sp>
            <p:nvSpPr>
              <p:cNvPr id="63" name="íŝľïḋé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4" name="ïsḷiḋe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56" name="íSľïḋê">
              <a:extLst>
                <a:ext uri="{FF2B5EF4-FFF2-40B4-BE49-F238E27FC236}">
                  <a16:creationId xmlns:a16="http://schemas.microsoft.com/office/drawing/2014/main" xmlns="" id="{59B0898D-6303-4591-9E20-DFF4B460CDC9}"/>
                </a:ext>
              </a:extLst>
            </p:cNvPr>
            <p:cNvGrpSpPr/>
            <p:nvPr/>
          </p:nvGrpSpPr>
          <p:grpSpPr>
            <a:xfrm>
              <a:off x="8273171" y="4793328"/>
              <a:ext cx="3245729" cy="1340772"/>
              <a:chOff x="0" y="3840617"/>
              <a:chExt cx="3245729" cy="1340772"/>
            </a:xfrm>
          </p:grpSpPr>
          <p:sp>
            <p:nvSpPr>
              <p:cNvPr id="61" name="îśľíḍè">
                <a:extLst>
                  <a:ext uri="{FF2B5EF4-FFF2-40B4-BE49-F238E27FC236}">
                    <a16:creationId xmlns:a16="http://schemas.microsoft.com/office/drawing/2014/main" xmlns="" id="{3A9D3A51-A166-401A-BCAA-B4BBF997682D}"/>
                  </a:ext>
                </a:extLst>
              </p:cNvPr>
              <p:cNvSpPr/>
              <p:nvPr/>
            </p:nvSpPr>
            <p:spPr bwMode="auto">
              <a:xfrm>
                <a:off x="0" y="4253497"/>
                <a:ext cx="3245729" cy="927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2" name="ï$ḻiḋé">
                <a:extLst>
                  <a:ext uri="{FF2B5EF4-FFF2-40B4-BE49-F238E27FC236}">
                    <a16:creationId xmlns:a16="http://schemas.microsoft.com/office/drawing/2014/main" xmlns="" id="{21FB5223-D879-4305-BB00-702CC3403936}"/>
                  </a:ext>
                </a:extLst>
              </p:cNvPr>
              <p:cNvSpPr txBox="1"/>
              <p:nvPr/>
            </p:nvSpPr>
            <p:spPr bwMode="auto">
              <a:xfrm>
                <a:off x="0" y="3840617"/>
                <a:ext cx="324572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BFBCEA7B-06F8-41DE-80D6-08E327137052}"/>
                </a:ext>
              </a:extLst>
            </p:cNvPr>
            <p:cNvCxnSpPr/>
            <p:nvPr/>
          </p:nvCxnSpPr>
          <p:spPr>
            <a:xfrm>
              <a:off x="4195982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CFFFE64F-C088-4FEB-92CB-B9463DB65DD0}"/>
                </a:ext>
              </a:extLst>
            </p:cNvPr>
            <p:cNvCxnSpPr/>
            <p:nvPr/>
          </p:nvCxnSpPr>
          <p:spPr>
            <a:xfrm>
              <a:off x="7996017" y="4705351"/>
              <a:ext cx="0" cy="142875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îṡḻîḑê">
              <a:extLst>
                <a:ext uri="{FF2B5EF4-FFF2-40B4-BE49-F238E27FC236}">
                  <a16:creationId xmlns:a16="http://schemas.microsoft.com/office/drawing/2014/main" xmlns="" id="{60B42F56-014F-4844-8329-077CF66DCB88}"/>
                </a:ext>
              </a:extLst>
            </p:cNvPr>
            <p:cNvSpPr/>
            <p:nvPr/>
          </p:nvSpPr>
          <p:spPr bwMode="auto">
            <a:xfrm>
              <a:off x="5797646" y="1568607"/>
              <a:ext cx="596708" cy="609685"/>
            </a:xfrm>
            <a:custGeom>
              <a:avLst/>
              <a:gdLst>
                <a:gd name="connsiteX0" fmla="*/ 232613 w 595120"/>
                <a:gd name="connsiteY0" fmla="*/ 116080 h 608062"/>
                <a:gd name="connsiteX1" fmla="*/ 257134 w 595120"/>
                <a:gd name="connsiteY1" fmla="*/ 116080 h 608062"/>
                <a:gd name="connsiteX2" fmla="*/ 287215 w 595120"/>
                <a:gd name="connsiteY2" fmla="*/ 195186 h 608062"/>
                <a:gd name="connsiteX3" fmla="*/ 280961 w 595120"/>
                <a:gd name="connsiteY3" fmla="*/ 161878 h 608062"/>
                <a:gd name="connsiteX4" fmla="*/ 282053 w 595120"/>
                <a:gd name="connsiteY4" fmla="*/ 155137 h 608062"/>
                <a:gd name="connsiteX5" fmla="*/ 291782 w 595120"/>
                <a:gd name="connsiteY5" fmla="*/ 137492 h 608062"/>
                <a:gd name="connsiteX6" fmla="*/ 282847 w 595120"/>
                <a:gd name="connsiteY6" fmla="*/ 121235 h 608062"/>
                <a:gd name="connsiteX7" fmla="*/ 282847 w 595120"/>
                <a:gd name="connsiteY7" fmla="*/ 117765 h 608062"/>
                <a:gd name="connsiteX8" fmla="*/ 285924 w 595120"/>
                <a:gd name="connsiteY8" fmla="*/ 116080 h 608062"/>
                <a:gd name="connsiteX9" fmla="*/ 309552 w 595120"/>
                <a:gd name="connsiteY9" fmla="*/ 116080 h 608062"/>
                <a:gd name="connsiteX10" fmla="*/ 312629 w 595120"/>
                <a:gd name="connsiteY10" fmla="*/ 117765 h 608062"/>
                <a:gd name="connsiteX11" fmla="*/ 312629 w 595120"/>
                <a:gd name="connsiteY11" fmla="*/ 121235 h 608062"/>
                <a:gd name="connsiteX12" fmla="*/ 304390 w 595120"/>
                <a:gd name="connsiteY12" fmla="*/ 137492 h 608062"/>
                <a:gd name="connsiteX13" fmla="*/ 314118 w 595120"/>
                <a:gd name="connsiteY13" fmla="*/ 155137 h 608062"/>
                <a:gd name="connsiteX14" fmla="*/ 315111 w 595120"/>
                <a:gd name="connsiteY14" fmla="*/ 161977 h 608062"/>
                <a:gd name="connsiteX15" fmla="*/ 308063 w 595120"/>
                <a:gd name="connsiteY15" fmla="*/ 195186 h 608062"/>
                <a:gd name="connsiteX16" fmla="*/ 338342 w 595120"/>
                <a:gd name="connsiteY16" fmla="*/ 116080 h 608062"/>
                <a:gd name="connsiteX17" fmla="*/ 362466 w 595120"/>
                <a:gd name="connsiteY17" fmla="*/ 116080 h 608062"/>
                <a:gd name="connsiteX18" fmla="*/ 419748 w 595120"/>
                <a:gd name="connsiteY18" fmla="*/ 172882 h 608062"/>
                <a:gd name="connsiteX19" fmla="*/ 420145 w 595120"/>
                <a:gd name="connsiteY19" fmla="*/ 262991 h 608062"/>
                <a:gd name="connsiteX20" fmla="*/ 420641 w 595120"/>
                <a:gd name="connsiteY20" fmla="*/ 350324 h 608062"/>
                <a:gd name="connsiteX21" fmla="*/ 396517 w 595120"/>
                <a:gd name="connsiteY21" fmla="*/ 374611 h 608062"/>
                <a:gd name="connsiteX22" fmla="*/ 396418 w 595120"/>
                <a:gd name="connsiteY22" fmla="*/ 374611 h 608062"/>
                <a:gd name="connsiteX23" fmla="*/ 372195 w 595120"/>
                <a:gd name="connsiteY23" fmla="*/ 350523 h 608062"/>
                <a:gd name="connsiteX24" fmla="*/ 371798 w 595120"/>
                <a:gd name="connsiteY24" fmla="*/ 262793 h 608062"/>
                <a:gd name="connsiteX25" fmla="*/ 371301 w 595120"/>
                <a:gd name="connsiteY25" fmla="*/ 173179 h 608062"/>
                <a:gd name="connsiteX26" fmla="*/ 366139 w 595120"/>
                <a:gd name="connsiteY26" fmla="*/ 168421 h 608062"/>
                <a:gd name="connsiteX27" fmla="*/ 361274 w 595120"/>
                <a:gd name="connsiteY27" fmla="*/ 173476 h 608062"/>
                <a:gd name="connsiteX28" fmla="*/ 361771 w 595120"/>
                <a:gd name="connsiteY28" fmla="*/ 579116 h 608062"/>
                <a:gd name="connsiteX29" fmla="*/ 332683 w 595120"/>
                <a:gd name="connsiteY29" fmla="*/ 608062 h 608062"/>
                <a:gd name="connsiteX30" fmla="*/ 303695 w 595120"/>
                <a:gd name="connsiteY30" fmla="*/ 579116 h 608062"/>
                <a:gd name="connsiteX31" fmla="*/ 303695 w 595120"/>
                <a:gd name="connsiteY31" fmla="*/ 353695 h 608062"/>
                <a:gd name="connsiteX32" fmla="*/ 297440 w 595120"/>
                <a:gd name="connsiteY32" fmla="*/ 347450 h 608062"/>
                <a:gd name="connsiteX33" fmla="*/ 291186 w 595120"/>
                <a:gd name="connsiteY33" fmla="*/ 353695 h 608062"/>
                <a:gd name="connsiteX34" fmla="*/ 291186 w 595120"/>
                <a:gd name="connsiteY34" fmla="*/ 579116 h 608062"/>
                <a:gd name="connsiteX35" fmla="*/ 262098 w 595120"/>
                <a:gd name="connsiteY35" fmla="*/ 608062 h 608062"/>
                <a:gd name="connsiteX36" fmla="*/ 233110 w 595120"/>
                <a:gd name="connsiteY36" fmla="*/ 579116 h 608062"/>
                <a:gd name="connsiteX37" fmla="*/ 233110 w 595120"/>
                <a:gd name="connsiteY37" fmla="*/ 172386 h 608062"/>
                <a:gd name="connsiteX38" fmla="*/ 228940 w 595120"/>
                <a:gd name="connsiteY38" fmla="*/ 167727 h 608062"/>
                <a:gd name="connsiteX39" fmla="*/ 223976 w 595120"/>
                <a:gd name="connsiteY39" fmla="*/ 171395 h 608062"/>
                <a:gd name="connsiteX40" fmla="*/ 223381 w 595120"/>
                <a:gd name="connsiteY40" fmla="*/ 260017 h 608062"/>
                <a:gd name="connsiteX41" fmla="*/ 222884 w 595120"/>
                <a:gd name="connsiteY41" fmla="*/ 350523 h 608062"/>
                <a:gd name="connsiteX42" fmla="*/ 198661 w 595120"/>
                <a:gd name="connsiteY42" fmla="*/ 374611 h 608062"/>
                <a:gd name="connsiteX43" fmla="*/ 198562 w 595120"/>
                <a:gd name="connsiteY43" fmla="*/ 374611 h 608062"/>
                <a:gd name="connsiteX44" fmla="*/ 174537 w 595120"/>
                <a:gd name="connsiteY44" fmla="*/ 350324 h 608062"/>
                <a:gd name="connsiteX45" fmla="*/ 174934 w 595120"/>
                <a:gd name="connsiteY45" fmla="*/ 260711 h 608062"/>
                <a:gd name="connsiteX46" fmla="*/ 175431 w 595120"/>
                <a:gd name="connsiteY46" fmla="*/ 172882 h 608062"/>
                <a:gd name="connsiteX47" fmla="*/ 232613 w 595120"/>
                <a:gd name="connsiteY47" fmla="*/ 116080 h 608062"/>
                <a:gd name="connsiteX48" fmla="*/ 54022 w 595120"/>
                <a:gd name="connsiteY48" fmla="*/ 107683 h 608062"/>
                <a:gd name="connsiteX49" fmla="*/ 180436 w 595120"/>
                <a:gd name="connsiteY49" fmla="*/ 108080 h 608062"/>
                <a:gd name="connsiteX50" fmla="*/ 148957 w 595120"/>
                <a:gd name="connsiteY50" fmla="*/ 172807 h 608062"/>
                <a:gd name="connsiteX51" fmla="*/ 148063 w 595120"/>
                <a:gd name="connsiteY51" fmla="*/ 350236 h 608062"/>
                <a:gd name="connsiteX52" fmla="*/ 173783 w 595120"/>
                <a:gd name="connsiteY52" fmla="*/ 394444 h 608062"/>
                <a:gd name="connsiteX53" fmla="*/ 173783 w 595120"/>
                <a:gd name="connsiteY53" fmla="*/ 537379 h 608062"/>
                <a:gd name="connsiteX54" fmla="*/ 146871 w 595120"/>
                <a:gd name="connsiteY54" fmla="*/ 564241 h 608062"/>
                <a:gd name="connsiteX55" fmla="*/ 119960 w 595120"/>
                <a:gd name="connsiteY55" fmla="*/ 537379 h 608062"/>
                <a:gd name="connsiteX56" fmla="*/ 119960 w 595120"/>
                <a:gd name="connsiteY56" fmla="*/ 328231 h 608062"/>
                <a:gd name="connsiteX57" fmla="*/ 114101 w 595120"/>
                <a:gd name="connsiteY57" fmla="*/ 322482 h 608062"/>
                <a:gd name="connsiteX58" fmla="*/ 108341 w 595120"/>
                <a:gd name="connsiteY58" fmla="*/ 328231 h 608062"/>
                <a:gd name="connsiteX59" fmla="*/ 108341 w 595120"/>
                <a:gd name="connsiteY59" fmla="*/ 537379 h 608062"/>
                <a:gd name="connsiteX60" fmla="*/ 81330 w 595120"/>
                <a:gd name="connsiteY60" fmla="*/ 564241 h 608062"/>
                <a:gd name="connsiteX61" fmla="*/ 54419 w 595120"/>
                <a:gd name="connsiteY61" fmla="*/ 537379 h 608062"/>
                <a:gd name="connsiteX62" fmla="*/ 54419 w 595120"/>
                <a:gd name="connsiteY62" fmla="*/ 160714 h 608062"/>
                <a:gd name="connsiteX63" fmla="*/ 50149 w 595120"/>
                <a:gd name="connsiteY63" fmla="*/ 156352 h 608062"/>
                <a:gd name="connsiteX64" fmla="*/ 45779 w 595120"/>
                <a:gd name="connsiteY64" fmla="*/ 160714 h 608062"/>
                <a:gd name="connsiteX65" fmla="*/ 44886 w 595120"/>
                <a:gd name="connsiteY65" fmla="*/ 325356 h 608062"/>
                <a:gd name="connsiteX66" fmla="*/ 22443 w 595120"/>
                <a:gd name="connsiteY66" fmla="*/ 347659 h 608062"/>
                <a:gd name="connsiteX67" fmla="*/ 22343 w 595120"/>
                <a:gd name="connsiteY67" fmla="*/ 347659 h 608062"/>
                <a:gd name="connsiteX68" fmla="*/ 0 w 595120"/>
                <a:gd name="connsiteY68" fmla="*/ 325059 h 608062"/>
                <a:gd name="connsiteX69" fmla="*/ 894 w 595120"/>
                <a:gd name="connsiteY69" fmla="*/ 160516 h 608062"/>
                <a:gd name="connsiteX70" fmla="*/ 54022 w 595120"/>
                <a:gd name="connsiteY70" fmla="*/ 107683 h 608062"/>
                <a:gd name="connsiteX71" fmla="*/ 520495 w 595120"/>
                <a:gd name="connsiteY71" fmla="*/ 107634 h 608062"/>
                <a:gd name="connsiteX72" fmla="*/ 541197 w 595120"/>
                <a:gd name="connsiteY72" fmla="*/ 107641 h 608062"/>
                <a:gd name="connsiteX73" fmla="*/ 594325 w 595120"/>
                <a:gd name="connsiteY73" fmla="*/ 160478 h 608062"/>
                <a:gd name="connsiteX74" fmla="*/ 595120 w 595120"/>
                <a:gd name="connsiteY74" fmla="*/ 325037 h 608062"/>
                <a:gd name="connsiteX75" fmla="*/ 572776 w 595120"/>
                <a:gd name="connsiteY75" fmla="*/ 347639 h 608062"/>
                <a:gd name="connsiteX76" fmla="*/ 572677 w 595120"/>
                <a:gd name="connsiteY76" fmla="*/ 347639 h 608062"/>
                <a:gd name="connsiteX77" fmla="*/ 550234 w 595120"/>
                <a:gd name="connsiteY77" fmla="*/ 325334 h 608062"/>
                <a:gd name="connsiteX78" fmla="*/ 549340 w 595120"/>
                <a:gd name="connsiteY78" fmla="*/ 160677 h 608062"/>
                <a:gd name="connsiteX79" fmla="*/ 549340 w 595120"/>
                <a:gd name="connsiteY79" fmla="*/ 160578 h 608062"/>
                <a:gd name="connsiteX80" fmla="*/ 544673 w 595120"/>
                <a:gd name="connsiteY80" fmla="*/ 155918 h 608062"/>
                <a:gd name="connsiteX81" fmla="*/ 540006 w 595120"/>
                <a:gd name="connsiteY81" fmla="*/ 160578 h 608062"/>
                <a:gd name="connsiteX82" fmla="*/ 540502 w 595120"/>
                <a:gd name="connsiteY82" fmla="*/ 537377 h 608062"/>
                <a:gd name="connsiteX83" fmla="*/ 513492 w 595120"/>
                <a:gd name="connsiteY83" fmla="*/ 564241 h 608062"/>
                <a:gd name="connsiteX84" fmla="*/ 486580 w 595120"/>
                <a:gd name="connsiteY84" fmla="*/ 537377 h 608062"/>
                <a:gd name="connsiteX85" fmla="*/ 486580 w 595120"/>
                <a:gd name="connsiteY85" fmla="*/ 328209 h 608062"/>
                <a:gd name="connsiteX86" fmla="*/ 480820 w 595120"/>
                <a:gd name="connsiteY86" fmla="*/ 322459 h 608062"/>
                <a:gd name="connsiteX87" fmla="*/ 474961 w 595120"/>
                <a:gd name="connsiteY87" fmla="*/ 328209 h 608062"/>
                <a:gd name="connsiteX88" fmla="*/ 474961 w 595120"/>
                <a:gd name="connsiteY88" fmla="*/ 537377 h 608062"/>
                <a:gd name="connsiteX89" fmla="*/ 448050 w 595120"/>
                <a:gd name="connsiteY89" fmla="*/ 564241 h 608062"/>
                <a:gd name="connsiteX90" fmla="*/ 421138 w 595120"/>
                <a:gd name="connsiteY90" fmla="*/ 537377 h 608062"/>
                <a:gd name="connsiteX91" fmla="*/ 421138 w 595120"/>
                <a:gd name="connsiteY91" fmla="*/ 394627 h 608062"/>
                <a:gd name="connsiteX92" fmla="*/ 447057 w 595120"/>
                <a:gd name="connsiteY92" fmla="*/ 350216 h 608062"/>
                <a:gd name="connsiteX93" fmla="*/ 446163 w 595120"/>
                <a:gd name="connsiteY93" fmla="*/ 172771 h 608062"/>
                <a:gd name="connsiteX94" fmla="*/ 414783 w 595120"/>
                <a:gd name="connsiteY94" fmla="*/ 108038 h 608062"/>
                <a:gd name="connsiteX95" fmla="*/ 520495 w 595120"/>
                <a:gd name="connsiteY95" fmla="*/ 107634 h 608062"/>
                <a:gd name="connsiteX96" fmla="*/ 481094 w 595120"/>
                <a:gd name="connsiteY96" fmla="*/ 0 h 608062"/>
                <a:gd name="connsiteX97" fmla="*/ 527547 w 595120"/>
                <a:gd name="connsiteY97" fmla="*/ 46482 h 608062"/>
                <a:gd name="connsiteX98" fmla="*/ 511864 w 595120"/>
                <a:gd name="connsiteY98" fmla="*/ 81269 h 608062"/>
                <a:gd name="connsiteX99" fmla="*/ 481094 w 595120"/>
                <a:gd name="connsiteY99" fmla="*/ 92864 h 608062"/>
                <a:gd name="connsiteX100" fmla="*/ 450324 w 595120"/>
                <a:gd name="connsiteY100" fmla="*/ 81269 h 608062"/>
                <a:gd name="connsiteX101" fmla="*/ 434542 w 595120"/>
                <a:gd name="connsiteY101" fmla="*/ 46482 h 608062"/>
                <a:gd name="connsiteX102" fmla="*/ 481094 w 595120"/>
                <a:gd name="connsiteY102" fmla="*/ 0 h 608062"/>
                <a:gd name="connsiteX103" fmla="*/ 297750 w 595120"/>
                <a:gd name="connsiteY103" fmla="*/ 0 h 608062"/>
                <a:gd name="connsiteX104" fmla="*/ 301424 w 595120"/>
                <a:gd name="connsiteY104" fmla="*/ 99 h 608062"/>
                <a:gd name="connsiteX105" fmla="*/ 305097 w 595120"/>
                <a:gd name="connsiteY105" fmla="*/ 496 h 608062"/>
                <a:gd name="connsiteX106" fmla="*/ 308473 w 595120"/>
                <a:gd name="connsiteY106" fmla="*/ 1190 h 608062"/>
                <a:gd name="connsiteX107" fmla="*/ 310458 w 595120"/>
                <a:gd name="connsiteY107" fmla="*/ 1586 h 608062"/>
                <a:gd name="connsiteX108" fmla="*/ 316415 w 595120"/>
                <a:gd name="connsiteY108" fmla="*/ 3569 h 608062"/>
                <a:gd name="connsiteX109" fmla="*/ 347887 w 595120"/>
                <a:gd name="connsiteY109" fmla="*/ 50066 h 608062"/>
                <a:gd name="connsiteX110" fmla="*/ 329917 w 595120"/>
                <a:gd name="connsiteY110" fmla="*/ 88434 h 608062"/>
                <a:gd name="connsiteX111" fmla="*/ 328428 w 595120"/>
                <a:gd name="connsiteY111" fmla="*/ 89623 h 608062"/>
                <a:gd name="connsiteX112" fmla="*/ 297750 w 595120"/>
                <a:gd name="connsiteY112" fmla="*/ 100132 h 608062"/>
                <a:gd name="connsiteX113" fmla="*/ 267073 w 595120"/>
                <a:gd name="connsiteY113" fmla="*/ 89623 h 608062"/>
                <a:gd name="connsiteX114" fmla="*/ 264095 w 595120"/>
                <a:gd name="connsiteY114" fmla="*/ 87145 h 608062"/>
                <a:gd name="connsiteX115" fmla="*/ 262307 w 595120"/>
                <a:gd name="connsiteY115" fmla="*/ 85459 h 608062"/>
                <a:gd name="connsiteX116" fmla="*/ 257641 w 595120"/>
                <a:gd name="connsiteY116" fmla="*/ 80007 h 608062"/>
                <a:gd name="connsiteX117" fmla="*/ 256251 w 595120"/>
                <a:gd name="connsiteY117" fmla="*/ 78024 h 608062"/>
                <a:gd name="connsiteX118" fmla="*/ 253670 w 595120"/>
                <a:gd name="connsiteY118" fmla="*/ 73959 h 608062"/>
                <a:gd name="connsiteX119" fmla="*/ 251585 w 595120"/>
                <a:gd name="connsiteY119" fmla="*/ 69498 h 608062"/>
                <a:gd name="connsiteX120" fmla="*/ 249202 w 595120"/>
                <a:gd name="connsiteY120" fmla="*/ 62558 h 608062"/>
                <a:gd name="connsiteX121" fmla="*/ 247614 w 595120"/>
                <a:gd name="connsiteY121" fmla="*/ 50066 h 608062"/>
                <a:gd name="connsiteX122" fmla="*/ 269753 w 595120"/>
                <a:gd name="connsiteY122" fmla="*/ 8526 h 608062"/>
                <a:gd name="connsiteX123" fmla="*/ 273923 w 595120"/>
                <a:gd name="connsiteY123" fmla="*/ 6048 h 608062"/>
                <a:gd name="connsiteX124" fmla="*/ 278292 w 595120"/>
                <a:gd name="connsiteY124" fmla="*/ 3966 h 608062"/>
                <a:gd name="connsiteX125" fmla="*/ 280575 w 595120"/>
                <a:gd name="connsiteY125" fmla="*/ 3074 h 608062"/>
                <a:gd name="connsiteX126" fmla="*/ 285241 w 595120"/>
                <a:gd name="connsiteY126" fmla="*/ 1586 h 608062"/>
                <a:gd name="connsiteX127" fmla="*/ 287624 w 595120"/>
                <a:gd name="connsiteY127" fmla="*/ 992 h 608062"/>
                <a:gd name="connsiteX128" fmla="*/ 292687 w 595120"/>
                <a:gd name="connsiteY128" fmla="*/ 298 h 608062"/>
                <a:gd name="connsiteX129" fmla="*/ 297750 w 595120"/>
                <a:gd name="connsiteY129" fmla="*/ 0 h 608062"/>
                <a:gd name="connsiteX130" fmla="*/ 114407 w 595120"/>
                <a:gd name="connsiteY130" fmla="*/ 0 h 608062"/>
                <a:gd name="connsiteX131" fmla="*/ 160959 w 595120"/>
                <a:gd name="connsiteY131" fmla="*/ 46482 h 608062"/>
                <a:gd name="connsiteX132" fmla="*/ 160661 w 595120"/>
                <a:gd name="connsiteY132" fmla="*/ 51536 h 608062"/>
                <a:gd name="connsiteX133" fmla="*/ 159867 w 595120"/>
                <a:gd name="connsiteY133" fmla="*/ 56492 h 608062"/>
                <a:gd name="connsiteX134" fmla="*/ 159272 w 595120"/>
                <a:gd name="connsiteY134" fmla="*/ 58969 h 608062"/>
                <a:gd name="connsiteX135" fmla="*/ 145177 w 595120"/>
                <a:gd name="connsiteY135" fmla="*/ 81269 h 608062"/>
                <a:gd name="connsiteX136" fmla="*/ 114407 w 595120"/>
                <a:gd name="connsiteY136" fmla="*/ 92864 h 608062"/>
                <a:gd name="connsiteX137" fmla="*/ 83637 w 595120"/>
                <a:gd name="connsiteY137" fmla="*/ 81269 h 608062"/>
                <a:gd name="connsiteX138" fmla="*/ 81949 w 595120"/>
                <a:gd name="connsiteY138" fmla="*/ 79584 h 608062"/>
                <a:gd name="connsiteX139" fmla="*/ 69641 w 595120"/>
                <a:gd name="connsiteY139" fmla="*/ 58969 h 608062"/>
                <a:gd name="connsiteX140" fmla="*/ 69046 w 595120"/>
                <a:gd name="connsiteY140" fmla="*/ 56492 h 608062"/>
                <a:gd name="connsiteX141" fmla="*/ 68252 w 595120"/>
                <a:gd name="connsiteY141" fmla="*/ 51536 h 608062"/>
                <a:gd name="connsiteX142" fmla="*/ 67954 w 595120"/>
                <a:gd name="connsiteY142" fmla="*/ 46482 h 608062"/>
                <a:gd name="connsiteX143" fmla="*/ 114407 w 595120"/>
                <a:gd name="connsiteY143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595120" h="608062">
                  <a:moveTo>
                    <a:pt x="232613" y="116080"/>
                  </a:moveTo>
                  <a:lnTo>
                    <a:pt x="257134" y="116080"/>
                  </a:lnTo>
                  <a:cubicBezTo>
                    <a:pt x="260113" y="123713"/>
                    <a:pt x="283839" y="186760"/>
                    <a:pt x="287215" y="195186"/>
                  </a:cubicBezTo>
                  <a:lnTo>
                    <a:pt x="280961" y="161878"/>
                  </a:lnTo>
                  <a:cubicBezTo>
                    <a:pt x="280563" y="159598"/>
                    <a:pt x="280961" y="157219"/>
                    <a:pt x="282053" y="155137"/>
                  </a:cubicBezTo>
                  <a:lnTo>
                    <a:pt x="291782" y="137492"/>
                  </a:lnTo>
                  <a:lnTo>
                    <a:pt x="282847" y="121235"/>
                  </a:lnTo>
                  <a:cubicBezTo>
                    <a:pt x="282251" y="120145"/>
                    <a:pt x="282251" y="118856"/>
                    <a:pt x="282847" y="117765"/>
                  </a:cubicBezTo>
                  <a:cubicBezTo>
                    <a:pt x="283542" y="116675"/>
                    <a:pt x="284634" y="116080"/>
                    <a:pt x="285924" y="116080"/>
                  </a:cubicBezTo>
                  <a:lnTo>
                    <a:pt x="309552" y="116080"/>
                  </a:lnTo>
                  <a:cubicBezTo>
                    <a:pt x="310842" y="116080"/>
                    <a:pt x="312034" y="116675"/>
                    <a:pt x="312629" y="117765"/>
                  </a:cubicBezTo>
                  <a:cubicBezTo>
                    <a:pt x="313225" y="118856"/>
                    <a:pt x="313324" y="120145"/>
                    <a:pt x="312629" y="121235"/>
                  </a:cubicBezTo>
                  <a:lnTo>
                    <a:pt x="304390" y="137492"/>
                  </a:lnTo>
                  <a:lnTo>
                    <a:pt x="314118" y="155137"/>
                  </a:lnTo>
                  <a:cubicBezTo>
                    <a:pt x="315211" y="157219"/>
                    <a:pt x="315608" y="159598"/>
                    <a:pt x="315111" y="161977"/>
                  </a:cubicBezTo>
                  <a:lnTo>
                    <a:pt x="308063" y="195186"/>
                  </a:lnTo>
                  <a:cubicBezTo>
                    <a:pt x="311537" y="186165"/>
                    <a:pt x="335363" y="123912"/>
                    <a:pt x="338342" y="116080"/>
                  </a:cubicBezTo>
                  <a:lnTo>
                    <a:pt x="362466" y="116080"/>
                  </a:lnTo>
                  <a:cubicBezTo>
                    <a:pt x="393837" y="116080"/>
                    <a:pt x="419549" y="141557"/>
                    <a:pt x="419748" y="172882"/>
                  </a:cubicBezTo>
                  <a:lnTo>
                    <a:pt x="420145" y="262991"/>
                  </a:lnTo>
                  <a:lnTo>
                    <a:pt x="420641" y="350324"/>
                  </a:lnTo>
                  <a:cubicBezTo>
                    <a:pt x="420641" y="363707"/>
                    <a:pt x="409919" y="374512"/>
                    <a:pt x="396517" y="374611"/>
                  </a:cubicBezTo>
                  <a:lnTo>
                    <a:pt x="396418" y="374611"/>
                  </a:lnTo>
                  <a:cubicBezTo>
                    <a:pt x="383115" y="374611"/>
                    <a:pt x="372294" y="363905"/>
                    <a:pt x="372195" y="350523"/>
                  </a:cubicBezTo>
                  <a:lnTo>
                    <a:pt x="371798" y="262793"/>
                  </a:lnTo>
                  <a:lnTo>
                    <a:pt x="371301" y="173179"/>
                  </a:lnTo>
                  <a:cubicBezTo>
                    <a:pt x="371202" y="170403"/>
                    <a:pt x="368819" y="168322"/>
                    <a:pt x="366139" y="168421"/>
                  </a:cubicBezTo>
                  <a:cubicBezTo>
                    <a:pt x="363359" y="168520"/>
                    <a:pt x="361274" y="170800"/>
                    <a:pt x="361274" y="173476"/>
                  </a:cubicBezTo>
                  <a:cubicBezTo>
                    <a:pt x="361374" y="211939"/>
                    <a:pt x="361771" y="368663"/>
                    <a:pt x="361771" y="579116"/>
                  </a:cubicBezTo>
                  <a:cubicBezTo>
                    <a:pt x="361771" y="595076"/>
                    <a:pt x="348766" y="608062"/>
                    <a:pt x="332683" y="608062"/>
                  </a:cubicBezTo>
                  <a:cubicBezTo>
                    <a:pt x="316600" y="608062"/>
                    <a:pt x="303695" y="595076"/>
                    <a:pt x="303695" y="579116"/>
                  </a:cubicBezTo>
                  <a:lnTo>
                    <a:pt x="303695" y="353695"/>
                  </a:lnTo>
                  <a:cubicBezTo>
                    <a:pt x="303695" y="350324"/>
                    <a:pt x="300915" y="347450"/>
                    <a:pt x="297440" y="347450"/>
                  </a:cubicBezTo>
                  <a:cubicBezTo>
                    <a:pt x="293966" y="347450"/>
                    <a:pt x="291186" y="350324"/>
                    <a:pt x="291186" y="353695"/>
                  </a:cubicBezTo>
                  <a:lnTo>
                    <a:pt x="291186" y="579116"/>
                  </a:lnTo>
                  <a:cubicBezTo>
                    <a:pt x="291186" y="595076"/>
                    <a:pt x="278181" y="608062"/>
                    <a:pt x="262098" y="608062"/>
                  </a:cubicBezTo>
                  <a:cubicBezTo>
                    <a:pt x="246115" y="608062"/>
                    <a:pt x="233110" y="595076"/>
                    <a:pt x="233110" y="579116"/>
                  </a:cubicBezTo>
                  <a:lnTo>
                    <a:pt x="233110" y="172386"/>
                  </a:lnTo>
                  <a:cubicBezTo>
                    <a:pt x="233110" y="170007"/>
                    <a:pt x="231323" y="168024"/>
                    <a:pt x="228940" y="167727"/>
                  </a:cubicBezTo>
                  <a:cubicBezTo>
                    <a:pt x="226657" y="167529"/>
                    <a:pt x="224473" y="169115"/>
                    <a:pt x="223976" y="171395"/>
                  </a:cubicBezTo>
                  <a:cubicBezTo>
                    <a:pt x="223679" y="172683"/>
                    <a:pt x="223778" y="166934"/>
                    <a:pt x="223381" y="260017"/>
                  </a:cubicBezTo>
                  <a:lnTo>
                    <a:pt x="222884" y="350523"/>
                  </a:lnTo>
                  <a:cubicBezTo>
                    <a:pt x="222785" y="363905"/>
                    <a:pt x="211964" y="374611"/>
                    <a:pt x="198661" y="374611"/>
                  </a:cubicBezTo>
                  <a:lnTo>
                    <a:pt x="198562" y="374611"/>
                  </a:lnTo>
                  <a:cubicBezTo>
                    <a:pt x="185259" y="374512"/>
                    <a:pt x="174438" y="363707"/>
                    <a:pt x="174537" y="350324"/>
                  </a:cubicBezTo>
                  <a:lnTo>
                    <a:pt x="174934" y="260711"/>
                  </a:lnTo>
                  <a:lnTo>
                    <a:pt x="175431" y="172882"/>
                  </a:lnTo>
                  <a:cubicBezTo>
                    <a:pt x="175530" y="141656"/>
                    <a:pt x="201143" y="116080"/>
                    <a:pt x="232613" y="116080"/>
                  </a:cubicBezTo>
                  <a:close/>
                  <a:moveTo>
                    <a:pt x="54022" y="107683"/>
                  </a:moveTo>
                  <a:cubicBezTo>
                    <a:pt x="54022" y="107683"/>
                    <a:pt x="178450" y="107881"/>
                    <a:pt x="180436" y="108080"/>
                  </a:cubicBezTo>
                  <a:cubicBezTo>
                    <a:pt x="161370" y="123345"/>
                    <a:pt x="149056" y="146638"/>
                    <a:pt x="148957" y="172807"/>
                  </a:cubicBezTo>
                  <a:lnTo>
                    <a:pt x="148063" y="350236"/>
                  </a:lnTo>
                  <a:cubicBezTo>
                    <a:pt x="147963" y="369168"/>
                    <a:pt x="158390" y="385722"/>
                    <a:pt x="173783" y="394444"/>
                  </a:cubicBezTo>
                  <a:lnTo>
                    <a:pt x="173783" y="537379"/>
                  </a:lnTo>
                  <a:cubicBezTo>
                    <a:pt x="173783" y="552247"/>
                    <a:pt x="161767" y="564241"/>
                    <a:pt x="146871" y="564241"/>
                  </a:cubicBezTo>
                  <a:cubicBezTo>
                    <a:pt x="131975" y="564241"/>
                    <a:pt x="119960" y="552247"/>
                    <a:pt x="119960" y="537379"/>
                  </a:cubicBezTo>
                  <a:lnTo>
                    <a:pt x="119960" y="328231"/>
                  </a:lnTo>
                  <a:cubicBezTo>
                    <a:pt x="119960" y="325059"/>
                    <a:pt x="117378" y="322482"/>
                    <a:pt x="114101" y="322482"/>
                  </a:cubicBezTo>
                  <a:cubicBezTo>
                    <a:pt x="110923" y="322482"/>
                    <a:pt x="108341" y="325059"/>
                    <a:pt x="108341" y="328231"/>
                  </a:cubicBezTo>
                  <a:lnTo>
                    <a:pt x="108341" y="537379"/>
                  </a:lnTo>
                  <a:cubicBezTo>
                    <a:pt x="108341" y="552247"/>
                    <a:pt x="96226" y="564241"/>
                    <a:pt x="81330" y="564241"/>
                  </a:cubicBezTo>
                  <a:cubicBezTo>
                    <a:pt x="66534" y="564241"/>
                    <a:pt x="54419" y="552247"/>
                    <a:pt x="54419" y="537379"/>
                  </a:cubicBezTo>
                  <a:lnTo>
                    <a:pt x="54419" y="160714"/>
                  </a:lnTo>
                  <a:cubicBezTo>
                    <a:pt x="54419" y="158335"/>
                    <a:pt x="52532" y="156451"/>
                    <a:pt x="50149" y="156352"/>
                  </a:cubicBezTo>
                  <a:cubicBezTo>
                    <a:pt x="47765" y="156352"/>
                    <a:pt x="45779" y="158335"/>
                    <a:pt x="45779" y="160714"/>
                  </a:cubicBezTo>
                  <a:lnTo>
                    <a:pt x="44886" y="325356"/>
                  </a:lnTo>
                  <a:cubicBezTo>
                    <a:pt x="44886" y="337647"/>
                    <a:pt x="34856" y="347659"/>
                    <a:pt x="22443" y="347659"/>
                  </a:cubicBezTo>
                  <a:lnTo>
                    <a:pt x="22343" y="347659"/>
                  </a:lnTo>
                  <a:cubicBezTo>
                    <a:pt x="9930" y="347560"/>
                    <a:pt x="0" y="337449"/>
                    <a:pt x="0" y="325059"/>
                  </a:cubicBezTo>
                  <a:lnTo>
                    <a:pt x="894" y="160516"/>
                  </a:lnTo>
                  <a:cubicBezTo>
                    <a:pt x="993" y="131374"/>
                    <a:pt x="24826" y="107683"/>
                    <a:pt x="54022" y="107683"/>
                  </a:cubicBezTo>
                  <a:close/>
                  <a:moveTo>
                    <a:pt x="520495" y="107634"/>
                  </a:moveTo>
                  <a:cubicBezTo>
                    <a:pt x="532204" y="107635"/>
                    <a:pt x="540303" y="107641"/>
                    <a:pt x="541197" y="107641"/>
                  </a:cubicBezTo>
                  <a:cubicBezTo>
                    <a:pt x="570294" y="107641"/>
                    <a:pt x="594127" y="131334"/>
                    <a:pt x="594325" y="160478"/>
                  </a:cubicBezTo>
                  <a:lnTo>
                    <a:pt x="595120" y="325037"/>
                  </a:lnTo>
                  <a:cubicBezTo>
                    <a:pt x="595219" y="337428"/>
                    <a:pt x="585189" y="347540"/>
                    <a:pt x="572776" y="347639"/>
                  </a:cubicBezTo>
                  <a:lnTo>
                    <a:pt x="572677" y="347639"/>
                  </a:lnTo>
                  <a:cubicBezTo>
                    <a:pt x="560264" y="347639"/>
                    <a:pt x="550234" y="337627"/>
                    <a:pt x="550234" y="325334"/>
                  </a:cubicBezTo>
                  <a:lnTo>
                    <a:pt x="549340" y="160677"/>
                  </a:lnTo>
                  <a:lnTo>
                    <a:pt x="549340" y="160578"/>
                  </a:lnTo>
                  <a:cubicBezTo>
                    <a:pt x="549340" y="158000"/>
                    <a:pt x="547255" y="155918"/>
                    <a:pt x="544673" y="155918"/>
                  </a:cubicBezTo>
                  <a:cubicBezTo>
                    <a:pt x="542091" y="155918"/>
                    <a:pt x="540006" y="158000"/>
                    <a:pt x="540006" y="160578"/>
                  </a:cubicBezTo>
                  <a:cubicBezTo>
                    <a:pt x="540006" y="385408"/>
                    <a:pt x="540502" y="181693"/>
                    <a:pt x="540502" y="537377"/>
                  </a:cubicBezTo>
                  <a:cubicBezTo>
                    <a:pt x="540502" y="552246"/>
                    <a:pt x="528387" y="564241"/>
                    <a:pt x="513492" y="564241"/>
                  </a:cubicBezTo>
                  <a:cubicBezTo>
                    <a:pt x="498695" y="564241"/>
                    <a:pt x="486580" y="552246"/>
                    <a:pt x="486580" y="537377"/>
                  </a:cubicBezTo>
                  <a:lnTo>
                    <a:pt x="486580" y="328209"/>
                  </a:lnTo>
                  <a:cubicBezTo>
                    <a:pt x="486580" y="325037"/>
                    <a:pt x="483998" y="322459"/>
                    <a:pt x="480820" y="322459"/>
                  </a:cubicBezTo>
                  <a:cubicBezTo>
                    <a:pt x="477543" y="322459"/>
                    <a:pt x="474961" y="325037"/>
                    <a:pt x="474961" y="328209"/>
                  </a:cubicBezTo>
                  <a:lnTo>
                    <a:pt x="474961" y="537377"/>
                  </a:lnTo>
                  <a:cubicBezTo>
                    <a:pt x="474961" y="552246"/>
                    <a:pt x="462946" y="564241"/>
                    <a:pt x="448050" y="564241"/>
                  </a:cubicBezTo>
                  <a:cubicBezTo>
                    <a:pt x="433154" y="564241"/>
                    <a:pt x="421138" y="552246"/>
                    <a:pt x="421138" y="537377"/>
                  </a:cubicBezTo>
                  <a:lnTo>
                    <a:pt x="421138" y="394627"/>
                  </a:lnTo>
                  <a:cubicBezTo>
                    <a:pt x="436630" y="385904"/>
                    <a:pt x="447156" y="369250"/>
                    <a:pt x="447057" y="350216"/>
                  </a:cubicBezTo>
                  <a:lnTo>
                    <a:pt x="446163" y="172771"/>
                  </a:lnTo>
                  <a:cubicBezTo>
                    <a:pt x="446064" y="146600"/>
                    <a:pt x="433750" y="123304"/>
                    <a:pt x="414783" y="108038"/>
                  </a:cubicBezTo>
                  <a:cubicBezTo>
                    <a:pt x="417762" y="107666"/>
                    <a:pt x="485369" y="107629"/>
                    <a:pt x="520495" y="107634"/>
                  </a:cubicBezTo>
                  <a:close/>
                  <a:moveTo>
                    <a:pt x="481094" y="0"/>
                  </a:moveTo>
                  <a:cubicBezTo>
                    <a:pt x="506703" y="0"/>
                    <a:pt x="527547" y="20813"/>
                    <a:pt x="527547" y="46482"/>
                  </a:cubicBezTo>
                  <a:cubicBezTo>
                    <a:pt x="527547" y="60258"/>
                    <a:pt x="521492" y="72745"/>
                    <a:pt x="511864" y="81269"/>
                  </a:cubicBezTo>
                  <a:cubicBezTo>
                    <a:pt x="503626" y="88504"/>
                    <a:pt x="492906" y="92864"/>
                    <a:pt x="481094" y="92864"/>
                  </a:cubicBezTo>
                  <a:cubicBezTo>
                    <a:pt x="469282" y="92864"/>
                    <a:pt x="458463" y="88504"/>
                    <a:pt x="450324" y="81269"/>
                  </a:cubicBezTo>
                  <a:cubicBezTo>
                    <a:pt x="440696" y="72745"/>
                    <a:pt x="434542" y="60258"/>
                    <a:pt x="434542" y="46482"/>
                  </a:cubicBezTo>
                  <a:cubicBezTo>
                    <a:pt x="434542" y="20813"/>
                    <a:pt x="455386" y="0"/>
                    <a:pt x="481094" y="0"/>
                  </a:cubicBezTo>
                  <a:close/>
                  <a:moveTo>
                    <a:pt x="297750" y="0"/>
                  </a:moveTo>
                  <a:cubicBezTo>
                    <a:pt x="299041" y="0"/>
                    <a:pt x="300233" y="0"/>
                    <a:pt x="301424" y="99"/>
                  </a:cubicBezTo>
                  <a:cubicBezTo>
                    <a:pt x="302715" y="199"/>
                    <a:pt x="303906" y="397"/>
                    <a:pt x="305097" y="496"/>
                  </a:cubicBezTo>
                  <a:cubicBezTo>
                    <a:pt x="306189" y="694"/>
                    <a:pt x="307281" y="893"/>
                    <a:pt x="308473" y="1190"/>
                  </a:cubicBezTo>
                  <a:cubicBezTo>
                    <a:pt x="309068" y="1289"/>
                    <a:pt x="309763" y="1487"/>
                    <a:pt x="310458" y="1586"/>
                  </a:cubicBezTo>
                  <a:cubicBezTo>
                    <a:pt x="312444" y="2181"/>
                    <a:pt x="314430" y="2776"/>
                    <a:pt x="316415" y="3569"/>
                  </a:cubicBezTo>
                  <a:cubicBezTo>
                    <a:pt x="334881" y="11005"/>
                    <a:pt x="347887" y="28949"/>
                    <a:pt x="347887" y="50066"/>
                  </a:cubicBezTo>
                  <a:cubicBezTo>
                    <a:pt x="347887" y="65532"/>
                    <a:pt x="340937" y="79313"/>
                    <a:pt x="329917" y="88434"/>
                  </a:cubicBezTo>
                  <a:cubicBezTo>
                    <a:pt x="329421" y="88830"/>
                    <a:pt x="328924" y="89227"/>
                    <a:pt x="328428" y="89623"/>
                  </a:cubicBezTo>
                  <a:cubicBezTo>
                    <a:pt x="319989" y="96167"/>
                    <a:pt x="309366" y="100132"/>
                    <a:pt x="297750" y="100132"/>
                  </a:cubicBezTo>
                  <a:cubicBezTo>
                    <a:pt x="286234" y="100132"/>
                    <a:pt x="275611" y="96167"/>
                    <a:pt x="267073" y="89623"/>
                  </a:cubicBezTo>
                  <a:cubicBezTo>
                    <a:pt x="266080" y="88830"/>
                    <a:pt x="264988" y="88037"/>
                    <a:pt x="264095" y="87145"/>
                  </a:cubicBezTo>
                  <a:cubicBezTo>
                    <a:pt x="263499" y="86550"/>
                    <a:pt x="262903" y="86054"/>
                    <a:pt x="262307" y="85459"/>
                  </a:cubicBezTo>
                  <a:cubicBezTo>
                    <a:pt x="260620" y="83774"/>
                    <a:pt x="259031" y="81890"/>
                    <a:pt x="257641" y="80007"/>
                  </a:cubicBezTo>
                  <a:cubicBezTo>
                    <a:pt x="257145" y="79313"/>
                    <a:pt x="256648" y="78718"/>
                    <a:pt x="256251" y="78024"/>
                  </a:cubicBezTo>
                  <a:cubicBezTo>
                    <a:pt x="255259" y="76735"/>
                    <a:pt x="254464" y="75347"/>
                    <a:pt x="253670" y="73959"/>
                  </a:cubicBezTo>
                  <a:cubicBezTo>
                    <a:pt x="252876" y="72472"/>
                    <a:pt x="252181" y="71084"/>
                    <a:pt x="251585" y="69498"/>
                  </a:cubicBezTo>
                  <a:cubicBezTo>
                    <a:pt x="250592" y="67317"/>
                    <a:pt x="249798" y="64937"/>
                    <a:pt x="249202" y="62558"/>
                  </a:cubicBezTo>
                  <a:cubicBezTo>
                    <a:pt x="248210" y="58592"/>
                    <a:pt x="247614" y="54329"/>
                    <a:pt x="247614" y="50066"/>
                  </a:cubicBezTo>
                  <a:cubicBezTo>
                    <a:pt x="247614" y="32816"/>
                    <a:pt x="256450" y="17548"/>
                    <a:pt x="269753" y="8526"/>
                  </a:cubicBezTo>
                  <a:cubicBezTo>
                    <a:pt x="271044" y="7634"/>
                    <a:pt x="272434" y="6841"/>
                    <a:pt x="273923" y="6048"/>
                  </a:cubicBezTo>
                  <a:cubicBezTo>
                    <a:pt x="275313" y="5255"/>
                    <a:pt x="276802" y="4561"/>
                    <a:pt x="278292" y="3966"/>
                  </a:cubicBezTo>
                  <a:cubicBezTo>
                    <a:pt x="278987" y="3569"/>
                    <a:pt x="279781" y="3272"/>
                    <a:pt x="280575" y="3074"/>
                  </a:cubicBezTo>
                  <a:cubicBezTo>
                    <a:pt x="282064" y="2479"/>
                    <a:pt x="283653" y="1983"/>
                    <a:pt x="285241" y="1586"/>
                  </a:cubicBezTo>
                  <a:cubicBezTo>
                    <a:pt x="286035" y="1388"/>
                    <a:pt x="286830" y="1190"/>
                    <a:pt x="287624" y="992"/>
                  </a:cubicBezTo>
                  <a:cubicBezTo>
                    <a:pt x="289312" y="694"/>
                    <a:pt x="290999" y="397"/>
                    <a:pt x="292687" y="298"/>
                  </a:cubicBezTo>
                  <a:cubicBezTo>
                    <a:pt x="294375" y="99"/>
                    <a:pt x="296063" y="0"/>
                    <a:pt x="297750" y="0"/>
                  </a:cubicBezTo>
                  <a:close/>
                  <a:moveTo>
                    <a:pt x="114407" y="0"/>
                  </a:moveTo>
                  <a:cubicBezTo>
                    <a:pt x="140115" y="0"/>
                    <a:pt x="160959" y="20813"/>
                    <a:pt x="160959" y="46482"/>
                  </a:cubicBezTo>
                  <a:cubicBezTo>
                    <a:pt x="160959" y="48167"/>
                    <a:pt x="160860" y="49851"/>
                    <a:pt x="160661" y="51536"/>
                  </a:cubicBezTo>
                  <a:cubicBezTo>
                    <a:pt x="160463" y="53221"/>
                    <a:pt x="160165" y="54906"/>
                    <a:pt x="159867" y="56492"/>
                  </a:cubicBezTo>
                  <a:cubicBezTo>
                    <a:pt x="159669" y="57384"/>
                    <a:pt x="159470" y="58177"/>
                    <a:pt x="159272" y="58969"/>
                  </a:cubicBezTo>
                  <a:cubicBezTo>
                    <a:pt x="156790" y="67691"/>
                    <a:pt x="151827" y="75421"/>
                    <a:pt x="145177" y="81269"/>
                  </a:cubicBezTo>
                  <a:cubicBezTo>
                    <a:pt x="137038" y="88504"/>
                    <a:pt x="126219" y="92864"/>
                    <a:pt x="114407" y="92864"/>
                  </a:cubicBezTo>
                  <a:cubicBezTo>
                    <a:pt x="102595" y="92864"/>
                    <a:pt x="91875" y="88504"/>
                    <a:pt x="83637" y="81269"/>
                  </a:cubicBezTo>
                  <a:cubicBezTo>
                    <a:pt x="83041" y="80674"/>
                    <a:pt x="82446" y="80178"/>
                    <a:pt x="81949" y="79584"/>
                  </a:cubicBezTo>
                  <a:cubicBezTo>
                    <a:pt x="76192" y="73935"/>
                    <a:pt x="71825" y="66898"/>
                    <a:pt x="69641" y="58969"/>
                  </a:cubicBezTo>
                  <a:cubicBezTo>
                    <a:pt x="69443" y="58177"/>
                    <a:pt x="69244" y="57384"/>
                    <a:pt x="69046" y="56492"/>
                  </a:cubicBezTo>
                  <a:cubicBezTo>
                    <a:pt x="68649" y="54906"/>
                    <a:pt x="68450" y="53221"/>
                    <a:pt x="68252" y="51536"/>
                  </a:cubicBezTo>
                  <a:cubicBezTo>
                    <a:pt x="68053" y="49851"/>
                    <a:pt x="67954" y="48167"/>
                    <a:pt x="67954" y="46482"/>
                  </a:cubicBezTo>
                  <a:cubicBezTo>
                    <a:pt x="67954" y="20813"/>
                    <a:pt x="88798" y="0"/>
                    <a:pt x="1144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iṥlïḍè">
              <a:extLst>
                <a:ext uri="{FF2B5EF4-FFF2-40B4-BE49-F238E27FC236}">
                  <a16:creationId xmlns:a16="http://schemas.microsoft.com/office/drawing/2014/main" xmlns="" id="{111734F8-CF6D-4968-BC5F-87C9D6F9E3C9}"/>
                </a:ext>
              </a:extLst>
            </p:cNvPr>
            <p:cNvSpPr txBox="1"/>
            <p:nvPr/>
          </p:nvSpPr>
          <p:spPr bwMode="auto">
            <a:xfrm>
              <a:off x="660400" y="3879591"/>
              <a:ext cx="10858500" cy="412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191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C0B57-5CF8-4C82-B4EF-FAF30792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05BD9B-FEE4-4DFD-A95D-DAB18F543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0EBB9C3-A784-4523-BC76-1E77E0BC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A581AA-F989-4D32-A737-A624F64DB1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îṡḷiḍê">
              <a:extLst>
                <a:ext uri="{FF2B5EF4-FFF2-40B4-BE49-F238E27FC236}">
                  <a16:creationId xmlns:a16="http://schemas.microsoft.com/office/drawing/2014/main" xmlns="" id="{E2256D95-9065-4575-83A8-28C7DC8AB07F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ïṧḻíde">
              <a:extLst>
                <a:ext uri="{FF2B5EF4-FFF2-40B4-BE49-F238E27FC236}">
                  <a16:creationId xmlns:a16="http://schemas.microsoft.com/office/drawing/2014/main" xmlns="" id="{246075D5-45DC-45DC-937B-FC7D5D87000D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iŝļïḑè">
                <a:extLst>
                  <a:ext uri="{FF2B5EF4-FFF2-40B4-BE49-F238E27FC236}">
                    <a16:creationId xmlns:a16="http://schemas.microsoft.com/office/drawing/2014/main" xmlns="" id="{A47E3A5E-EB1E-4C65-8F0B-F13688CC27EC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śḻïďè">
                  <a:extLst>
                    <a:ext uri="{FF2B5EF4-FFF2-40B4-BE49-F238E27FC236}">
                      <a16:creationId xmlns:a16="http://schemas.microsoft.com/office/drawing/2014/main" xmlns="" id="{B978DB2A-1C89-4F3E-B2BB-B6C9D4843B65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1ídé">
                  <a:extLst>
                    <a:ext uri="{FF2B5EF4-FFF2-40B4-BE49-F238E27FC236}">
                      <a16:creationId xmlns:a16="http://schemas.microsoft.com/office/drawing/2014/main" xmlns="" id="{E7AAFC36-4C95-4E5A-BBE7-D33672FF38F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ṩḻïḋé">
                  <a:extLst>
                    <a:ext uri="{FF2B5EF4-FFF2-40B4-BE49-F238E27FC236}">
                      <a16:creationId xmlns:a16="http://schemas.microsoft.com/office/drawing/2014/main" xmlns="" id="{5BACF492-06B3-41AC-B559-1A7F109659E9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ḷíde">
                  <a:extLst>
                    <a:ext uri="{FF2B5EF4-FFF2-40B4-BE49-F238E27FC236}">
                      <a16:creationId xmlns:a16="http://schemas.microsoft.com/office/drawing/2014/main" xmlns="" id="{A953951D-6198-41CB-9218-64D59320A1C9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ïŝḷîḋé">
                <a:extLst>
                  <a:ext uri="{FF2B5EF4-FFF2-40B4-BE49-F238E27FC236}">
                    <a16:creationId xmlns:a16="http://schemas.microsoft.com/office/drawing/2014/main" xmlns="" id="{A905F053-F9BC-42CA-8011-61B8884073C2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ṣļîḓè">
                  <a:extLst>
                    <a:ext uri="{FF2B5EF4-FFF2-40B4-BE49-F238E27FC236}">
                      <a16:creationId xmlns:a16="http://schemas.microsoft.com/office/drawing/2014/main" xmlns="" id="{B143E5D0-4AF2-4F39-97DB-2D51E268580F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ṩ1îḍè">
                  <a:extLst>
                    <a:ext uri="{FF2B5EF4-FFF2-40B4-BE49-F238E27FC236}">
                      <a16:creationId xmlns:a16="http://schemas.microsoft.com/office/drawing/2014/main" xmlns="" id="{8748E3A3-FF75-4545-A36B-CF9A5CBFE1BA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5" name="ïŝľíďê">
                <a:extLst>
                  <a:ext uri="{FF2B5EF4-FFF2-40B4-BE49-F238E27FC236}">
                    <a16:creationId xmlns:a16="http://schemas.microsoft.com/office/drawing/2014/main" xmlns="" id="{CAFC20FE-CF90-4314-9009-F94B9A39A500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ïṣļîḑe">
                  <a:extLst>
                    <a:ext uri="{FF2B5EF4-FFF2-40B4-BE49-F238E27FC236}">
                      <a16:creationId xmlns:a16="http://schemas.microsoft.com/office/drawing/2014/main" xmlns="" id="{75A15F68-7E7F-4E85-B753-34B158EB706C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ṩľîḍè">
                  <a:extLst>
                    <a:ext uri="{FF2B5EF4-FFF2-40B4-BE49-F238E27FC236}">
                      <a16:creationId xmlns:a16="http://schemas.microsoft.com/office/drawing/2014/main" xmlns="" id="{C6155041-59EC-46FE-9535-237CA7A45EFF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iṡlïḑe">
                <a:extLst>
                  <a:ext uri="{FF2B5EF4-FFF2-40B4-BE49-F238E27FC236}">
                    <a16:creationId xmlns:a16="http://schemas.microsoft.com/office/drawing/2014/main" xmlns="" id="{A8A3CCEB-86E9-413A-8B23-0A013F481290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ŝ1iḓe">
                  <a:extLst>
                    <a:ext uri="{FF2B5EF4-FFF2-40B4-BE49-F238E27FC236}">
                      <a16:creationId xmlns:a16="http://schemas.microsoft.com/office/drawing/2014/main" xmlns="" id="{F97BD282-C41D-4CF6-B1C8-881D7B093447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$1ïdè">
                  <a:extLst>
                    <a:ext uri="{FF2B5EF4-FFF2-40B4-BE49-F238E27FC236}">
                      <a16:creationId xmlns:a16="http://schemas.microsoft.com/office/drawing/2014/main" xmlns="" id="{6B7D3638-3818-4733-ABB3-B3051A518ADB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ïṥľíḑé">
                <a:extLst>
                  <a:ext uri="{FF2B5EF4-FFF2-40B4-BE49-F238E27FC236}">
                    <a16:creationId xmlns:a16="http://schemas.microsoft.com/office/drawing/2014/main" xmlns="" id="{858E4760-C3A4-4D76-98CA-85B3107F2193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îṣlîḓé">
                  <a:extLst>
                    <a:ext uri="{FF2B5EF4-FFF2-40B4-BE49-F238E27FC236}">
                      <a16:creationId xmlns:a16="http://schemas.microsoft.com/office/drawing/2014/main" xmlns="" id="{DCF1E627-4A20-4DF1-85DA-A35ABE0D3C06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íṩ1íďé">
                  <a:extLst>
                    <a:ext uri="{FF2B5EF4-FFF2-40B4-BE49-F238E27FC236}">
                      <a16:creationId xmlns:a16="http://schemas.microsoft.com/office/drawing/2014/main" xmlns="" id="{97F93677-B95C-46A0-8A7F-24B8AB1921AA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iŝlidé">
                <a:extLst>
                  <a:ext uri="{FF2B5EF4-FFF2-40B4-BE49-F238E27FC236}">
                    <a16:creationId xmlns:a16="http://schemas.microsoft.com/office/drawing/2014/main" xmlns="" id="{8ACDEEAE-4122-4E3E-B8AD-61F09A2F8C0D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išḷîḓé">
                  <a:extLst>
                    <a:ext uri="{FF2B5EF4-FFF2-40B4-BE49-F238E27FC236}">
                      <a16:creationId xmlns:a16="http://schemas.microsoft.com/office/drawing/2014/main" xmlns="" id="{29076080-DD96-4743-AFF6-65ACCFAF35B8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líḑê">
                  <a:extLst>
                    <a:ext uri="{FF2B5EF4-FFF2-40B4-BE49-F238E27FC236}">
                      <a16:creationId xmlns:a16="http://schemas.microsoft.com/office/drawing/2014/main" xmlns="" id="{0B67CCDF-3383-4D5F-9BB9-FC2BD6CAD5D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8" name="iṥḷïḓ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iSļí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ṧļ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ṥḷîď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śľî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iś1i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ïṩḷïḋ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ïṧḻïḓê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9245D972-9BC8-401D-96DE-D0BCA58E951D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74A2097-C7A7-4327-A719-F9A544D68A54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5E1E815D-DD6C-4785-BC0B-E4DCA0B3FF5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365EDD41-5881-4D13-8F68-921EE7C9C017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7DD7BD88-9151-46C4-B8C6-092CC819B8D7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74536E9-44DC-43AF-9A59-B95F1A65F6B8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3E390994-CF39-4E1F-A268-03B3AD473A73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067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97DAAA6-9718-4B6F-A6E8-BA84FB6C6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33B1E5A-37A0-4DA6-AC0E-02559C8F16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7EFE3CE-7180-430B-8654-F606CB497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283951a2-7bf7-4f80-b997-ae4b6188b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1E23925-E452-412C-B8DE-707BC4EF10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78636"/>
            <a:ext cx="10850560" cy="3540364"/>
            <a:chOff x="669926" y="1778636"/>
            <a:chExt cx="10850560" cy="3540364"/>
          </a:xfrm>
        </p:grpSpPr>
        <p:sp>
          <p:nvSpPr>
            <p:cNvPr id="6" name="îSḻídé">
              <a:extLst>
                <a:ext uri="{FF2B5EF4-FFF2-40B4-BE49-F238E27FC236}">
                  <a16:creationId xmlns:a16="http://schemas.microsoft.com/office/drawing/2014/main" xmlns="" id="{4FA7FAAA-12CC-4925-8C1D-72C2B77D71F7}"/>
                </a:ext>
              </a:extLst>
            </p:cNvPr>
            <p:cNvSpPr/>
            <p:nvPr/>
          </p:nvSpPr>
          <p:spPr>
            <a:xfrm>
              <a:off x="669926" y="1847518"/>
              <a:ext cx="5115520" cy="2005500"/>
            </a:xfrm>
            <a:prstGeom prst="rect">
              <a:avLst/>
            </a:prstGeom>
            <a:blipFill>
              <a:blip r:embed="rId3"/>
              <a:stretch>
                <a:fillRect t="-35179" b="-3473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śļide">
              <a:extLst>
                <a:ext uri="{FF2B5EF4-FFF2-40B4-BE49-F238E27FC236}">
                  <a16:creationId xmlns:a16="http://schemas.microsoft.com/office/drawing/2014/main" xmlns="" id="{6D6D688C-ABC8-4A03-A214-BEC6C447BCF2}"/>
                </a:ext>
              </a:extLst>
            </p:cNvPr>
            <p:cNvSpPr/>
            <p:nvPr/>
          </p:nvSpPr>
          <p:spPr>
            <a:xfrm>
              <a:off x="3759543" y="1844069"/>
              <a:ext cx="2025902" cy="2009738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ḻiḋé">
              <a:extLst>
                <a:ext uri="{FF2B5EF4-FFF2-40B4-BE49-F238E27FC236}">
                  <a16:creationId xmlns:a16="http://schemas.microsoft.com/office/drawing/2014/main" xmlns="" id="{8FAC3B1B-CAB8-403E-A618-95B0B43B44CD}"/>
                </a:ext>
              </a:extLst>
            </p:cNvPr>
            <p:cNvSpPr/>
            <p:nvPr/>
          </p:nvSpPr>
          <p:spPr bwMode="auto">
            <a:xfrm>
              <a:off x="4334199" y="2336037"/>
              <a:ext cx="876590" cy="636404"/>
            </a:xfrm>
            <a:custGeom>
              <a:avLst/>
              <a:gdLst>
                <a:gd name="connsiteX0" fmla="*/ 467299 w 608627"/>
                <a:gd name="connsiteY0" fmla="*/ 61262 h 441863"/>
                <a:gd name="connsiteX1" fmla="*/ 467299 w 608627"/>
                <a:gd name="connsiteY1" fmla="*/ 88065 h 441863"/>
                <a:gd name="connsiteX2" fmla="*/ 440549 w 608627"/>
                <a:gd name="connsiteY2" fmla="*/ 88065 h 441863"/>
                <a:gd name="connsiteX3" fmla="*/ 440549 w 608627"/>
                <a:gd name="connsiteY3" fmla="*/ 108704 h 441863"/>
                <a:gd name="connsiteX4" fmla="*/ 467299 w 608627"/>
                <a:gd name="connsiteY4" fmla="*/ 108704 h 441863"/>
                <a:gd name="connsiteX5" fmla="*/ 467299 w 608627"/>
                <a:gd name="connsiteY5" fmla="*/ 135508 h 441863"/>
                <a:gd name="connsiteX6" fmla="*/ 488064 w 608627"/>
                <a:gd name="connsiteY6" fmla="*/ 135508 h 441863"/>
                <a:gd name="connsiteX7" fmla="*/ 488064 w 608627"/>
                <a:gd name="connsiteY7" fmla="*/ 108704 h 441863"/>
                <a:gd name="connsiteX8" fmla="*/ 514814 w 608627"/>
                <a:gd name="connsiteY8" fmla="*/ 108704 h 441863"/>
                <a:gd name="connsiteX9" fmla="*/ 514814 w 608627"/>
                <a:gd name="connsiteY9" fmla="*/ 88065 h 441863"/>
                <a:gd name="connsiteX10" fmla="*/ 488064 w 608627"/>
                <a:gd name="connsiteY10" fmla="*/ 88065 h 441863"/>
                <a:gd name="connsiteX11" fmla="*/ 488064 w 608627"/>
                <a:gd name="connsiteY11" fmla="*/ 61262 h 441863"/>
                <a:gd name="connsiteX12" fmla="*/ 436901 w 608627"/>
                <a:gd name="connsiteY12" fmla="*/ 8309 h 441863"/>
                <a:gd name="connsiteX13" fmla="*/ 518555 w 608627"/>
                <a:gd name="connsiteY13" fmla="*/ 8309 h 441863"/>
                <a:gd name="connsiteX14" fmla="*/ 608627 w 608627"/>
                <a:gd name="connsiteY14" fmla="*/ 98245 h 441863"/>
                <a:gd name="connsiteX15" fmla="*/ 518555 w 608627"/>
                <a:gd name="connsiteY15" fmla="*/ 188180 h 441863"/>
                <a:gd name="connsiteX16" fmla="*/ 457478 w 608627"/>
                <a:gd name="connsiteY16" fmla="*/ 188180 h 441863"/>
                <a:gd name="connsiteX17" fmla="*/ 416043 w 608627"/>
                <a:gd name="connsiteY17" fmla="*/ 229459 h 441863"/>
                <a:gd name="connsiteX18" fmla="*/ 408467 w 608627"/>
                <a:gd name="connsiteY18" fmla="*/ 226377 h 441863"/>
                <a:gd name="connsiteX19" fmla="*/ 408467 w 608627"/>
                <a:gd name="connsiteY19" fmla="*/ 183511 h 441863"/>
                <a:gd name="connsiteX20" fmla="*/ 346829 w 608627"/>
                <a:gd name="connsiteY20" fmla="*/ 98245 h 441863"/>
                <a:gd name="connsiteX21" fmla="*/ 436901 w 608627"/>
                <a:gd name="connsiteY21" fmla="*/ 8309 h 441863"/>
                <a:gd name="connsiteX22" fmla="*/ 206408 w 608627"/>
                <a:gd name="connsiteY22" fmla="*/ 368 h 441863"/>
                <a:gd name="connsiteX23" fmla="*/ 256349 w 608627"/>
                <a:gd name="connsiteY23" fmla="*/ 10919 h 441863"/>
                <a:gd name="connsiteX24" fmla="*/ 280666 w 608627"/>
                <a:gd name="connsiteY24" fmla="*/ 33611 h 441863"/>
                <a:gd name="connsiteX25" fmla="*/ 307507 w 608627"/>
                <a:gd name="connsiteY25" fmla="*/ 118492 h 441863"/>
                <a:gd name="connsiteX26" fmla="*/ 305730 w 608627"/>
                <a:gd name="connsiteY26" fmla="*/ 126149 h 441863"/>
                <a:gd name="connsiteX27" fmla="*/ 312838 w 608627"/>
                <a:gd name="connsiteY27" fmla="*/ 161820 h 441863"/>
                <a:gd name="connsiteX28" fmla="*/ 295536 w 608627"/>
                <a:gd name="connsiteY28" fmla="*/ 191888 h 441863"/>
                <a:gd name="connsiteX29" fmla="*/ 283471 w 608627"/>
                <a:gd name="connsiteY29" fmla="*/ 224944 h 441863"/>
                <a:gd name="connsiteX30" fmla="*/ 283471 w 608627"/>
                <a:gd name="connsiteY30" fmla="*/ 266311 h 441863"/>
                <a:gd name="connsiteX31" fmla="*/ 285529 w 608627"/>
                <a:gd name="connsiteY31" fmla="*/ 269766 h 441863"/>
                <a:gd name="connsiteX32" fmla="*/ 410383 w 608627"/>
                <a:gd name="connsiteY32" fmla="*/ 349698 h 441863"/>
                <a:gd name="connsiteX33" fmla="*/ 425721 w 608627"/>
                <a:gd name="connsiteY33" fmla="*/ 382007 h 441863"/>
                <a:gd name="connsiteX34" fmla="*/ 425721 w 608627"/>
                <a:gd name="connsiteY34" fmla="*/ 441863 h 441863"/>
                <a:gd name="connsiteX35" fmla="*/ 240824 w 608627"/>
                <a:gd name="connsiteY35" fmla="*/ 441863 h 441863"/>
                <a:gd name="connsiteX36" fmla="*/ 222587 w 608627"/>
                <a:gd name="connsiteY36" fmla="*/ 358569 h 441863"/>
                <a:gd name="connsiteX37" fmla="*/ 212861 w 608627"/>
                <a:gd name="connsiteY37" fmla="*/ 304689 h 441863"/>
                <a:gd name="connsiteX38" fmla="*/ 203134 w 608627"/>
                <a:gd name="connsiteY38" fmla="*/ 358569 h 441863"/>
                <a:gd name="connsiteX39" fmla="*/ 184897 w 608627"/>
                <a:gd name="connsiteY39" fmla="*/ 441863 h 441863"/>
                <a:gd name="connsiteX40" fmla="*/ 0 w 608627"/>
                <a:gd name="connsiteY40" fmla="*/ 441863 h 441863"/>
                <a:gd name="connsiteX41" fmla="*/ 0 w 608627"/>
                <a:gd name="connsiteY41" fmla="*/ 382007 h 441863"/>
                <a:gd name="connsiteX42" fmla="*/ 15245 w 608627"/>
                <a:gd name="connsiteY42" fmla="*/ 349325 h 441863"/>
                <a:gd name="connsiteX43" fmla="*/ 140006 w 608627"/>
                <a:gd name="connsiteY43" fmla="*/ 269392 h 441863"/>
                <a:gd name="connsiteX44" fmla="*/ 142157 w 608627"/>
                <a:gd name="connsiteY44" fmla="*/ 265937 h 441863"/>
                <a:gd name="connsiteX45" fmla="*/ 142157 w 608627"/>
                <a:gd name="connsiteY45" fmla="*/ 224757 h 441863"/>
                <a:gd name="connsiteX46" fmla="*/ 130092 w 608627"/>
                <a:gd name="connsiteY46" fmla="*/ 191608 h 441863"/>
                <a:gd name="connsiteX47" fmla="*/ 112697 w 608627"/>
                <a:gd name="connsiteY47" fmla="*/ 161633 h 441863"/>
                <a:gd name="connsiteX48" fmla="*/ 119430 w 608627"/>
                <a:gd name="connsiteY48" fmla="*/ 125962 h 441863"/>
                <a:gd name="connsiteX49" fmla="*/ 117747 w 608627"/>
                <a:gd name="connsiteY49" fmla="*/ 118399 h 441863"/>
                <a:gd name="connsiteX50" fmla="*/ 117466 w 608627"/>
                <a:gd name="connsiteY50" fmla="*/ 76658 h 441863"/>
                <a:gd name="connsiteX51" fmla="*/ 141876 w 608627"/>
                <a:gd name="connsiteY51" fmla="*/ 33984 h 441863"/>
                <a:gd name="connsiteX52" fmla="*/ 164509 w 608627"/>
                <a:gd name="connsiteY52" fmla="*/ 15308 h 441863"/>
                <a:gd name="connsiteX53" fmla="*/ 186393 w 608627"/>
                <a:gd name="connsiteY53" fmla="*/ 4103 h 441863"/>
                <a:gd name="connsiteX54" fmla="*/ 206408 w 608627"/>
                <a:gd name="connsiteY54" fmla="*/ 368 h 441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8627" h="441863">
                  <a:moveTo>
                    <a:pt x="467299" y="61262"/>
                  </a:moveTo>
                  <a:lnTo>
                    <a:pt x="467299" y="88065"/>
                  </a:lnTo>
                  <a:lnTo>
                    <a:pt x="440549" y="88065"/>
                  </a:lnTo>
                  <a:lnTo>
                    <a:pt x="440549" y="108704"/>
                  </a:lnTo>
                  <a:lnTo>
                    <a:pt x="467299" y="108704"/>
                  </a:lnTo>
                  <a:lnTo>
                    <a:pt x="467299" y="135508"/>
                  </a:lnTo>
                  <a:lnTo>
                    <a:pt x="488064" y="135508"/>
                  </a:lnTo>
                  <a:lnTo>
                    <a:pt x="488064" y="108704"/>
                  </a:lnTo>
                  <a:lnTo>
                    <a:pt x="514814" y="108704"/>
                  </a:lnTo>
                  <a:lnTo>
                    <a:pt x="514814" y="88065"/>
                  </a:lnTo>
                  <a:lnTo>
                    <a:pt x="488064" y="88065"/>
                  </a:lnTo>
                  <a:lnTo>
                    <a:pt x="488064" y="61262"/>
                  </a:lnTo>
                  <a:close/>
                  <a:moveTo>
                    <a:pt x="436901" y="8309"/>
                  </a:moveTo>
                  <a:lnTo>
                    <a:pt x="518555" y="8309"/>
                  </a:lnTo>
                  <a:cubicBezTo>
                    <a:pt x="568315" y="8309"/>
                    <a:pt x="608627" y="48654"/>
                    <a:pt x="608627" y="98245"/>
                  </a:cubicBezTo>
                  <a:cubicBezTo>
                    <a:pt x="608627" y="147929"/>
                    <a:pt x="568315" y="188180"/>
                    <a:pt x="518555" y="188180"/>
                  </a:cubicBezTo>
                  <a:lnTo>
                    <a:pt x="457478" y="188180"/>
                  </a:lnTo>
                  <a:lnTo>
                    <a:pt x="416043" y="229459"/>
                  </a:lnTo>
                  <a:cubicBezTo>
                    <a:pt x="413331" y="232354"/>
                    <a:pt x="408467" y="230393"/>
                    <a:pt x="408467" y="226377"/>
                  </a:cubicBezTo>
                  <a:lnTo>
                    <a:pt x="408467" y="183511"/>
                  </a:lnTo>
                  <a:cubicBezTo>
                    <a:pt x="372644" y="171557"/>
                    <a:pt x="346829" y="137936"/>
                    <a:pt x="346829" y="98245"/>
                  </a:cubicBezTo>
                  <a:cubicBezTo>
                    <a:pt x="346829" y="48561"/>
                    <a:pt x="387142" y="8309"/>
                    <a:pt x="436901" y="8309"/>
                  </a:cubicBezTo>
                  <a:close/>
                  <a:moveTo>
                    <a:pt x="206408" y="368"/>
                  </a:moveTo>
                  <a:cubicBezTo>
                    <a:pt x="228105" y="-1500"/>
                    <a:pt x="244565" y="4009"/>
                    <a:pt x="256349" y="10919"/>
                  </a:cubicBezTo>
                  <a:cubicBezTo>
                    <a:pt x="273932" y="20818"/>
                    <a:pt x="280666" y="33611"/>
                    <a:pt x="280666" y="33611"/>
                  </a:cubicBezTo>
                  <a:cubicBezTo>
                    <a:pt x="280666" y="33611"/>
                    <a:pt x="321255" y="36505"/>
                    <a:pt x="307507" y="118492"/>
                  </a:cubicBezTo>
                  <a:cubicBezTo>
                    <a:pt x="307133" y="121013"/>
                    <a:pt x="306478" y="123628"/>
                    <a:pt x="305730" y="126149"/>
                  </a:cubicBezTo>
                  <a:cubicBezTo>
                    <a:pt x="313399" y="126149"/>
                    <a:pt x="321349" y="132125"/>
                    <a:pt x="312838" y="161820"/>
                  </a:cubicBezTo>
                  <a:cubicBezTo>
                    <a:pt x="306291" y="184978"/>
                    <a:pt x="300119" y="191514"/>
                    <a:pt x="295536" y="191888"/>
                  </a:cubicBezTo>
                  <a:cubicBezTo>
                    <a:pt x="293946" y="202440"/>
                    <a:pt x="289831" y="214019"/>
                    <a:pt x="283471" y="224944"/>
                  </a:cubicBezTo>
                  <a:lnTo>
                    <a:pt x="283471" y="266311"/>
                  </a:lnTo>
                  <a:cubicBezTo>
                    <a:pt x="283471" y="267805"/>
                    <a:pt x="284220" y="269205"/>
                    <a:pt x="285529" y="269766"/>
                  </a:cubicBezTo>
                  <a:cubicBezTo>
                    <a:pt x="297500" y="275555"/>
                    <a:pt x="356139" y="305156"/>
                    <a:pt x="410383" y="349698"/>
                  </a:cubicBezTo>
                  <a:cubicBezTo>
                    <a:pt x="420110" y="357729"/>
                    <a:pt x="425628" y="369775"/>
                    <a:pt x="425721" y="382007"/>
                  </a:cubicBezTo>
                  <a:lnTo>
                    <a:pt x="425721" y="441863"/>
                  </a:lnTo>
                  <a:lnTo>
                    <a:pt x="240824" y="441863"/>
                  </a:lnTo>
                  <a:lnTo>
                    <a:pt x="222587" y="358569"/>
                  </a:lnTo>
                  <a:cubicBezTo>
                    <a:pt x="259342" y="307117"/>
                    <a:pt x="219688" y="304689"/>
                    <a:pt x="212861" y="304689"/>
                  </a:cubicBezTo>
                  <a:cubicBezTo>
                    <a:pt x="205846" y="304689"/>
                    <a:pt x="166192" y="307117"/>
                    <a:pt x="203134" y="358569"/>
                  </a:cubicBezTo>
                  <a:lnTo>
                    <a:pt x="184897" y="441863"/>
                  </a:lnTo>
                  <a:lnTo>
                    <a:pt x="0" y="441863"/>
                  </a:lnTo>
                  <a:lnTo>
                    <a:pt x="0" y="382007"/>
                  </a:lnTo>
                  <a:cubicBezTo>
                    <a:pt x="0" y="369401"/>
                    <a:pt x="5518" y="357355"/>
                    <a:pt x="15245" y="349325"/>
                  </a:cubicBezTo>
                  <a:cubicBezTo>
                    <a:pt x="69582" y="304783"/>
                    <a:pt x="128222" y="275275"/>
                    <a:pt x="140006" y="269392"/>
                  </a:cubicBezTo>
                  <a:cubicBezTo>
                    <a:pt x="141315" y="268832"/>
                    <a:pt x="142157" y="267431"/>
                    <a:pt x="142157" y="265937"/>
                  </a:cubicBezTo>
                  <a:lnTo>
                    <a:pt x="142157" y="224757"/>
                  </a:lnTo>
                  <a:cubicBezTo>
                    <a:pt x="135797" y="213645"/>
                    <a:pt x="131682" y="202066"/>
                    <a:pt x="130092" y="191608"/>
                  </a:cubicBezTo>
                  <a:cubicBezTo>
                    <a:pt x="125416" y="191234"/>
                    <a:pt x="119337" y="184791"/>
                    <a:pt x="112697" y="161633"/>
                  </a:cubicBezTo>
                  <a:cubicBezTo>
                    <a:pt x="104373" y="132312"/>
                    <a:pt x="111855" y="126149"/>
                    <a:pt x="119430" y="125962"/>
                  </a:cubicBezTo>
                  <a:cubicBezTo>
                    <a:pt x="118869" y="123534"/>
                    <a:pt x="118215" y="120920"/>
                    <a:pt x="117747" y="118399"/>
                  </a:cubicBezTo>
                  <a:cubicBezTo>
                    <a:pt x="114754" y="103551"/>
                    <a:pt x="114006" y="89918"/>
                    <a:pt x="117466" y="76658"/>
                  </a:cubicBezTo>
                  <a:cubicBezTo>
                    <a:pt x="121675" y="59010"/>
                    <a:pt x="131214" y="44909"/>
                    <a:pt x="141876" y="33984"/>
                  </a:cubicBezTo>
                  <a:cubicBezTo>
                    <a:pt x="148610" y="26794"/>
                    <a:pt x="156372" y="20444"/>
                    <a:pt x="164509" y="15308"/>
                  </a:cubicBezTo>
                  <a:cubicBezTo>
                    <a:pt x="171056" y="10733"/>
                    <a:pt x="178444" y="6811"/>
                    <a:pt x="186393" y="4103"/>
                  </a:cubicBezTo>
                  <a:cubicBezTo>
                    <a:pt x="192660" y="2142"/>
                    <a:pt x="199393" y="741"/>
                    <a:pt x="206408" y="3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ïślíďe">
              <a:extLst>
                <a:ext uri="{FF2B5EF4-FFF2-40B4-BE49-F238E27FC236}">
                  <a16:creationId xmlns:a16="http://schemas.microsoft.com/office/drawing/2014/main" xmlns="" id="{1A5E141A-F2C1-4C11-909D-A0DD7FA88DCF}"/>
                </a:ext>
              </a:extLst>
            </p:cNvPr>
            <p:cNvSpPr/>
            <p:nvPr/>
          </p:nvSpPr>
          <p:spPr bwMode="auto">
            <a:xfrm>
              <a:off x="10069241" y="2259000"/>
              <a:ext cx="876590" cy="79047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ṡliḑè">
              <a:extLst>
                <a:ext uri="{FF2B5EF4-FFF2-40B4-BE49-F238E27FC236}">
                  <a16:creationId xmlns:a16="http://schemas.microsoft.com/office/drawing/2014/main" xmlns="" id="{9B7D2AB2-B584-404A-A577-F36880980022}"/>
                </a:ext>
              </a:extLst>
            </p:cNvPr>
            <p:cNvSpPr txBox="1"/>
            <p:nvPr/>
          </p:nvSpPr>
          <p:spPr bwMode="auto">
            <a:xfrm>
              <a:off x="3759543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1" name="îŝḷîḑê">
              <a:extLst>
                <a:ext uri="{FF2B5EF4-FFF2-40B4-BE49-F238E27FC236}">
                  <a16:creationId xmlns:a16="http://schemas.microsoft.com/office/drawing/2014/main" xmlns="" id="{FBE67862-C20D-4256-B93D-B3F50B2FA29C}"/>
                </a:ext>
              </a:extLst>
            </p:cNvPr>
            <p:cNvSpPr txBox="1"/>
            <p:nvPr/>
          </p:nvSpPr>
          <p:spPr bwMode="auto">
            <a:xfrm>
              <a:off x="9494584" y="3061101"/>
              <a:ext cx="2025902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Text here</a:t>
              </a:r>
              <a:endParaRPr lang="en-US" altLang="zh-CN" dirty="0">
                <a:solidFill>
                  <a:schemeClr val="bg1"/>
                </a:solidFill>
              </a:endParaRPr>
            </a:p>
          </p:txBody>
        </p:sp>
        <p:sp>
          <p:nvSpPr>
            <p:cNvPr id="12" name="ïṣľîḓe">
              <a:extLst>
                <a:ext uri="{FF2B5EF4-FFF2-40B4-BE49-F238E27FC236}">
                  <a16:creationId xmlns:a16="http://schemas.microsoft.com/office/drawing/2014/main" xmlns="" id="{D03E1DF6-75D9-4165-8D3A-4026EEE48A08}"/>
                </a:ext>
              </a:extLst>
            </p:cNvPr>
            <p:cNvSpPr/>
            <p:nvPr/>
          </p:nvSpPr>
          <p:spPr bwMode="auto">
            <a:xfrm>
              <a:off x="669926" y="3941678"/>
              <a:ext cx="5115520" cy="1377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br>
                <a:rPr lang="en-US" altLang="zh-CN" sz="900"/>
              </a:br>
              <a:r>
                <a:rPr lang="en-US" altLang="zh-CN" sz="900"/>
                <a:t>You can use the icon library in iSlide  (www.islide.cc) to filter and replace existing icon elements with one click.</a:t>
              </a:r>
              <a:br>
                <a:rPr lang="en-US" altLang="zh-CN" sz="900"/>
              </a:br>
              <a:r>
                <a:rPr lang="en-US" altLang="zh-CN" sz="900"/>
                <a:t/>
              </a:r>
              <a:br>
                <a:rPr lang="en-US" altLang="zh-CN" sz="900"/>
              </a:br>
              <a:r>
                <a:rPr lang="en-US" altLang="zh-CN" sz="900"/>
                <a:t>……</a:t>
              </a:r>
              <a:endParaRPr lang="en-US" altLang="zh-CN" sz="900" dirty="0"/>
            </a:p>
          </p:txBody>
        </p:sp>
        <p:sp>
          <p:nvSpPr>
            <p:cNvPr id="13" name="îṣľíďê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6906000" y="1778636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/>
                <a:t>Unified fonts make reading more fluent.</a:t>
              </a:r>
              <a:br>
                <a:rPr lang="en-US" altLang="zh-CN" sz="1400"/>
              </a:br>
              <a:r>
                <a:rPr lang="en-US" altLang="zh-CN" sz="1400"/>
                <a:t>Theme color makes PPT more convenient to change.</a:t>
              </a:r>
              <a:br>
                <a:rPr lang="en-US" altLang="zh-CN" sz="1400"/>
              </a:br>
              <a:r>
                <a:rPr lang="en-US" altLang="zh-CN" sz="140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9687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93EB60D-52C2-4C45-B5BD-2AC5801B1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18441C9-E156-440F-8DF8-47033C6DA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8AD0EF1-95BB-4B1D-BEE7-2D4E634DB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3987A4-B14B-40DA-A96C-A81B307036F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îşlíḍè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ŝľiḑé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Sḻïḑê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ïSḷíḑê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i$ḷíḓè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îŝ1iḋé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š1ïďe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šḷíḍé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şḷîḑ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ṧļïḑé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e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íṥļïḋ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îslîḍ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ṧḷid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1iḍ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işlîďé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ṥ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íś1íḓe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iṡļïdè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şľïḓê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ŝ1ïḋe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iś1iḑè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íS1íďê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ṥ1ïďé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iṧ1îḍè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$lîḑe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50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c75fe657-285c-44e3-a80c-6f81fbc12f23" descr="zAQAAB+LCAAAAAAABACVU9tOg0AQ/ZdV3xpDvbSVNy+pNsZL2kYfTB9WmMIky9IsS1Nt+HdngeVSUesbnDnDnHNm2LJD/bEC5rJZxJW+QR4oHk00RKzHJj5zZSpEj12h9FEGtypOVwlz37ZVW7Pyijp84SIF0ytRIxfFq/uNb2kPKDFKo5LmHDsE8U0D6jsFiL4voEmbSA1qXU3oGyx/nmlFA8axirimgVsnO2Jlibnnw2MnM80+bOhDPTYvZFk9pTwTQKdPUzA2n+NEYyzrjmdOuQFJ6jC701RTSRYojR4XlwIDGYE0iskAaC+k6l2s8DOWul2fYhBqqt4DrMr8ZvhJ85ZcJGBTCPkKHmmONZcD1DUFwTWuW4QWxrLKVMUxWeywmnPYogqyDoZskt5Wvlnvx2zmsNH/S9N0NKPs2vtPVnI5+chaeamgS/aiQ3h18dexiNXfF29p3+pPyyV6MAWPxlrSNHhn7uB8MLwYjMiCSpOQmAfj8YlzOhqcMSu6n3Uds/3Kvse8w98n/LylmT65SEBferWL4jct8CtlblZCkpRwodT5dT+7p2VltjZUgLShRfYFXYSCIMwEAAA=">
            <a:extLst>
              <a:ext uri="{FF2B5EF4-FFF2-40B4-BE49-F238E27FC236}">
                <a16:creationId xmlns:a16="http://schemas.microsoft.com/office/drawing/2014/main" xmlns="" id="{0ED17CC8-7023-4324-AE1D-74BB2170F1B9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820665"/>
            <a:ext cx="12192000" cy="5216670"/>
            <a:chOff x="0" y="1641329"/>
            <a:chExt cx="12192000" cy="5216670"/>
          </a:xfrm>
        </p:grpSpPr>
        <p:sp>
          <p:nvSpPr>
            <p:cNvPr id="3" name="ExtraShape">
              <a:extLst>
                <a:ext uri="{FF2B5EF4-FFF2-40B4-BE49-F238E27FC236}">
                  <a16:creationId xmlns:a16="http://schemas.microsoft.com/office/drawing/2014/main" xmlns="" id="{377140A9-2245-4709-B356-A93C6881B7B6}"/>
                </a:ext>
              </a:extLst>
            </p:cNvPr>
            <p:cNvSpPr/>
            <p:nvPr/>
          </p:nvSpPr>
          <p:spPr>
            <a:xfrm>
              <a:off x="0" y="4333324"/>
              <a:ext cx="12192000" cy="25246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RelativeShape">
              <a:extLst>
                <a:ext uri="{FF2B5EF4-FFF2-40B4-BE49-F238E27FC236}">
                  <a16:creationId xmlns:a16="http://schemas.microsoft.com/office/drawing/2014/main" xmlns="" id="{5ADB8414-D5E7-4D36-BFF5-6D2B394C87E2}"/>
                </a:ext>
              </a:extLst>
            </p:cNvPr>
            <p:cNvSpPr/>
            <p:nvPr/>
          </p:nvSpPr>
          <p:spPr>
            <a:xfrm>
              <a:off x="2405383" y="4137573"/>
              <a:ext cx="4521506" cy="298565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ValueShape">
              <a:extLst>
                <a:ext uri="{FF2B5EF4-FFF2-40B4-BE49-F238E27FC236}">
                  <a16:creationId xmlns:a16="http://schemas.microsoft.com/office/drawing/2014/main" xmlns="" id="{D460D38E-9B61-4616-9E0F-15B0C30F5717}"/>
                </a:ext>
              </a:extLst>
            </p:cNvPr>
            <p:cNvSpPr/>
            <p:nvPr/>
          </p:nvSpPr>
          <p:spPr>
            <a:xfrm>
              <a:off x="4349631" y="4137573"/>
              <a:ext cx="2577259" cy="298565"/>
            </a:xfrm>
            <a:prstGeom prst="roundRect">
              <a:avLst>
                <a:gd name="adj" fmla="val 50000"/>
              </a:avLst>
            </a:prstGeom>
            <a:solidFill>
              <a:srgbClr val="203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BackShape">
              <a:extLst>
                <a:ext uri="{FF2B5EF4-FFF2-40B4-BE49-F238E27FC236}">
                  <a16:creationId xmlns:a16="http://schemas.microsoft.com/office/drawing/2014/main" xmlns="" id="{79C6952E-E98A-47AA-B35F-0DACBE68BE69}"/>
                </a:ext>
              </a:extLst>
            </p:cNvPr>
            <p:cNvSpPr/>
            <p:nvPr/>
          </p:nvSpPr>
          <p:spPr bwMode="auto">
            <a:xfrm>
              <a:off x="5278041" y="3323058"/>
              <a:ext cx="236926" cy="360204"/>
            </a:xfrm>
            <a:custGeom>
              <a:avLst/>
              <a:gdLst>
                <a:gd name="T0" fmla="*/ 198 w 208"/>
                <a:gd name="T1" fmla="*/ 317 h 317"/>
                <a:gd name="T2" fmla="*/ 195 w 208"/>
                <a:gd name="T3" fmla="*/ 312 h 317"/>
                <a:gd name="T4" fmla="*/ 179 w 208"/>
                <a:gd name="T5" fmla="*/ 218 h 317"/>
                <a:gd name="T6" fmla="*/ 201 w 208"/>
                <a:gd name="T7" fmla="*/ 132 h 317"/>
                <a:gd name="T8" fmla="*/ 201 w 208"/>
                <a:gd name="T9" fmla="*/ 132 h 317"/>
                <a:gd name="T10" fmla="*/ 200 w 208"/>
                <a:gd name="T11" fmla="*/ 70 h 317"/>
                <a:gd name="T12" fmla="*/ 77 w 208"/>
                <a:gd name="T13" fmla="*/ 19 h 317"/>
                <a:gd name="T14" fmla="*/ 21 w 208"/>
                <a:gd name="T15" fmla="*/ 153 h 317"/>
                <a:gd name="T16" fmla="*/ 198 w 208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17">
                  <a:moveTo>
                    <a:pt x="198" y="317"/>
                  </a:moveTo>
                  <a:cubicBezTo>
                    <a:pt x="197" y="315"/>
                    <a:pt x="196" y="314"/>
                    <a:pt x="195" y="312"/>
                  </a:cubicBezTo>
                  <a:cubicBezTo>
                    <a:pt x="189" y="301"/>
                    <a:pt x="174" y="272"/>
                    <a:pt x="179" y="218"/>
                  </a:cubicBezTo>
                  <a:cubicBezTo>
                    <a:pt x="181" y="195"/>
                    <a:pt x="191" y="16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8" y="112"/>
                    <a:pt x="208" y="91"/>
                    <a:pt x="200" y="70"/>
                  </a:cubicBezTo>
                  <a:cubicBezTo>
                    <a:pt x="181" y="23"/>
                    <a:pt x="126" y="0"/>
                    <a:pt x="77" y="19"/>
                  </a:cubicBezTo>
                  <a:cubicBezTo>
                    <a:pt x="29" y="38"/>
                    <a:pt x="0" y="93"/>
                    <a:pt x="21" y="153"/>
                  </a:cubicBezTo>
                  <a:cubicBezTo>
                    <a:pt x="64" y="278"/>
                    <a:pt x="198" y="317"/>
                    <a:pt x="198" y="317"/>
                  </a:cubicBezTo>
                </a:path>
              </a:pathLst>
            </a:cu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BackShape">
              <a:extLst>
                <a:ext uri="{FF2B5EF4-FFF2-40B4-BE49-F238E27FC236}">
                  <a16:creationId xmlns:a16="http://schemas.microsoft.com/office/drawing/2014/main" xmlns="" id="{92D36A81-992D-4191-B7A4-DDFE4DFAFB19}"/>
                </a:ext>
              </a:extLst>
            </p:cNvPr>
            <p:cNvSpPr/>
            <p:nvPr/>
          </p:nvSpPr>
          <p:spPr bwMode="auto">
            <a:xfrm>
              <a:off x="4657797" y="3419369"/>
              <a:ext cx="839834" cy="720408"/>
            </a:xfrm>
            <a:custGeom>
              <a:avLst/>
              <a:gdLst>
                <a:gd name="T0" fmla="*/ 740 w 740"/>
                <a:gd name="T1" fmla="*/ 489 h 634"/>
                <a:gd name="T2" fmla="*/ 729 w 740"/>
                <a:gd name="T3" fmla="*/ 486 h 634"/>
                <a:gd name="T4" fmla="*/ 550 w 740"/>
                <a:gd name="T5" fmla="*/ 346 h 634"/>
                <a:gd name="T6" fmla="*/ 451 w 740"/>
                <a:gd name="T7" fmla="*/ 159 h 634"/>
                <a:gd name="T8" fmla="*/ 451 w 740"/>
                <a:gd name="T9" fmla="*/ 159 h 634"/>
                <a:gd name="T10" fmla="*/ 351 w 740"/>
                <a:gd name="T11" fmla="*/ 53 h 634"/>
                <a:gd name="T12" fmla="*/ 55 w 740"/>
                <a:gd name="T13" fmla="*/ 158 h 634"/>
                <a:gd name="T14" fmla="*/ 169 w 740"/>
                <a:gd name="T15" fmla="*/ 484 h 634"/>
                <a:gd name="T16" fmla="*/ 740 w 740"/>
                <a:gd name="T17" fmla="*/ 489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0" h="634">
                  <a:moveTo>
                    <a:pt x="740" y="489"/>
                  </a:moveTo>
                  <a:cubicBezTo>
                    <a:pt x="736" y="488"/>
                    <a:pt x="733" y="487"/>
                    <a:pt x="729" y="486"/>
                  </a:cubicBezTo>
                  <a:cubicBezTo>
                    <a:pt x="700" y="477"/>
                    <a:pt x="627" y="448"/>
                    <a:pt x="550" y="346"/>
                  </a:cubicBezTo>
                  <a:cubicBezTo>
                    <a:pt x="516" y="302"/>
                    <a:pt x="482" y="228"/>
                    <a:pt x="451" y="159"/>
                  </a:cubicBezTo>
                  <a:cubicBezTo>
                    <a:pt x="451" y="159"/>
                    <a:pt x="451" y="159"/>
                    <a:pt x="451" y="159"/>
                  </a:cubicBezTo>
                  <a:cubicBezTo>
                    <a:pt x="432" y="114"/>
                    <a:pt x="397" y="76"/>
                    <a:pt x="351" y="53"/>
                  </a:cubicBezTo>
                  <a:cubicBezTo>
                    <a:pt x="243" y="0"/>
                    <a:pt x="111" y="47"/>
                    <a:pt x="55" y="158"/>
                  </a:cubicBezTo>
                  <a:cubicBezTo>
                    <a:pt x="0" y="269"/>
                    <a:pt x="36" y="411"/>
                    <a:pt x="169" y="484"/>
                  </a:cubicBezTo>
                  <a:cubicBezTo>
                    <a:pt x="444" y="634"/>
                    <a:pt x="740" y="489"/>
                    <a:pt x="740" y="489"/>
                  </a:cubicBezTo>
                </a:path>
              </a:pathLst>
            </a:cu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BackShape">
              <a:extLst>
                <a:ext uri="{FF2B5EF4-FFF2-40B4-BE49-F238E27FC236}">
                  <a16:creationId xmlns:a16="http://schemas.microsoft.com/office/drawing/2014/main" xmlns="" id="{A121D94D-3448-424E-8802-3145AE3723CF}"/>
                </a:ext>
              </a:extLst>
            </p:cNvPr>
            <p:cNvSpPr/>
            <p:nvPr/>
          </p:nvSpPr>
          <p:spPr bwMode="auto">
            <a:xfrm>
              <a:off x="4744477" y="3253714"/>
              <a:ext cx="169508" cy="169508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BackShape">
              <a:extLst>
                <a:ext uri="{FF2B5EF4-FFF2-40B4-BE49-F238E27FC236}">
                  <a16:creationId xmlns:a16="http://schemas.microsoft.com/office/drawing/2014/main" xmlns="" id="{BF40C4C1-C21F-44AD-A7E6-1D087A5E81D3}"/>
                </a:ext>
              </a:extLst>
            </p:cNvPr>
            <p:cNvSpPr/>
            <p:nvPr/>
          </p:nvSpPr>
          <p:spPr bwMode="auto">
            <a:xfrm>
              <a:off x="4567265" y="3640885"/>
              <a:ext cx="84754" cy="84754"/>
            </a:xfrm>
            <a:prstGeom prst="ellipse">
              <a:avLst/>
            </a:pr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BackShape">
              <a:extLst>
                <a:ext uri="{FF2B5EF4-FFF2-40B4-BE49-F238E27FC236}">
                  <a16:creationId xmlns:a16="http://schemas.microsoft.com/office/drawing/2014/main" xmlns="" id="{6A5A2569-DACA-4571-8132-92AA0A9B53D2}"/>
                </a:ext>
              </a:extLst>
            </p:cNvPr>
            <p:cNvSpPr/>
            <p:nvPr/>
          </p:nvSpPr>
          <p:spPr bwMode="auto">
            <a:xfrm rot="9034116">
              <a:off x="3403583" y="2653299"/>
              <a:ext cx="893324" cy="1286254"/>
            </a:xfrm>
            <a:custGeom>
              <a:avLst/>
              <a:gdLst>
                <a:gd name="T0" fmla="*/ 790 w 1940"/>
                <a:gd name="T1" fmla="*/ 0 h 2792"/>
                <a:gd name="T2" fmla="*/ 1940 w 1940"/>
                <a:gd name="T3" fmla="*/ 1822 h 2792"/>
                <a:gd name="T4" fmla="*/ 970 w 1940"/>
                <a:gd name="T5" fmla="*/ 2792 h 2792"/>
                <a:gd name="T6" fmla="*/ 0 w 1940"/>
                <a:gd name="T7" fmla="*/ 1822 h 2792"/>
                <a:gd name="T8" fmla="*/ 790 w 1940"/>
                <a:gd name="T9" fmla="*/ 0 h 2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0" h="2792">
                  <a:moveTo>
                    <a:pt x="790" y="0"/>
                  </a:moveTo>
                  <a:cubicBezTo>
                    <a:pt x="1488" y="375"/>
                    <a:pt x="1940" y="1287"/>
                    <a:pt x="1940" y="1822"/>
                  </a:cubicBezTo>
                  <a:cubicBezTo>
                    <a:pt x="1940" y="2358"/>
                    <a:pt x="1506" y="2792"/>
                    <a:pt x="970" y="2792"/>
                  </a:cubicBezTo>
                  <a:cubicBezTo>
                    <a:pt x="435" y="2792"/>
                    <a:pt x="0" y="2358"/>
                    <a:pt x="0" y="1822"/>
                  </a:cubicBezTo>
                  <a:cubicBezTo>
                    <a:pt x="0" y="1287"/>
                    <a:pt x="997" y="552"/>
                    <a:pt x="790" y="0"/>
                  </a:cubicBezTo>
                  <a:close/>
                </a:path>
              </a:pathLst>
            </a:custGeom>
            <a:solidFill>
              <a:srgbClr val="1FA2B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ValueText">
              <a:extLst>
                <a:ext uri="{FF2B5EF4-FFF2-40B4-BE49-F238E27FC236}">
                  <a16:creationId xmlns:a16="http://schemas.microsoft.com/office/drawing/2014/main" xmlns="" id="{6C7EEAB1-334B-4FE9-A0F7-DBE8C8962AFD}"/>
                </a:ext>
              </a:extLst>
            </p:cNvPr>
            <p:cNvSpPr txBox="1"/>
            <p:nvPr/>
          </p:nvSpPr>
          <p:spPr>
            <a:xfrm rot="20823418">
              <a:off x="3474152" y="2956476"/>
              <a:ext cx="594089" cy="445567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6000">
                  <a:solidFill>
                    <a:schemeClr val="bg1"/>
                  </a:solidFill>
                  <a:latin typeface="Impact" panose="020B0806030902050204" pitchFamily="34" charset="0"/>
                </a:rPr>
                <a:t>57%</a:t>
              </a:r>
              <a:endParaRPr lang="en-US" sz="6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IconShape">
              <a:extLst>
                <a:ext uri="{FF2B5EF4-FFF2-40B4-BE49-F238E27FC236}">
                  <a16:creationId xmlns:a16="http://schemas.microsoft.com/office/drawing/2014/main" xmlns="" id="{AEAB2692-A6CB-4D6C-84D0-74C24449CB6B}"/>
                </a:ext>
              </a:extLst>
            </p:cNvPr>
            <p:cNvSpPr/>
            <p:nvPr/>
          </p:nvSpPr>
          <p:spPr bwMode="auto">
            <a:xfrm>
              <a:off x="5814616" y="2419658"/>
              <a:ext cx="2020211" cy="2018684"/>
            </a:xfrm>
            <a:custGeom>
              <a:avLst/>
              <a:gdLst>
                <a:gd name="T0" fmla="*/ 1124 w 2248"/>
                <a:gd name="T1" fmla="*/ 0 h 2248"/>
                <a:gd name="T2" fmla="*/ 0 w 2248"/>
                <a:gd name="T3" fmla="*/ 1098 h 2248"/>
                <a:gd name="T4" fmla="*/ 0 w 2248"/>
                <a:gd name="T5" fmla="*/ 1150 h 2248"/>
                <a:gd name="T6" fmla="*/ 1124 w 2248"/>
                <a:gd name="T7" fmla="*/ 2248 h 2248"/>
                <a:gd name="T8" fmla="*/ 2248 w 2248"/>
                <a:gd name="T9" fmla="*/ 1124 h 2248"/>
                <a:gd name="T10" fmla="*/ 1124 w 2248"/>
                <a:gd name="T11" fmla="*/ 0 h 2248"/>
                <a:gd name="T12" fmla="*/ 477 w 2248"/>
                <a:gd name="T13" fmla="*/ 1613 h 2248"/>
                <a:gd name="T14" fmla="*/ 479 w 2248"/>
                <a:gd name="T15" fmla="*/ 1612 h 2248"/>
                <a:gd name="T16" fmla="*/ 878 w 2248"/>
                <a:gd name="T17" fmla="*/ 1412 h 2248"/>
                <a:gd name="T18" fmla="*/ 999 w 2248"/>
                <a:gd name="T19" fmla="*/ 1482 h 2248"/>
                <a:gd name="T20" fmla="*/ 1026 w 2248"/>
                <a:gd name="T21" fmla="*/ 1928 h 2248"/>
                <a:gd name="T22" fmla="*/ 1026 w 2248"/>
                <a:gd name="T23" fmla="*/ 1931 h 2248"/>
                <a:gd name="T24" fmla="*/ 477 w 2248"/>
                <a:gd name="T25" fmla="*/ 1613 h 2248"/>
                <a:gd name="T26" fmla="*/ 1026 w 2248"/>
                <a:gd name="T27" fmla="*/ 319 h 2248"/>
                <a:gd name="T28" fmla="*/ 1026 w 2248"/>
                <a:gd name="T29" fmla="*/ 322 h 2248"/>
                <a:gd name="T30" fmla="*/ 999 w 2248"/>
                <a:gd name="T31" fmla="*/ 767 h 2248"/>
                <a:gd name="T32" fmla="*/ 878 w 2248"/>
                <a:gd name="T33" fmla="*/ 837 h 2248"/>
                <a:gd name="T34" fmla="*/ 479 w 2248"/>
                <a:gd name="T35" fmla="*/ 637 h 2248"/>
                <a:gd name="T36" fmla="*/ 477 w 2248"/>
                <a:gd name="T37" fmla="*/ 637 h 2248"/>
                <a:gd name="T38" fmla="*/ 1026 w 2248"/>
                <a:gd name="T39" fmla="*/ 319 h 2248"/>
                <a:gd name="T40" fmla="*/ 751 w 2248"/>
                <a:gd name="T41" fmla="*/ 1058 h 2248"/>
                <a:gd name="T42" fmla="*/ 744 w 2248"/>
                <a:gd name="T43" fmla="*/ 1125 h 2248"/>
                <a:gd name="T44" fmla="*/ 751 w 2248"/>
                <a:gd name="T45" fmla="*/ 1191 h 2248"/>
                <a:gd name="T46" fmla="*/ 376 w 2248"/>
                <a:gd name="T47" fmla="*/ 1434 h 2248"/>
                <a:gd name="T48" fmla="*/ 375 w 2248"/>
                <a:gd name="T49" fmla="*/ 1436 h 2248"/>
                <a:gd name="T50" fmla="*/ 312 w 2248"/>
                <a:gd name="T51" fmla="*/ 1125 h 2248"/>
                <a:gd name="T52" fmla="*/ 375 w 2248"/>
                <a:gd name="T53" fmla="*/ 814 h 2248"/>
                <a:gd name="T54" fmla="*/ 376 w 2248"/>
                <a:gd name="T55" fmla="*/ 815 h 2248"/>
                <a:gd name="T56" fmla="*/ 751 w 2248"/>
                <a:gd name="T57" fmla="*/ 1058 h 2248"/>
                <a:gd name="T58" fmla="*/ 944 w 2248"/>
                <a:gd name="T59" fmla="*/ 1125 h 2248"/>
                <a:gd name="T60" fmla="*/ 1125 w 2248"/>
                <a:gd name="T61" fmla="*/ 944 h 2248"/>
                <a:gd name="T62" fmla="*/ 1305 w 2248"/>
                <a:gd name="T63" fmla="*/ 1125 h 2248"/>
                <a:gd name="T64" fmla="*/ 1125 w 2248"/>
                <a:gd name="T65" fmla="*/ 1306 h 2248"/>
                <a:gd name="T66" fmla="*/ 944 w 2248"/>
                <a:gd name="T67" fmla="*/ 1125 h 2248"/>
                <a:gd name="T68" fmla="*/ 1230 w 2248"/>
                <a:gd name="T69" fmla="*/ 320 h 2248"/>
                <a:gd name="T70" fmla="*/ 1769 w 2248"/>
                <a:gd name="T71" fmla="*/ 631 h 2248"/>
                <a:gd name="T72" fmla="*/ 1767 w 2248"/>
                <a:gd name="T73" fmla="*/ 631 h 2248"/>
                <a:gd name="T74" fmla="*/ 1368 w 2248"/>
                <a:gd name="T75" fmla="*/ 835 h 2248"/>
                <a:gd name="T76" fmla="*/ 1254 w 2248"/>
                <a:gd name="T77" fmla="*/ 768 h 2248"/>
                <a:gd name="T78" fmla="*/ 1231 w 2248"/>
                <a:gd name="T79" fmla="*/ 322 h 2248"/>
                <a:gd name="T80" fmla="*/ 1230 w 2248"/>
                <a:gd name="T81" fmla="*/ 320 h 2248"/>
                <a:gd name="T82" fmla="*/ 1231 w 2248"/>
                <a:gd name="T83" fmla="*/ 1928 h 2248"/>
                <a:gd name="T84" fmla="*/ 1254 w 2248"/>
                <a:gd name="T85" fmla="*/ 1481 h 2248"/>
                <a:gd name="T86" fmla="*/ 1369 w 2248"/>
                <a:gd name="T87" fmla="*/ 1414 h 2248"/>
                <a:gd name="T88" fmla="*/ 1768 w 2248"/>
                <a:gd name="T89" fmla="*/ 1618 h 2248"/>
                <a:gd name="T90" fmla="*/ 1769 w 2248"/>
                <a:gd name="T91" fmla="*/ 1619 h 2248"/>
                <a:gd name="T92" fmla="*/ 1231 w 2248"/>
                <a:gd name="T93" fmla="*/ 1930 h 2248"/>
                <a:gd name="T94" fmla="*/ 1231 w 2248"/>
                <a:gd name="T95" fmla="*/ 1928 h 2248"/>
                <a:gd name="T96" fmla="*/ 1498 w 2248"/>
                <a:gd name="T97" fmla="*/ 1195 h 2248"/>
                <a:gd name="T98" fmla="*/ 1506 w 2248"/>
                <a:gd name="T99" fmla="*/ 1125 h 2248"/>
                <a:gd name="T100" fmla="*/ 1498 w 2248"/>
                <a:gd name="T101" fmla="*/ 1054 h 2248"/>
                <a:gd name="T102" fmla="*/ 1870 w 2248"/>
                <a:gd name="T103" fmla="*/ 809 h 2248"/>
                <a:gd name="T104" fmla="*/ 1872 w 2248"/>
                <a:gd name="T105" fmla="*/ 806 h 2248"/>
                <a:gd name="T106" fmla="*/ 1937 w 2248"/>
                <a:gd name="T107" fmla="*/ 1125 h 2248"/>
                <a:gd name="T108" fmla="*/ 1872 w 2248"/>
                <a:gd name="T109" fmla="*/ 1443 h 2248"/>
                <a:gd name="T110" fmla="*/ 1870 w 2248"/>
                <a:gd name="T111" fmla="*/ 1441 h 2248"/>
                <a:gd name="T112" fmla="*/ 1498 w 2248"/>
                <a:gd name="T113" fmla="*/ 1195 h 2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8" h="2248">
                  <a:moveTo>
                    <a:pt x="1124" y="0"/>
                  </a:moveTo>
                  <a:cubicBezTo>
                    <a:pt x="512" y="0"/>
                    <a:pt x="14" y="489"/>
                    <a:pt x="0" y="1098"/>
                  </a:cubicBezTo>
                  <a:cubicBezTo>
                    <a:pt x="0" y="1150"/>
                    <a:pt x="0" y="1150"/>
                    <a:pt x="0" y="1150"/>
                  </a:cubicBezTo>
                  <a:cubicBezTo>
                    <a:pt x="14" y="1759"/>
                    <a:pt x="512" y="2248"/>
                    <a:pt x="1124" y="2248"/>
                  </a:cubicBezTo>
                  <a:cubicBezTo>
                    <a:pt x="1745" y="2248"/>
                    <a:pt x="2248" y="1745"/>
                    <a:pt x="2248" y="1124"/>
                  </a:cubicBezTo>
                  <a:cubicBezTo>
                    <a:pt x="2248" y="503"/>
                    <a:pt x="1745" y="0"/>
                    <a:pt x="1124" y="0"/>
                  </a:cubicBezTo>
                  <a:close/>
                  <a:moveTo>
                    <a:pt x="477" y="1613"/>
                  </a:moveTo>
                  <a:cubicBezTo>
                    <a:pt x="477" y="1612"/>
                    <a:pt x="478" y="1612"/>
                    <a:pt x="479" y="1612"/>
                  </a:cubicBezTo>
                  <a:cubicBezTo>
                    <a:pt x="878" y="1412"/>
                    <a:pt x="878" y="1412"/>
                    <a:pt x="878" y="1412"/>
                  </a:cubicBezTo>
                  <a:cubicBezTo>
                    <a:pt x="914" y="1443"/>
                    <a:pt x="954" y="1466"/>
                    <a:pt x="999" y="1482"/>
                  </a:cubicBezTo>
                  <a:cubicBezTo>
                    <a:pt x="1026" y="1928"/>
                    <a:pt x="1026" y="1928"/>
                    <a:pt x="1026" y="1928"/>
                  </a:cubicBezTo>
                  <a:cubicBezTo>
                    <a:pt x="1026" y="1929"/>
                    <a:pt x="1026" y="1930"/>
                    <a:pt x="1026" y="1931"/>
                  </a:cubicBezTo>
                  <a:cubicBezTo>
                    <a:pt x="802" y="1903"/>
                    <a:pt x="606" y="1785"/>
                    <a:pt x="477" y="1613"/>
                  </a:cubicBezTo>
                  <a:close/>
                  <a:moveTo>
                    <a:pt x="1026" y="319"/>
                  </a:moveTo>
                  <a:cubicBezTo>
                    <a:pt x="1026" y="320"/>
                    <a:pt x="1026" y="321"/>
                    <a:pt x="1026" y="322"/>
                  </a:cubicBezTo>
                  <a:cubicBezTo>
                    <a:pt x="999" y="767"/>
                    <a:pt x="999" y="767"/>
                    <a:pt x="999" y="767"/>
                  </a:cubicBezTo>
                  <a:cubicBezTo>
                    <a:pt x="954" y="783"/>
                    <a:pt x="914" y="807"/>
                    <a:pt x="878" y="837"/>
                  </a:cubicBezTo>
                  <a:cubicBezTo>
                    <a:pt x="479" y="637"/>
                    <a:pt x="479" y="637"/>
                    <a:pt x="479" y="637"/>
                  </a:cubicBezTo>
                  <a:cubicBezTo>
                    <a:pt x="478" y="637"/>
                    <a:pt x="477" y="637"/>
                    <a:pt x="477" y="637"/>
                  </a:cubicBezTo>
                  <a:cubicBezTo>
                    <a:pt x="606" y="465"/>
                    <a:pt x="802" y="346"/>
                    <a:pt x="1026" y="319"/>
                  </a:cubicBezTo>
                  <a:close/>
                  <a:moveTo>
                    <a:pt x="751" y="1058"/>
                  </a:moveTo>
                  <a:cubicBezTo>
                    <a:pt x="747" y="1080"/>
                    <a:pt x="744" y="1102"/>
                    <a:pt x="744" y="1125"/>
                  </a:cubicBezTo>
                  <a:cubicBezTo>
                    <a:pt x="744" y="1148"/>
                    <a:pt x="747" y="1170"/>
                    <a:pt x="751" y="1191"/>
                  </a:cubicBezTo>
                  <a:cubicBezTo>
                    <a:pt x="376" y="1434"/>
                    <a:pt x="376" y="1434"/>
                    <a:pt x="376" y="1434"/>
                  </a:cubicBezTo>
                  <a:cubicBezTo>
                    <a:pt x="375" y="1436"/>
                    <a:pt x="375" y="1436"/>
                    <a:pt x="375" y="1436"/>
                  </a:cubicBezTo>
                  <a:cubicBezTo>
                    <a:pt x="335" y="1340"/>
                    <a:pt x="312" y="1235"/>
                    <a:pt x="312" y="1125"/>
                  </a:cubicBezTo>
                  <a:cubicBezTo>
                    <a:pt x="312" y="1014"/>
                    <a:pt x="335" y="910"/>
                    <a:pt x="375" y="814"/>
                  </a:cubicBezTo>
                  <a:cubicBezTo>
                    <a:pt x="375" y="814"/>
                    <a:pt x="376" y="815"/>
                    <a:pt x="376" y="815"/>
                  </a:cubicBezTo>
                  <a:lnTo>
                    <a:pt x="751" y="1058"/>
                  </a:lnTo>
                  <a:close/>
                  <a:moveTo>
                    <a:pt x="944" y="1125"/>
                  </a:moveTo>
                  <a:cubicBezTo>
                    <a:pt x="944" y="1025"/>
                    <a:pt x="1025" y="944"/>
                    <a:pt x="1125" y="944"/>
                  </a:cubicBezTo>
                  <a:cubicBezTo>
                    <a:pt x="1225" y="944"/>
                    <a:pt x="1305" y="1025"/>
                    <a:pt x="1305" y="1125"/>
                  </a:cubicBezTo>
                  <a:cubicBezTo>
                    <a:pt x="1305" y="1225"/>
                    <a:pt x="1225" y="1306"/>
                    <a:pt x="1125" y="1306"/>
                  </a:cubicBezTo>
                  <a:cubicBezTo>
                    <a:pt x="1025" y="1306"/>
                    <a:pt x="944" y="1225"/>
                    <a:pt x="944" y="1125"/>
                  </a:cubicBezTo>
                  <a:close/>
                  <a:moveTo>
                    <a:pt x="1230" y="320"/>
                  </a:moveTo>
                  <a:cubicBezTo>
                    <a:pt x="1449" y="348"/>
                    <a:pt x="1640" y="464"/>
                    <a:pt x="1769" y="631"/>
                  </a:cubicBezTo>
                  <a:cubicBezTo>
                    <a:pt x="1768" y="631"/>
                    <a:pt x="1768" y="631"/>
                    <a:pt x="1767" y="631"/>
                  </a:cubicBezTo>
                  <a:cubicBezTo>
                    <a:pt x="1368" y="835"/>
                    <a:pt x="1368" y="835"/>
                    <a:pt x="1368" y="835"/>
                  </a:cubicBezTo>
                  <a:cubicBezTo>
                    <a:pt x="1335" y="807"/>
                    <a:pt x="1296" y="784"/>
                    <a:pt x="1254" y="768"/>
                  </a:cubicBezTo>
                  <a:cubicBezTo>
                    <a:pt x="1231" y="322"/>
                    <a:pt x="1231" y="322"/>
                    <a:pt x="1231" y="322"/>
                  </a:cubicBezTo>
                  <a:cubicBezTo>
                    <a:pt x="1231" y="321"/>
                    <a:pt x="1230" y="320"/>
                    <a:pt x="1230" y="320"/>
                  </a:cubicBezTo>
                  <a:close/>
                  <a:moveTo>
                    <a:pt x="1231" y="1928"/>
                  </a:moveTo>
                  <a:cubicBezTo>
                    <a:pt x="1254" y="1481"/>
                    <a:pt x="1254" y="1481"/>
                    <a:pt x="1254" y="1481"/>
                  </a:cubicBezTo>
                  <a:cubicBezTo>
                    <a:pt x="1296" y="1466"/>
                    <a:pt x="1335" y="1443"/>
                    <a:pt x="1369" y="1414"/>
                  </a:cubicBezTo>
                  <a:cubicBezTo>
                    <a:pt x="1768" y="1618"/>
                    <a:pt x="1768" y="1618"/>
                    <a:pt x="1768" y="1618"/>
                  </a:cubicBezTo>
                  <a:cubicBezTo>
                    <a:pt x="1768" y="1618"/>
                    <a:pt x="1768" y="1618"/>
                    <a:pt x="1769" y="1619"/>
                  </a:cubicBezTo>
                  <a:cubicBezTo>
                    <a:pt x="1640" y="1785"/>
                    <a:pt x="1449" y="1901"/>
                    <a:pt x="1231" y="1930"/>
                  </a:cubicBezTo>
                  <a:cubicBezTo>
                    <a:pt x="1231" y="1929"/>
                    <a:pt x="1231" y="1928"/>
                    <a:pt x="1231" y="1928"/>
                  </a:cubicBezTo>
                  <a:close/>
                  <a:moveTo>
                    <a:pt x="1498" y="1195"/>
                  </a:moveTo>
                  <a:cubicBezTo>
                    <a:pt x="1502" y="1172"/>
                    <a:pt x="1506" y="1149"/>
                    <a:pt x="1506" y="1125"/>
                  </a:cubicBezTo>
                  <a:cubicBezTo>
                    <a:pt x="1506" y="1101"/>
                    <a:pt x="1503" y="1077"/>
                    <a:pt x="1498" y="1054"/>
                  </a:cubicBezTo>
                  <a:cubicBezTo>
                    <a:pt x="1870" y="809"/>
                    <a:pt x="1870" y="809"/>
                    <a:pt x="1870" y="809"/>
                  </a:cubicBezTo>
                  <a:cubicBezTo>
                    <a:pt x="1871" y="808"/>
                    <a:pt x="1872" y="807"/>
                    <a:pt x="1872" y="806"/>
                  </a:cubicBezTo>
                  <a:cubicBezTo>
                    <a:pt x="1914" y="904"/>
                    <a:pt x="1937" y="1012"/>
                    <a:pt x="1937" y="1125"/>
                  </a:cubicBezTo>
                  <a:cubicBezTo>
                    <a:pt x="1937" y="1237"/>
                    <a:pt x="1914" y="1345"/>
                    <a:pt x="1872" y="1443"/>
                  </a:cubicBezTo>
                  <a:cubicBezTo>
                    <a:pt x="1872" y="1442"/>
                    <a:pt x="1871" y="1441"/>
                    <a:pt x="1870" y="1441"/>
                  </a:cubicBezTo>
                  <a:lnTo>
                    <a:pt x="1498" y="1195"/>
                  </a:lnTo>
                  <a:close/>
                </a:path>
              </a:pathLst>
            </a:custGeom>
            <a:solidFill>
              <a:srgbClr val="106B9E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CustomText1">
              <a:extLst>
                <a:ext uri="{FF2B5EF4-FFF2-40B4-BE49-F238E27FC236}">
                  <a16:creationId xmlns:a16="http://schemas.microsoft.com/office/drawing/2014/main" xmlns="" id="{43583B98-F305-490D-947B-3E29D781B346}"/>
                </a:ext>
              </a:extLst>
            </p:cNvPr>
            <p:cNvSpPr/>
            <p:nvPr/>
          </p:nvSpPr>
          <p:spPr>
            <a:xfrm>
              <a:off x="2483724" y="5641925"/>
              <a:ext cx="4521505" cy="6244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 </a:t>
              </a:r>
            </a:p>
            <a:p>
              <a:pPr marL="285750" indent="-285750">
                <a:lnSpc>
                  <a:spcPct val="120000"/>
                </a:lnSpc>
                <a:buFont typeface="Wingdings" panose="05000000000000000000" pitchFamily="2" charset="2"/>
                <a:buChar char="p"/>
                <a:defRPr/>
              </a:pPr>
              <a:r>
                <a:rPr lang="en-US" altLang="zh-CN" sz="1200" dirty="0">
                  <a:solidFill>
                    <a:schemeClr val="bg2">
                      <a:lumMod val="50000"/>
                    </a:schemeClr>
                  </a:solidFill>
                </a:rPr>
                <a:t>Supporting text here Supporting text here</a:t>
              </a: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200" dirty="0">
                <a:solidFill>
                  <a:schemeClr val="bg2">
                    <a:lumMod val="50000"/>
                  </a:schemeClr>
                </a:solidFill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CustomText1">
              <a:extLst>
                <a:ext uri="{FF2B5EF4-FFF2-40B4-BE49-F238E27FC236}">
                  <a16:creationId xmlns:a16="http://schemas.microsoft.com/office/drawing/2014/main" xmlns="" id="{270A7BC5-9854-4690-8BC9-95A44FCF7D32}"/>
                </a:ext>
              </a:extLst>
            </p:cNvPr>
            <p:cNvSpPr/>
            <p:nvPr/>
          </p:nvSpPr>
          <p:spPr>
            <a:xfrm>
              <a:off x="2483724" y="5179508"/>
              <a:ext cx="2545469" cy="27774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15" name="CustomText2">
              <a:extLst>
                <a:ext uri="{FF2B5EF4-FFF2-40B4-BE49-F238E27FC236}">
                  <a16:creationId xmlns:a16="http://schemas.microsoft.com/office/drawing/2014/main" xmlns="" id="{C1C73F1D-7876-4F71-855C-12A49A56B3A4}"/>
                </a:ext>
              </a:extLst>
            </p:cNvPr>
            <p:cNvSpPr/>
            <p:nvPr/>
          </p:nvSpPr>
          <p:spPr>
            <a:xfrm>
              <a:off x="2483724" y="4719504"/>
              <a:ext cx="2193896" cy="531405"/>
            </a:xfrm>
            <a:prstGeom prst="rect">
              <a:avLst/>
            </a:prstGeom>
            <a:noFill/>
          </p:spPr>
          <p:txBody>
            <a:bodyPr wrap="none" lIns="0" rIns="0" anchor="ctr">
              <a:norm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6" name="îslîḑe">
              <a:extLst>
                <a:ext uri="{FF2B5EF4-FFF2-40B4-BE49-F238E27FC236}">
                  <a16:creationId xmlns:a16="http://schemas.microsoft.com/office/drawing/2014/main" xmlns="" id="{6789241F-862E-4246-8567-FD96E49CB97B}"/>
                </a:ext>
              </a:extLst>
            </p:cNvPr>
            <p:cNvSpPr/>
            <p:nvPr/>
          </p:nvSpPr>
          <p:spPr bwMode="auto">
            <a:xfrm>
              <a:off x="7867978" y="1641329"/>
              <a:ext cx="465908" cy="267715"/>
            </a:xfrm>
            <a:custGeom>
              <a:avLst/>
              <a:gdLst>
                <a:gd name="T0" fmla="*/ 45 w 106"/>
                <a:gd name="T1" fmla="*/ 51 h 61"/>
                <a:gd name="T2" fmla="*/ 18 w 106"/>
                <a:gd name="T3" fmla="*/ 4 h 61"/>
                <a:gd name="T4" fmla="*/ 38 w 106"/>
                <a:gd name="T5" fmla="*/ 4 h 61"/>
                <a:gd name="T6" fmla="*/ 52 w 106"/>
                <a:gd name="T7" fmla="*/ 7 h 61"/>
                <a:gd name="T8" fmla="*/ 67 w 106"/>
                <a:gd name="T9" fmla="*/ 2 h 61"/>
                <a:gd name="T10" fmla="*/ 83 w 106"/>
                <a:gd name="T11" fmla="*/ 7 h 61"/>
                <a:gd name="T12" fmla="*/ 104 w 106"/>
                <a:gd name="T13" fmla="*/ 24 h 61"/>
                <a:gd name="T14" fmla="*/ 98 w 106"/>
                <a:gd name="T15" fmla="*/ 44 h 61"/>
                <a:gd name="T16" fmla="*/ 98 w 106"/>
                <a:gd name="T17" fmla="*/ 61 h 61"/>
                <a:gd name="T18" fmla="*/ 45 w 106"/>
                <a:gd name="T19" fmla="*/ 5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61">
                  <a:moveTo>
                    <a:pt x="45" y="51"/>
                  </a:moveTo>
                  <a:cubicBezTo>
                    <a:pt x="36" y="44"/>
                    <a:pt x="0" y="16"/>
                    <a:pt x="18" y="4"/>
                  </a:cubicBezTo>
                  <a:cubicBezTo>
                    <a:pt x="24" y="0"/>
                    <a:pt x="31" y="2"/>
                    <a:pt x="38" y="4"/>
                  </a:cubicBezTo>
                  <a:cubicBezTo>
                    <a:pt x="43" y="6"/>
                    <a:pt x="48" y="7"/>
                    <a:pt x="52" y="7"/>
                  </a:cubicBezTo>
                  <a:cubicBezTo>
                    <a:pt x="57" y="7"/>
                    <a:pt x="62" y="3"/>
                    <a:pt x="67" y="2"/>
                  </a:cubicBezTo>
                  <a:cubicBezTo>
                    <a:pt x="74" y="0"/>
                    <a:pt x="77" y="3"/>
                    <a:pt x="83" y="7"/>
                  </a:cubicBezTo>
                  <a:cubicBezTo>
                    <a:pt x="91" y="11"/>
                    <a:pt x="106" y="10"/>
                    <a:pt x="104" y="24"/>
                  </a:cubicBezTo>
                  <a:cubicBezTo>
                    <a:pt x="103" y="31"/>
                    <a:pt x="93" y="39"/>
                    <a:pt x="98" y="44"/>
                  </a:cubicBezTo>
                  <a:cubicBezTo>
                    <a:pt x="105" y="54"/>
                    <a:pt x="97" y="56"/>
                    <a:pt x="98" y="61"/>
                  </a:cubicBezTo>
                  <a:cubicBezTo>
                    <a:pt x="45" y="51"/>
                    <a:pt x="45" y="51"/>
                    <a:pt x="45" y="51"/>
                  </a:cubicBezTo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ṥ1ïḓè">
              <a:extLst>
                <a:ext uri="{FF2B5EF4-FFF2-40B4-BE49-F238E27FC236}">
                  <a16:creationId xmlns:a16="http://schemas.microsoft.com/office/drawing/2014/main" xmlns="" id="{E84043AF-79D3-4061-B0B8-48459FF7945E}"/>
                </a:ext>
              </a:extLst>
            </p:cNvPr>
            <p:cNvSpPr/>
            <p:nvPr/>
          </p:nvSpPr>
          <p:spPr bwMode="auto">
            <a:xfrm>
              <a:off x="8228045" y="2708040"/>
              <a:ext cx="465908" cy="1414325"/>
            </a:xfrm>
            <a:custGeom>
              <a:avLst/>
              <a:gdLst>
                <a:gd name="T0" fmla="*/ 85 w 449"/>
                <a:gd name="T1" fmla="*/ 43 h 1363"/>
                <a:gd name="T2" fmla="*/ 0 w 449"/>
                <a:gd name="T3" fmla="*/ 758 h 1363"/>
                <a:gd name="T4" fmla="*/ 365 w 449"/>
                <a:gd name="T5" fmla="*/ 1363 h 1363"/>
                <a:gd name="T6" fmla="*/ 449 w 449"/>
                <a:gd name="T7" fmla="*/ 1350 h 1363"/>
                <a:gd name="T8" fmla="*/ 174 w 449"/>
                <a:gd name="T9" fmla="*/ 753 h 1363"/>
                <a:gd name="T10" fmla="*/ 390 w 449"/>
                <a:gd name="T11" fmla="*/ 0 h 1363"/>
                <a:gd name="T12" fmla="*/ 85 w 449"/>
                <a:gd name="T13" fmla="*/ 4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1363">
                  <a:moveTo>
                    <a:pt x="85" y="43"/>
                  </a:moveTo>
                  <a:lnTo>
                    <a:pt x="0" y="758"/>
                  </a:lnTo>
                  <a:lnTo>
                    <a:pt x="365" y="1363"/>
                  </a:lnTo>
                  <a:lnTo>
                    <a:pt x="449" y="1350"/>
                  </a:lnTo>
                  <a:lnTo>
                    <a:pt x="174" y="753"/>
                  </a:lnTo>
                  <a:lnTo>
                    <a:pt x="390" y="0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ļiḓé">
              <a:extLst>
                <a:ext uri="{FF2B5EF4-FFF2-40B4-BE49-F238E27FC236}">
                  <a16:creationId xmlns:a16="http://schemas.microsoft.com/office/drawing/2014/main" xmlns="" id="{AF775905-5137-4984-8EB4-929DB735D40D}"/>
                </a:ext>
              </a:extLst>
            </p:cNvPr>
            <p:cNvSpPr/>
            <p:nvPr/>
          </p:nvSpPr>
          <p:spPr bwMode="auto">
            <a:xfrm>
              <a:off x="8487459" y="2686249"/>
              <a:ext cx="1024167" cy="1111330"/>
            </a:xfrm>
            <a:custGeom>
              <a:avLst/>
              <a:gdLst>
                <a:gd name="T0" fmla="*/ 0 w 987"/>
                <a:gd name="T1" fmla="*/ 81 h 1071"/>
                <a:gd name="T2" fmla="*/ 297 w 987"/>
                <a:gd name="T3" fmla="*/ 736 h 1071"/>
                <a:gd name="T4" fmla="*/ 915 w 987"/>
                <a:gd name="T5" fmla="*/ 1071 h 1071"/>
                <a:gd name="T6" fmla="*/ 987 w 987"/>
                <a:gd name="T7" fmla="*/ 1020 h 1071"/>
                <a:gd name="T8" fmla="*/ 440 w 987"/>
                <a:gd name="T9" fmla="*/ 648 h 1071"/>
                <a:gd name="T10" fmla="*/ 246 w 987"/>
                <a:gd name="T11" fmla="*/ 0 h 1071"/>
                <a:gd name="T12" fmla="*/ 0 w 987"/>
                <a:gd name="T13" fmla="*/ 8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1071">
                  <a:moveTo>
                    <a:pt x="0" y="81"/>
                  </a:moveTo>
                  <a:lnTo>
                    <a:pt x="297" y="736"/>
                  </a:lnTo>
                  <a:lnTo>
                    <a:pt x="915" y="1071"/>
                  </a:lnTo>
                  <a:lnTo>
                    <a:pt x="987" y="1020"/>
                  </a:lnTo>
                  <a:lnTo>
                    <a:pt x="440" y="648"/>
                  </a:lnTo>
                  <a:lnTo>
                    <a:pt x="246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$ļîďe">
              <a:extLst>
                <a:ext uri="{FF2B5EF4-FFF2-40B4-BE49-F238E27FC236}">
                  <a16:creationId xmlns:a16="http://schemas.microsoft.com/office/drawing/2014/main" xmlns="" id="{12AA4DDC-F2C3-4059-89F0-C8F8914664B0}"/>
                </a:ext>
              </a:extLst>
            </p:cNvPr>
            <p:cNvSpPr/>
            <p:nvPr/>
          </p:nvSpPr>
          <p:spPr bwMode="auto">
            <a:xfrm>
              <a:off x="8355677" y="2071956"/>
              <a:ext cx="694192" cy="645422"/>
            </a:xfrm>
            <a:custGeom>
              <a:avLst/>
              <a:gdLst>
                <a:gd name="T0" fmla="*/ 0 w 158"/>
                <a:gd name="T1" fmla="*/ 6 h 147"/>
                <a:gd name="T2" fmla="*/ 129 w 158"/>
                <a:gd name="T3" fmla="*/ 37 h 147"/>
                <a:gd name="T4" fmla="*/ 151 w 158"/>
                <a:gd name="T5" fmla="*/ 147 h 147"/>
                <a:gd name="T6" fmla="*/ 132 w 158"/>
                <a:gd name="T7" fmla="*/ 144 h 147"/>
                <a:gd name="T8" fmla="*/ 37 w 158"/>
                <a:gd name="T9" fmla="*/ 37 h 147"/>
                <a:gd name="T10" fmla="*/ 0 w 158"/>
                <a:gd name="T11" fmla="*/ 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47">
                  <a:moveTo>
                    <a:pt x="0" y="6"/>
                  </a:moveTo>
                  <a:cubicBezTo>
                    <a:pt x="0" y="6"/>
                    <a:pt x="99" y="0"/>
                    <a:pt x="129" y="37"/>
                  </a:cubicBezTo>
                  <a:cubicBezTo>
                    <a:pt x="158" y="75"/>
                    <a:pt x="151" y="147"/>
                    <a:pt x="151" y="147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2" y="144"/>
                    <a:pt x="145" y="33"/>
                    <a:pt x="37" y="37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ṥlíḋè">
              <a:extLst>
                <a:ext uri="{FF2B5EF4-FFF2-40B4-BE49-F238E27FC236}">
                  <a16:creationId xmlns:a16="http://schemas.microsoft.com/office/drawing/2014/main" xmlns="" id="{4D8E9584-4C16-46CC-B3CA-375F6ED4E2AB}"/>
                </a:ext>
              </a:extLst>
            </p:cNvPr>
            <p:cNvSpPr/>
            <p:nvPr/>
          </p:nvSpPr>
          <p:spPr bwMode="auto">
            <a:xfrm>
              <a:off x="7657334" y="2186098"/>
              <a:ext cx="588351" cy="777205"/>
            </a:xfrm>
            <a:custGeom>
              <a:avLst/>
              <a:gdLst>
                <a:gd name="T0" fmla="*/ 102 w 134"/>
                <a:gd name="T1" fmla="*/ 0 h 177"/>
                <a:gd name="T2" fmla="*/ 0 w 134"/>
                <a:gd name="T3" fmla="*/ 134 h 177"/>
                <a:gd name="T4" fmla="*/ 2 w 134"/>
                <a:gd name="T5" fmla="*/ 159 h 177"/>
                <a:gd name="T6" fmla="*/ 134 w 134"/>
                <a:gd name="T7" fmla="*/ 28 h 177"/>
                <a:gd name="T8" fmla="*/ 102 w 134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7">
                  <a:moveTo>
                    <a:pt x="102" y="0"/>
                  </a:moveTo>
                  <a:cubicBezTo>
                    <a:pt x="102" y="0"/>
                    <a:pt x="117" y="151"/>
                    <a:pt x="0" y="134"/>
                  </a:cubicBezTo>
                  <a:cubicBezTo>
                    <a:pt x="2" y="159"/>
                    <a:pt x="2" y="159"/>
                    <a:pt x="2" y="159"/>
                  </a:cubicBezTo>
                  <a:cubicBezTo>
                    <a:pt x="2" y="159"/>
                    <a:pt x="128" y="177"/>
                    <a:pt x="134" y="28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šļíḍé">
              <a:extLst>
                <a:ext uri="{FF2B5EF4-FFF2-40B4-BE49-F238E27FC236}">
                  <a16:creationId xmlns:a16="http://schemas.microsoft.com/office/drawing/2014/main" xmlns="" id="{07E72936-66AA-4B67-944E-FF5F3AFD7312}"/>
                </a:ext>
              </a:extLst>
            </p:cNvPr>
            <p:cNvSpPr/>
            <p:nvPr/>
          </p:nvSpPr>
          <p:spPr bwMode="auto">
            <a:xfrm>
              <a:off x="8079660" y="2058467"/>
              <a:ext cx="710795" cy="746075"/>
            </a:xfrm>
            <a:custGeom>
              <a:avLst/>
              <a:gdLst>
                <a:gd name="T0" fmla="*/ 0 w 685"/>
                <a:gd name="T1" fmla="*/ 118 h 719"/>
                <a:gd name="T2" fmla="*/ 143 w 685"/>
                <a:gd name="T3" fmla="*/ 423 h 719"/>
                <a:gd name="T4" fmla="*/ 173 w 685"/>
                <a:gd name="T5" fmla="*/ 474 h 719"/>
                <a:gd name="T6" fmla="*/ 228 w 685"/>
                <a:gd name="T7" fmla="*/ 588 h 719"/>
                <a:gd name="T8" fmla="*/ 215 w 685"/>
                <a:gd name="T9" fmla="*/ 719 h 719"/>
                <a:gd name="T10" fmla="*/ 685 w 685"/>
                <a:gd name="T11" fmla="*/ 626 h 719"/>
                <a:gd name="T12" fmla="*/ 372 w 685"/>
                <a:gd name="T13" fmla="*/ 0 h 719"/>
                <a:gd name="T14" fmla="*/ 0 w 685"/>
                <a:gd name="T15" fmla="*/ 118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5" h="719">
                  <a:moveTo>
                    <a:pt x="0" y="118"/>
                  </a:moveTo>
                  <a:lnTo>
                    <a:pt x="143" y="423"/>
                  </a:lnTo>
                  <a:lnTo>
                    <a:pt x="173" y="474"/>
                  </a:lnTo>
                  <a:lnTo>
                    <a:pt x="228" y="588"/>
                  </a:lnTo>
                  <a:lnTo>
                    <a:pt x="215" y="719"/>
                  </a:lnTo>
                  <a:lnTo>
                    <a:pt x="685" y="626"/>
                  </a:lnTo>
                  <a:lnTo>
                    <a:pt x="372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FCC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ŝlîḓê">
              <a:extLst>
                <a:ext uri="{FF2B5EF4-FFF2-40B4-BE49-F238E27FC236}">
                  <a16:creationId xmlns:a16="http://schemas.microsoft.com/office/drawing/2014/main" xmlns="" id="{AEFD43EA-C68F-462F-90BF-3EEC625A526B}"/>
                </a:ext>
              </a:extLst>
            </p:cNvPr>
            <p:cNvSpPr/>
            <p:nvPr/>
          </p:nvSpPr>
          <p:spPr bwMode="auto">
            <a:xfrm>
              <a:off x="8170974" y="1948476"/>
              <a:ext cx="188853" cy="250075"/>
            </a:xfrm>
            <a:custGeom>
              <a:avLst/>
              <a:gdLst>
                <a:gd name="T0" fmla="*/ 0 w 43"/>
                <a:gd name="T1" fmla="*/ 16 h 57"/>
                <a:gd name="T2" fmla="*/ 7 w 43"/>
                <a:gd name="T3" fmla="*/ 44 h 57"/>
                <a:gd name="T4" fmla="*/ 3 w 43"/>
                <a:gd name="T5" fmla="*/ 45 h 57"/>
                <a:gd name="T6" fmla="*/ 32 w 43"/>
                <a:gd name="T7" fmla="*/ 50 h 57"/>
                <a:gd name="T8" fmla="*/ 43 w 43"/>
                <a:gd name="T9" fmla="*/ 33 h 57"/>
                <a:gd name="T10" fmla="*/ 32 w 43"/>
                <a:gd name="T11" fmla="*/ 34 h 57"/>
                <a:gd name="T12" fmla="*/ 24 w 43"/>
                <a:gd name="T13" fmla="*/ 0 h 57"/>
                <a:gd name="T14" fmla="*/ 0 w 43"/>
                <a:gd name="T15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0" y="16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13" y="57"/>
                    <a:pt x="32" y="50"/>
                  </a:cubicBezTo>
                  <a:cubicBezTo>
                    <a:pt x="43" y="47"/>
                    <a:pt x="43" y="33"/>
                    <a:pt x="43" y="33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ṧḷîḑê">
              <a:extLst>
                <a:ext uri="{FF2B5EF4-FFF2-40B4-BE49-F238E27FC236}">
                  <a16:creationId xmlns:a16="http://schemas.microsoft.com/office/drawing/2014/main" xmlns="" id="{911DC210-E5B3-45D6-9265-045464B3DBF0}"/>
                </a:ext>
              </a:extLst>
            </p:cNvPr>
            <p:cNvSpPr/>
            <p:nvPr/>
          </p:nvSpPr>
          <p:spPr bwMode="auto">
            <a:xfrm>
              <a:off x="8030890" y="1720191"/>
              <a:ext cx="271866" cy="342426"/>
            </a:xfrm>
            <a:custGeom>
              <a:avLst/>
              <a:gdLst>
                <a:gd name="T0" fmla="*/ 0 w 62"/>
                <a:gd name="T1" fmla="*/ 6 h 78"/>
                <a:gd name="T2" fmla="*/ 13 w 62"/>
                <a:gd name="T3" fmla="*/ 53 h 78"/>
                <a:gd name="T4" fmla="*/ 41 w 62"/>
                <a:gd name="T5" fmla="*/ 78 h 78"/>
                <a:gd name="T6" fmla="*/ 42 w 62"/>
                <a:gd name="T7" fmla="*/ 78 h 78"/>
                <a:gd name="T8" fmla="*/ 61 w 62"/>
                <a:gd name="T9" fmla="*/ 44 h 78"/>
                <a:gd name="T10" fmla="*/ 54 w 62"/>
                <a:gd name="T11" fmla="*/ 0 h 78"/>
                <a:gd name="T12" fmla="*/ 0 w 62"/>
                <a:gd name="T13" fmla="*/ 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8">
                  <a:moveTo>
                    <a:pt x="0" y="6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7" y="66"/>
                    <a:pt x="28" y="76"/>
                    <a:pt x="41" y="78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54" y="72"/>
                    <a:pt x="62" y="59"/>
                    <a:pt x="61" y="44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0" y="6"/>
                    <a:pt x="0" y="6"/>
                    <a:pt x="0" y="6"/>
                  </a:cubicBezTo>
                </a:path>
              </a:pathLst>
            </a:custGeom>
            <a:solidFill>
              <a:srgbClr val="FF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lídê">
              <a:extLst>
                <a:ext uri="{FF2B5EF4-FFF2-40B4-BE49-F238E27FC236}">
                  <a16:creationId xmlns:a16="http://schemas.microsoft.com/office/drawing/2014/main" xmlns="" id="{4B15A3A2-E4CB-4BAC-8B45-CF184D595E5A}"/>
                </a:ext>
              </a:extLst>
            </p:cNvPr>
            <p:cNvSpPr/>
            <p:nvPr/>
          </p:nvSpPr>
          <p:spPr bwMode="auto">
            <a:xfrm>
              <a:off x="8280966" y="1826032"/>
              <a:ext cx="52921" cy="57071"/>
            </a:xfrm>
            <a:custGeom>
              <a:avLst/>
              <a:gdLst>
                <a:gd name="T0" fmla="*/ 0 w 12"/>
                <a:gd name="T1" fmla="*/ 0 h 13"/>
                <a:gd name="T2" fmla="*/ 3 w 12"/>
                <a:gd name="T3" fmla="*/ 13 h 13"/>
                <a:gd name="T4" fmla="*/ 0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12" y="3"/>
                    <a:pt x="0" y="0"/>
                  </a:cubicBezTo>
                  <a:close/>
                </a:path>
              </a:pathLst>
            </a:custGeom>
            <a:solidFill>
              <a:srgbClr val="FFC7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s1iḓe">
              <a:extLst>
                <a:ext uri="{FF2B5EF4-FFF2-40B4-BE49-F238E27FC236}">
                  <a16:creationId xmlns:a16="http://schemas.microsoft.com/office/drawing/2014/main" xmlns="" id="{C992E201-A846-4BEC-9B27-0276B13ABB8D}"/>
                </a:ext>
              </a:extLst>
            </p:cNvPr>
            <p:cNvSpPr/>
            <p:nvPr/>
          </p:nvSpPr>
          <p:spPr bwMode="auto">
            <a:xfrm>
              <a:off x="8079660" y="1865463"/>
              <a:ext cx="34243" cy="25942"/>
            </a:xfrm>
            <a:custGeom>
              <a:avLst/>
              <a:gdLst>
                <a:gd name="T0" fmla="*/ 1 w 8"/>
                <a:gd name="T1" fmla="*/ 6 h 6"/>
                <a:gd name="T2" fmla="*/ 0 w 8"/>
                <a:gd name="T3" fmla="*/ 4 h 6"/>
                <a:gd name="T4" fmla="*/ 3 w 8"/>
                <a:gd name="T5" fmla="*/ 0 h 6"/>
                <a:gd name="T6" fmla="*/ 6 w 8"/>
                <a:gd name="T7" fmla="*/ 1 h 6"/>
                <a:gd name="T8" fmla="*/ 8 w 8"/>
                <a:gd name="T9" fmla="*/ 2 h 6"/>
                <a:gd name="T10" fmla="*/ 8 w 8"/>
                <a:gd name="T11" fmla="*/ 4 h 6"/>
                <a:gd name="T12" fmla="*/ 7 w 8"/>
                <a:gd name="T13" fmla="*/ 3 h 6"/>
                <a:gd name="T14" fmla="*/ 3 w 8"/>
                <a:gd name="T15" fmla="*/ 1 h 6"/>
                <a:gd name="T16" fmla="*/ 1 w 8"/>
                <a:gd name="T17" fmla="*/ 4 h 6"/>
                <a:gd name="T18" fmla="*/ 1 w 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6">
                  <a:moveTo>
                    <a:pt x="1" y="6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6" y="2"/>
                    <a:pt x="5" y="1"/>
                    <a:pt x="3" y="1"/>
                  </a:cubicBezTo>
                  <a:cubicBezTo>
                    <a:pt x="2" y="1"/>
                    <a:pt x="1" y="3"/>
                    <a:pt x="1" y="4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ŝľîďê">
              <a:extLst>
                <a:ext uri="{FF2B5EF4-FFF2-40B4-BE49-F238E27FC236}">
                  <a16:creationId xmlns:a16="http://schemas.microsoft.com/office/drawing/2014/main" xmlns="" id="{B72DEB1A-E790-4A7C-9724-8D66F4F8D96B}"/>
                </a:ext>
              </a:extLst>
            </p:cNvPr>
            <p:cNvSpPr/>
            <p:nvPr/>
          </p:nvSpPr>
          <p:spPr bwMode="auto">
            <a:xfrm>
              <a:off x="8193802" y="1838484"/>
              <a:ext cx="34243" cy="31130"/>
            </a:xfrm>
            <a:custGeom>
              <a:avLst/>
              <a:gdLst>
                <a:gd name="T0" fmla="*/ 1 w 8"/>
                <a:gd name="T1" fmla="*/ 7 h 7"/>
                <a:gd name="T2" fmla="*/ 0 w 8"/>
                <a:gd name="T3" fmla="*/ 5 h 7"/>
                <a:gd name="T4" fmla="*/ 2 w 8"/>
                <a:gd name="T5" fmla="*/ 1 h 7"/>
                <a:gd name="T6" fmla="*/ 7 w 8"/>
                <a:gd name="T7" fmla="*/ 2 h 7"/>
                <a:gd name="T8" fmla="*/ 8 w 8"/>
                <a:gd name="T9" fmla="*/ 4 h 7"/>
                <a:gd name="T10" fmla="*/ 7 w 8"/>
                <a:gd name="T11" fmla="*/ 3 h 7"/>
                <a:gd name="T12" fmla="*/ 3 w 8"/>
                <a:gd name="T13" fmla="*/ 2 h 7"/>
                <a:gd name="T14" fmla="*/ 1 w 8"/>
                <a:gd name="T15" fmla="*/ 5 h 7"/>
                <a:gd name="T16" fmla="*/ 1 w 8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7" y="1"/>
                    <a:pt x="7" y="2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6" y="2"/>
                    <a:pt x="4" y="1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6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ṡļiďe">
              <a:extLst>
                <a:ext uri="{FF2B5EF4-FFF2-40B4-BE49-F238E27FC236}">
                  <a16:creationId xmlns:a16="http://schemas.microsoft.com/office/drawing/2014/main" xmlns="" id="{1093DFD0-434F-4D06-8D10-9F36100C7BD5}"/>
                </a:ext>
              </a:extLst>
            </p:cNvPr>
            <p:cNvSpPr/>
            <p:nvPr/>
          </p:nvSpPr>
          <p:spPr bwMode="auto">
            <a:xfrm>
              <a:off x="8223894" y="1865463"/>
              <a:ext cx="48770" cy="25942"/>
            </a:xfrm>
            <a:custGeom>
              <a:avLst/>
              <a:gdLst>
                <a:gd name="T0" fmla="*/ 8 w 11"/>
                <a:gd name="T1" fmla="*/ 0 h 6"/>
                <a:gd name="T2" fmla="*/ 5 w 11"/>
                <a:gd name="T3" fmla="*/ 1 h 6"/>
                <a:gd name="T4" fmla="*/ 0 w 11"/>
                <a:gd name="T5" fmla="*/ 5 h 6"/>
                <a:gd name="T6" fmla="*/ 3 w 11"/>
                <a:gd name="T7" fmla="*/ 6 h 6"/>
                <a:gd name="T8" fmla="*/ 6 w 11"/>
                <a:gd name="T9" fmla="*/ 5 h 6"/>
                <a:gd name="T10" fmla="*/ 10 w 11"/>
                <a:gd name="T11" fmla="*/ 1 h 6"/>
                <a:gd name="T12" fmla="*/ 8 w 1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6">
                  <a:moveTo>
                    <a:pt x="8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2" y="2"/>
                    <a:pt x="0" y="4"/>
                    <a:pt x="0" y="5"/>
                  </a:cubicBezTo>
                  <a:cubicBezTo>
                    <a:pt x="1" y="5"/>
                    <a:pt x="1" y="6"/>
                    <a:pt x="3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9" y="4"/>
                    <a:pt x="11" y="3"/>
                    <a:pt x="10" y="1"/>
                  </a:cubicBezTo>
                  <a:cubicBezTo>
                    <a:pt x="10" y="1"/>
                    <a:pt x="9" y="0"/>
                    <a:pt x="8" y="0"/>
                  </a:cubicBezTo>
                </a:path>
              </a:pathLst>
            </a:custGeom>
            <a:solidFill>
              <a:srgbClr val="FDB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ṡľîḍe">
              <a:extLst>
                <a:ext uri="{FF2B5EF4-FFF2-40B4-BE49-F238E27FC236}">
                  <a16:creationId xmlns:a16="http://schemas.microsoft.com/office/drawing/2014/main" xmlns="" id="{9D5D352E-698F-4ADC-BABF-8C8D27C46D12}"/>
                </a:ext>
              </a:extLst>
            </p:cNvPr>
            <p:cNvSpPr/>
            <p:nvPr/>
          </p:nvSpPr>
          <p:spPr bwMode="auto">
            <a:xfrm>
              <a:off x="8074472" y="1918383"/>
              <a:ext cx="5189" cy="8301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DD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śḻíde">
              <a:extLst>
                <a:ext uri="{FF2B5EF4-FFF2-40B4-BE49-F238E27FC236}">
                  <a16:creationId xmlns:a16="http://schemas.microsoft.com/office/drawing/2014/main" xmlns="" id="{D978FCAC-7C63-4A79-A973-3E9564B37345}"/>
                </a:ext>
              </a:extLst>
            </p:cNvPr>
            <p:cNvSpPr/>
            <p:nvPr/>
          </p:nvSpPr>
          <p:spPr bwMode="auto">
            <a:xfrm>
              <a:off x="8079660" y="1909045"/>
              <a:ext cx="34243" cy="17640"/>
            </a:xfrm>
            <a:custGeom>
              <a:avLst/>
              <a:gdLst>
                <a:gd name="T0" fmla="*/ 5 w 8"/>
                <a:gd name="T1" fmla="*/ 0 h 4"/>
                <a:gd name="T2" fmla="*/ 3 w 8"/>
                <a:gd name="T3" fmla="*/ 0 h 4"/>
                <a:gd name="T4" fmla="*/ 0 w 8"/>
                <a:gd name="T5" fmla="*/ 2 h 4"/>
                <a:gd name="T6" fmla="*/ 0 w 8"/>
                <a:gd name="T7" fmla="*/ 4 h 4"/>
                <a:gd name="T8" fmla="*/ 2 w 8"/>
                <a:gd name="T9" fmla="*/ 4 h 4"/>
                <a:gd name="T10" fmla="*/ 4 w 8"/>
                <a:gd name="T11" fmla="*/ 4 h 4"/>
                <a:gd name="T12" fmla="*/ 7 w 8"/>
                <a:gd name="T13" fmla="*/ 2 h 4"/>
                <a:gd name="T14" fmla="*/ 7 w 8"/>
                <a:gd name="T15" fmla="*/ 0 h 4"/>
                <a:gd name="T16" fmla="*/ 5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5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8" y="2"/>
                    <a:pt x="8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FDB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ŝḷîďè">
              <a:extLst>
                <a:ext uri="{FF2B5EF4-FFF2-40B4-BE49-F238E27FC236}">
                  <a16:creationId xmlns:a16="http://schemas.microsoft.com/office/drawing/2014/main" xmlns="" id="{619D1B11-3471-4873-99AC-EFC368321181}"/>
                </a:ext>
              </a:extLst>
            </p:cNvPr>
            <p:cNvSpPr/>
            <p:nvPr/>
          </p:nvSpPr>
          <p:spPr bwMode="auto">
            <a:xfrm>
              <a:off x="8184463" y="1799053"/>
              <a:ext cx="48770" cy="22828"/>
            </a:xfrm>
            <a:custGeom>
              <a:avLst/>
              <a:gdLst>
                <a:gd name="T0" fmla="*/ 10 w 11"/>
                <a:gd name="T1" fmla="*/ 2 h 5"/>
                <a:gd name="T2" fmla="*/ 5 w 11"/>
                <a:gd name="T3" fmla="*/ 3 h 5"/>
                <a:gd name="T4" fmla="*/ 0 w 11"/>
                <a:gd name="T5" fmla="*/ 4 h 5"/>
                <a:gd name="T6" fmla="*/ 5 w 11"/>
                <a:gd name="T7" fmla="*/ 1 h 5"/>
                <a:gd name="T8" fmla="*/ 10 w 1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2"/>
                  </a:moveTo>
                  <a:cubicBezTo>
                    <a:pt x="10" y="3"/>
                    <a:pt x="8" y="2"/>
                    <a:pt x="5" y="3"/>
                  </a:cubicBezTo>
                  <a:cubicBezTo>
                    <a:pt x="2" y="4"/>
                    <a:pt x="0" y="5"/>
                    <a:pt x="0" y="4"/>
                  </a:cubicBezTo>
                  <a:cubicBezTo>
                    <a:pt x="0" y="4"/>
                    <a:pt x="1" y="2"/>
                    <a:pt x="5" y="1"/>
                  </a:cubicBezTo>
                  <a:cubicBezTo>
                    <a:pt x="8" y="0"/>
                    <a:pt x="11" y="1"/>
                    <a:pt x="10" y="2"/>
                  </a:cubicBezTo>
                  <a:close/>
                </a:path>
              </a:pathLst>
            </a:custGeom>
            <a:solidFill>
              <a:srgbClr val="FF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S1iḑe">
              <a:extLst>
                <a:ext uri="{FF2B5EF4-FFF2-40B4-BE49-F238E27FC236}">
                  <a16:creationId xmlns:a16="http://schemas.microsoft.com/office/drawing/2014/main" xmlns="" id="{BC25365C-63F8-4D1B-8F42-5CDD5BFAFB64}"/>
                </a:ext>
              </a:extLst>
            </p:cNvPr>
            <p:cNvSpPr/>
            <p:nvPr/>
          </p:nvSpPr>
          <p:spPr bwMode="auto">
            <a:xfrm>
              <a:off x="8056832" y="1826032"/>
              <a:ext cx="44620" cy="17640"/>
            </a:xfrm>
            <a:custGeom>
              <a:avLst/>
              <a:gdLst>
                <a:gd name="T0" fmla="*/ 10 w 10"/>
                <a:gd name="T1" fmla="*/ 2 h 4"/>
                <a:gd name="T2" fmla="*/ 5 w 10"/>
                <a:gd name="T3" fmla="*/ 3 h 4"/>
                <a:gd name="T4" fmla="*/ 1 w 10"/>
                <a:gd name="T5" fmla="*/ 4 h 4"/>
                <a:gd name="T6" fmla="*/ 5 w 10"/>
                <a:gd name="T7" fmla="*/ 1 h 4"/>
                <a:gd name="T8" fmla="*/ 10 w 10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2"/>
                  </a:moveTo>
                  <a:cubicBezTo>
                    <a:pt x="10" y="2"/>
                    <a:pt x="8" y="2"/>
                    <a:pt x="5" y="3"/>
                  </a:cubicBezTo>
                  <a:cubicBezTo>
                    <a:pt x="3" y="4"/>
                    <a:pt x="1" y="4"/>
                    <a:pt x="1" y="4"/>
                  </a:cubicBezTo>
                  <a:cubicBezTo>
                    <a:pt x="0" y="3"/>
                    <a:pt x="2" y="2"/>
                    <a:pt x="5" y="1"/>
                  </a:cubicBezTo>
                  <a:cubicBezTo>
                    <a:pt x="8" y="0"/>
                    <a:pt x="10" y="1"/>
                    <a:pt x="10" y="2"/>
                  </a:cubicBezTo>
                  <a:close/>
                </a:path>
              </a:pathLst>
            </a:custGeom>
            <a:solidFill>
              <a:srgbClr val="FF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ṣḻïḓe">
              <a:extLst>
                <a:ext uri="{FF2B5EF4-FFF2-40B4-BE49-F238E27FC236}">
                  <a16:creationId xmlns:a16="http://schemas.microsoft.com/office/drawing/2014/main" xmlns="" id="{C0827705-72DB-4D42-852B-0CDCE901D825}"/>
                </a:ext>
              </a:extLst>
            </p:cNvPr>
            <p:cNvSpPr/>
            <p:nvPr/>
          </p:nvSpPr>
          <p:spPr bwMode="auto">
            <a:xfrm>
              <a:off x="8180313" y="1944325"/>
              <a:ext cx="52921" cy="25942"/>
            </a:xfrm>
            <a:custGeom>
              <a:avLst/>
              <a:gdLst>
                <a:gd name="T0" fmla="*/ 11 w 12"/>
                <a:gd name="T1" fmla="*/ 0 h 6"/>
                <a:gd name="T2" fmla="*/ 6 w 12"/>
                <a:gd name="T3" fmla="*/ 5 h 6"/>
                <a:gd name="T4" fmla="*/ 0 w 12"/>
                <a:gd name="T5" fmla="*/ 6 h 6"/>
                <a:gd name="T6" fmla="*/ 6 w 12"/>
                <a:gd name="T7" fmla="*/ 4 h 6"/>
                <a:gd name="T8" fmla="*/ 11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1" y="0"/>
                  </a:moveTo>
                  <a:cubicBezTo>
                    <a:pt x="12" y="1"/>
                    <a:pt x="10" y="3"/>
                    <a:pt x="6" y="5"/>
                  </a:cubicBezTo>
                  <a:cubicBezTo>
                    <a:pt x="3" y="6"/>
                    <a:pt x="0" y="6"/>
                    <a:pt x="0" y="6"/>
                  </a:cubicBezTo>
                  <a:cubicBezTo>
                    <a:pt x="0" y="6"/>
                    <a:pt x="3" y="5"/>
                    <a:pt x="6" y="4"/>
                  </a:cubicBezTo>
                  <a:cubicBezTo>
                    <a:pt x="9" y="2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$líďé">
              <a:extLst>
                <a:ext uri="{FF2B5EF4-FFF2-40B4-BE49-F238E27FC236}">
                  <a16:creationId xmlns:a16="http://schemas.microsoft.com/office/drawing/2014/main" xmlns="" id="{9F658F7F-1A12-4483-B56E-B0924FBA36E7}"/>
                </a:ext>
              </a:extLst>
            </p:cNvPr>
            <p:cNvSpPr/>
            <p:nvPr/>
          </p:nvSpPr>
          <p:spPr bwMode="auto">
            <a:xfrm>
              <a:off x="8140882" y="1873764"/>
              <a:ext cx="30092" cy="70561"/>
            </a:xfrm>
            <a:custGeom>
              <a:avLst/>
              <a:gdLst>
                <a:gd name="T0" fmla="*/ 7 w 7"/>
                <a:gd name="T1" fmla="*/ 14 h 16"/>
                <a:gd name="T2" fmla="*/ 7 w 7"/>
                <a:gd name="T3" fmla="*/ 15 h 16"/>
                <a:gd name="T4" fmla="*/ 5 w 7"/>
                <a:gd name="T5" fmla="*/ 16 h 16"/>
                <a:gd name="T6" fmla="*/ 3 w 7"/>
                <a:gd name="T7" fmla="*/ 15 h 16"/>
                <a:gd name="T8" fmla="*/ 3 w 7"/>
                <a:gd name="T9" fmla="*/ 13 h 16"/>
                <a:gd name="T10" fmla="*/ 2 w 7"/>
                <a:gd name="T11" fmla="*/ 10 h 16"/>
                <a:gd name="T12" fmla="*/ 0 w 7"/>
                <a:gd name="T13" fmla="*/ 0 h 16"/>
                <a:gd name="T14" fmla="*/ 3 w 7"/>
                <a:gd name="T15" fmla="*/ 9 h 16"/>
                <a:gd name="T16" fmla="*/ 4 w 7"/>
                <a:gd name="T17" fmla="*/ 13 h 16"/>
                <a:gd name="T18" fmla="*/ 5 w 7"/>
                <a:gd name="T19" fmla="*/ 15 h 16"/>
                <a:gd name="T20" fmla="*/ 6 w 7"/>
                <a:gd name="T21" fmla="*/ 15 h 16"/>
                <a:gd name="T22" fmla="*/ 7 w 7"/>
                <a:gd name="T2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6">
                  <a:moveTo>
                    <a:pt x="7" y="14"/>
                  </a:moveTo>
                  <a:cubicBezTo>
                    <a:pt x="7" y="14"/>
                    <a:pt x="7" y="15"/>
                    <a:pt x="7" y="15"/>
                  </a:cubicBezTo>
                  <a:cubicBezTo>
                    <a:pt x="6" y="15"/>
                    <a:pt x="6" y="16"/>
                    <a:pt x="5" y="16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2" y="12"/>
                    <a:pt x="2" y="11"/>
                    <a:pt x="2" y="10"/>
                  </a:cubicBezTo>
                  <a:cubicBezTo>
                    <a:pt x="1" y="4"/>
                    <a:pt x="0" y="0"/>
                    <a:pt x="0" y="0"/>
                  </a:cubicBezTo>
                  <a:cubicBezTo>
                    <a:pt x="1" y="0"/>
                    <a:pt x="2" y="4"/>
                    <a:pt x="3" y="9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4"/>
                    <a:pt x="5" y="16"/>
                    <a:pt x="5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solidFill>
              <a:srgbClr val="D198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ḷïḓè">
              <a:extLst>
                <a:ext uri="{FF2B5EF4-FFF2-40B4-BE49-F238E27FC236}">
                  <a16:creationId xmlns:a16="http://schemas.microsoft.com/office/drawing/2014/main" xmlns="" id="{C03157B0-CEB7-428D-830E-826827C532CC}"/>
                </a:ext>
              </a:extLst>
            </p:cNvPr>
            <p:cNvSpPr/>
            <p:nvPr/>
          </p:nvSpPr>
          <p:spPr bwMode="auto">
            <a:xfrm>
              <a:off x="7995610" y="1707739"/>
              <a:ext cx="302996" cy="114142"/>
            </a:xfrm>
            <a:custGeom>
              <a:avLst/>
              <a:gdLst>
                <a:gd name="T0" fmla="*/ 8 w 69"/>
                <a:gd name="T1" fmla="*/ 26 h 26"/>
                <a:gd name="T2" fmla="*/ 22 w 69"/>
                <a:gd name="T3" fmla="*/ 5 h 26"/>
                <a:gd name="T4" fmla="*/ 69 w 69"/>
                <a:gd name="T5" fmla="*/ 21 h 26"/>
                <a:gd name="T6" fmla="*/ 66 w 69"/>
                <a:gd name="T7" fmla="*/ 0 h 26"/>
                <a:gd name="T8" fmla="*/ 24 w 69"/>
                <a:gd name="T9" fmla="*/ 1 h 26"/>
                <a:gd name="T10" fmla="*/ 0 w 69"/>
                <a:gd name="T11" fmla="*/ 10 h 26"/>
                <a:gd name="T12" fmla="*/ 8 w 6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6">
                  <a:moveTo>
                    <a:pt x="8" y="26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49" y="25"/>
                    <a:pt x="69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8" y="26"/>
                  </a:lnTo>
                  <a:close/>
                </a:path>
              </a:pathLst>
            </a:custGeom>
            <a:solidFill>
              <a:srgbClr val="4B5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ŝḷíḍe">
              <a:extLst>
                <a:ext uri="{FF2B5EF4-FFF2-40B4-BE49-F238E27FC236}">
                  <a16:creationId xmlns:a16="http://schemas.microsoft.com/office/drawing/2014/main" xmlns="" id="{BE1045BA-14E9-4D8F-8B68-C89232D6D3C5}"/>
                </a:ext>
              </a:extLst>
            </p:cNvPr>
            <p:cNvSpPr/>
            <p:nvPr/>
          </p:nvSpPr>
          <p:spPr bwMode="auto">
            <a:xfrm>
              <a:off x="8465668" y="2058467"/>
              <a:ext cx="202343" cy="214795"/>
            </a:xfrm>
            <a:custGeom>
              <a:avLst/>
              <a:gdLst>
                <a:gd name="T0" fmla="*/ 0 w 195"/>
                <a:gd name="T1" fmla="*/ 0 h 207"/>
                <a:gd name="T2" fmla="*/ 195 w 195"/>
                <a:gd name="T3" fmla="*/ 47 h 207"/>
                <a:gd name="T4" fmla="*/ 152 w 195"/>
                <a:gd name="T5" fmla="*/ 207 h 207"/>
                <a:gd name="T6" fmla="*/ 89 w 195"/>
                <a:gd name="T7" fmla="*/ 203 h 207"/>
                <a:gd name="T8" fmla="*/ 0 w 195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07">
                  <a:moveTo>
                    <a:pt x="0" y="0"/>
                  </a:moveTo>
                  <a:lnTo>
                    <a:pt x="195" y="47"/>
                  </a:lnTo>
                  <a:lnTo>
                    <a:pt x="152" y="207"/>
                  </a:lnTo>
                  <a:lnTo>
                    <a:pt x="89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sľíḑê">
              <a:extLst>
                <a:ext uri="{FF2B5EF4-FFF2-40B4-BE49-F238E27FC236}">
                  <a16:creationId xmlns:a16="http://schemas.microsoft.com/office/drawing/2014/main" xmlns="" id="{838BC7C0-E553-4550-9C28-F573379B5479}"/>
                </a:ext>
              </a:extLst>
            </p:cNvPr>
            <p:cNvSpPr/>
            <p:nvPr/>
          </p:nvSpPr>
          <p:spPr bwMode="auto">
            <a:xfrm>
              <a:off x="8079660" y="2180911"/>
              <a:ext cx="161874" cy="325824"/>
            </a:xfrm>
            <a:custGeom>
              <a:avLst/>
              <a:gdLst>
                <a:gd name="T0" fmla="*/ 0 w 156"/>
                <a:gd name="T1" fmla="*/ 0 h 314"/>
                <a:gd name="T2" fmla="*/ 4 w 156"/>
                <a:gd name="T3" fmla="*/ 212 h 314"/>
                <a:gd name="T4" fmla="*/ 156 w 156"/>
                <a:gd name="T5" fmla="*/ 314 h 314"/>
                <a:gd name="T6" fmla="*/ 0 w 156"/>
                <a:gd name="T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314">
                  <a:moveTo>
                    <a:pt x="0" y="0"/>
                  </a:moveTo>
                  <a:lnTo>
                    <a:pt x="4" y="212"/>
                  </a:lnTo>
                  <a:lnTo>
                    <a:pt x="156" y="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C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$ḷídê">
              <a:extLst>
                <a:ext uri="{FF2B5EF4-FFF2-40B4-BE49-F238E27FC236}">
                  <a16:creationId xmlns:a16="http://schemas.microsoft.com/office/drawing/2014/main" xmlns="" id="{CA713EB3-F3C2-4B98-8248-77FD76210F17}"/>
                </a:ext>
              </a:extLst>
            </p:cNvPr>
            <p:cNvSpPr/>
            <p:nvPr/>
          </p:nvSpPr>
          <p:spPr bwMode="auto">
            <a:xfrm>
              <a:off x="8153334" y="3349311"/>
              <a:ext cx="202343" cy="298845"/>
            </a:xfrm>
            <a:custGeom>
              <a:avLst/>
              <a:gdLst>
                <a:gd name="T0" fmla="*/ 18 w 46"/>
                <a:gd name="T1" fmla="*/ 0 h 68"/>
                <a:gd name="T2" fmla="*/ 4 w 46"/>
                <a:gd name="T3" fmla="*/ 42 h 68"/>
                <a:gd name="T4" fmla="*/ 35 w 46"/>
                <a:gd name="T5" fmla="*/ 65 h 68"/>
                <a:gd name="T6" fmla="*/ 18 w 46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68">
                  <a:moveTo>
                    <a:pt x="18" y="0"/>
                  </a:moveTo>
                  <a:cubicBezTo>
                    <a:pt x="18" y="0"/>
                    <a:pt x="0" y="10"/>
                    <a:pt x="4" y="42"/>
                  </a:cubicBezTo>
                  <a:cubicBezTo>
                    <a:pt x="7" y="68"/>
                    <a:pt x="35" y="65"/>
                    <a:pt x="35" y="65"/>
                  </a:cubicBezTo>
                  <a:cubicBezTo>
                    <a:pt x="35" y="65"/>
                    <a:pt x="46" y="18"/>
                    <a:pt x="18" y="0"/>
                  </a:cubicBez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ṣļïdê">
              <a:extLst>
                <a:ext uri="{FF2B5EF4-FFF2-40B4-BE49-F238E27FC236}">
                  <a16:creationId xmlns:a16="http://schemas.microsoft.com/office/drawing/2014/main" xmlns="" id="{78643C81-9C27-4E56-AF9D-AAE742D92F5E}"/>
                </a:ext>
              </a:extLst>
            </p:cNvPr>
            <p:cNvSpPr/>
            <p:nvPr/>
          </p:nvSpPr>
          <p:spPr bwMode="auto">
            <a:xfrm>
              <a:off x="8259174" y="3419872"/>
              <a:ext cx="167063" cy="39431"/>
            </a:xfrm>
            <a:custGeom>
              <a:avLst/>
              <a:gdLst>
                <a:gd name="T0" fmla="*/ 0 w 161"/>
                <a:gd name="T1" fmla="*/ 0 h 38"/>
                <a:gd name="T2" fmla="*/ 161 w 161"/>
                <a:gd name="T3" fmla="*/ 0 h 38"/>
                <a:gd name="T4" fmla="*/ 152 w 161"/>
                <a:gd name="T5" fmla="*/ 38 h 38"/>
                <a:gd name="T6" fmla="*/ 0 w 161"/>
                <a:gd name="T7" fmla="*/ 38 h 38"/>
                <a:gd name="T8" fmla="*/ 0 w 161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38">
                  <a:moveTo>
                    <a:pt x="0" y="0"/>
                  </a:moveTo>
                  <a:lnTo>
                    <a:pt x="161" y="0"/>
                  </a:lnTo>
                  <a:lnTo>
                    <a:pt x="152" y="38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şḷiḋè">
              <a:extLst>
                <a:ext uri="{FF2B5EF4-FFF2-40B4-BE49-F238E27FC236}">
                  <a16:creationId xmlns:a16="http://schemas.microsoft.com/office/drawing/2014/main" xmlns="" id="{610C9BAA-D837-490D-9C4B-D4BB2DD38A48}"/>
                </a:ext>
              </a:extLst>
            </p:cNvPr>
            <p:cNvSpPr/>
            <p:nvPr/>
          </p:nvSpPr>
          <p:spPr bwMode="auto">
            <a:xfrm>
              <a:off x="8268514" y="3534014"/>
              <a:ext cx="175364" cy="47732"/>
            </a:xfrm>
            <a:custGeom>
              <a:avLst/>
              <a:gdLst>
                <a:gd name="T0" fmla="*/ 0 w 169"/>
                <a:gd name="T1" fmla="*/ 4 h 46"/>
                <a:gd name="T2" fmla="*/ 156 w 169"/>
                <a:gd name="T3" fmla="*/ 0 h 46"/>
                <a:gd name="T4" fmla="*/ 169 w 169"/>
                <a:gd name="T5" fmla="*/ 42 h 46"/>
                <a:gd name="T6" fmla="*/ 0 w 169"/>
                <a:gd name="T7" fmla="*/ 46 h 46"/>
                <a:gd name="T8" fmla="*/ 0 w 169"/>
                <a:gd name="T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">
                  <a:moveTo>
                    <a:pt x="0" y="4"/>
                  </a:moveTo>
                  <a:lnTo>
                    <a:pt x="156" y="0"/>
                  </a:lnTo>
                  <a:lnTo>
                    <a:pt x="169" y="42"/>
                  </a:lnTo>
                  <a:lnTo>
                    <a:pt x="0" y="4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ṩlîďê">
              <a:extLst>
                <a:ext uri="{FF2B5EF4-FFF2-40B4-BE49-F238E27FC236}">
                  <a16:creationId xmlns:a16="http://schemas.microsoft.com/office/drawing/2014/main" xmlns="" id="{20E8FB11-B413-4DB3-B645-E306F6968D7E}"/>
                </a:ext>
              </a:extLst>
            </p:cNvPr>
            <p:cNvSpPr/>
            <p:nvPr/>
          </p:nvSpPr>
          <p:spPr bwMode="auto">
            <a:xfrm>
              <a:off x="8676312" y="3318181"/>
              <a:ext cx="251113" cy="281205"/>
            </a:xfrm>
            <a:custGeom>
              <a:avLst/>
              <a:gdLst>
                <a:gd name="T0" fmla="*/ 10 w 57"/>
                <a:gd name="T1" fmla="*/ 0 h 64"/>
                <a:gd name="T2" fmla="*/ 19 w 57"/>
                <a:gd name="T3" fmla="*/ 43 h 64"/>
                <a:gd name="T4" fmla="*/ 57 w 57"/>
                <a:gd name="T5" fmla="*/ 48 h 64"/>
                <a:gd name="T6" fmla="*/ 10 w 5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4">
                  <a:moveTo>
                    <a:pt x="10" y="0"/>
                  </a:moveTo>
                  <a:cubicBezTo>
                    <a:pt x="10" y="0"/>
                    <a:pt x="0" y="18"/>
                    <a:pt x="19" y="43"/>
                  </a:cubicBezTo>
                  <a:cubicBezTo>
                    <a:pt x="35" y="64"/>
                    <a:pt x="57" y="48"/>
                    <a:pt x="57" y="48"/>
                  </a:cubicBezTo>
                  <a:cubicBezTo>
                    <a:pt x="57" y="48"/>
                    <a:pt x="43" y="1"/>
                    <a:pt x="10" y="0"/>
                  </a:cubicBez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ś1îḓé">
              <a:extLst>
                <a:ext uri="{FF2B5EF4-FFF2-40B4-BE49-F238E27FC236}">
                  <a16:creationId xmlns:a16="http://schemas.microsoft.com/office/drawing/2014/main" xmlns="" id="{21157D0D-DAC7-4DD4-BB49-918851E1D46C}"/>
                </a:ext>
              </a:extLst>
            </p:cNvPr>
            <p:cNvSpPr/>
            <p:nvPr/>
          </p:nvSpPr>
          <p:spPr bwMode="auto">
            <a:xfrm>
              <a:off x="8778002" y="3278750"/>
              <a:ext cx="157724" cy="119331"/>
            </a:xfrm>
            <a:custGeom>
              <a:avLst/>
              <a:gdLst>
                <a:gd name="T0" fmla="*/ 0 w 152"/>
                <a:gd name="T1" fmla="*/ 81 h 115"/>
                <a:gd name="T2" fmla="*/ 139 w 152"/>
                <a:gd name="T3" fmla="*/ 0 h 115"/>
                <a:gd name="T4" fmla="*/ 152 w 152"/>
                <a:gd name="T5" fmla="*/ 38 h 115"/>
                <a:gd name="T6" fmla="*/ 21 w 152"/>
                <a:gd name="T7" fmla="*/ 115 h 115"/>
                <a:gd name="T8" fmla="*/ 0 w 152"/>
                <a:gd name="T9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5">
                  <a:moveTo>
                    <a:pt x="0" y="81"/>
                  </a:moveTo>
                  <a:lnTo>
                    <a:pt x="139" y="0"/>
                  </a:lnTo>
                  <a:lnTo>
                    <a:pt x="152" y="38"/>
                  </a:lnTo>
                  <a:lnTo>
                    <a:pt x="21" y="115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Sḷiḋê">
              <a:extLst>
                <a:ext uri="{FF2B5EF4-FFF2-40B4-BE49-F238E27FC236}">
                  <a16:creationId xmlns:a16="http://schemas.microsoft.com/office/drawing/2014/main" xmlns="" id="{B9DD5387-B4C1-4E99-BC3B-88BE8AD11819}"/>
                </a:ext>
              </a:extLst>
            </p:cNvPr>
            <p:cNvSpPr/>
            <p:nvPr/>
          </p:nvSpPr>
          <p:spPr bwMode="auto">
            <a:xfrm>
              <a:off x="8847526" y="3380441"/>
              <a:ext cx="171214" cy="118293"/>
            </a:xfrm>
            <a:custGeom>
              <a:avLst/>
              <a:gdLst>
                <a:gd name="T0" fmla="*/ 0 w 165"/>
                <a:gd name="T1" fmla="*/ 80 h 114"/>
                <a:gd name="T2" fmla="*/ 127 w 165"/>
                <a:gd name="T3" fmla="*/ 0 h 114"/>
                <a:gd name="T4" fmla="*/ 165 w 165"/>
                <a:gd name="T5" fmla="*/ 25 h 114"/>
                <a:gd name="T6" fmla="*/ 22 w 165"/>
                <a:gd name="T7" fmla="*/ 114 h 114"/>
                <a:gd name="T8" fmla="*/ 0 w 165"/>
                <a:gd name="T9" fmla="*/ 8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14">
                  <a:moveTo>
                    <a:pt x="0" y="80"/>
                  </a:moveTo>
                  <a:lnTo>
                    <a:pt x="127" y="0"/>
                  </a:lnTo>
                  <a:lnTo>
                    <a:pt x="165" y="25"/>
                  </a:lnTo>
                  <a:lnTo>
                    <a:pt x="22" y="11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ślïdê">
              <a:extLst>
                <a:ext uri="{FF2B5EF4-FFF2-40B4-BE49-F238E27FC236}">
                  <a16:creationId xmlns:a16="http://schemas.microsoft.com/office/drawing/2014/main" xmlns="" id="{F06301F4-2B16-49A0-8902-9A6901B368F0}"/>
                </a:ext>
              </a:extLst>
            </p:cNvPr>
            <p:cNvSpPr/>
            <p:nvPr/>
          </p:nvSpPr>
          <p:spPr bwMode="auto">
            <a:xfrm>
              <a:off x="8369166" y="3977093"/>
              <a:ext cx="403649" cy="294694"/>
            </a:xfrm>
            <a:custGeom>
              <a:avLst/>
              <a:gdLst>
                <a:gd name="T0" fmla="*/ 35 w 92"/>
                <a:gd name="T1" fmla="*/ 5 h 67"/>
                <a:gd name="T2" fmla="*/ 62 w 92"/>
                <a:gd name="T3" fmla="*/ 0 h 67"/>
                <a:gd name="T4" fmla="*/ 92 w 92"/>
                <a:gd name="T5" fmla="*/ 59 h 67"/>
                <a:gd name="T6" fmla="*/ 92 w 92"/>
                <a:gd name="T7" fmla="*/ 67 h 67"/>
                <a:gd name="T8" fmla="*/ 3 w 92"/>
                <a:gd name="T9" fmla="*/ 67 h 67"/>
                <a:gd name="T10" fmla="*/ 25 w 92"/>
                <a:gd name="T11" fmla="*/ 48 h 67"/>
                <a:gd name="T12" fmla="*/ 51 w 92"/>
                <a:gd name="T13" fmla="*/ 45 h 67"/>
                <a:gd name="T14" fmla="*/ 35 w 92"/>
                <a:gd name="T1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67">
                  <a:moveTo>
                    <a:pt x="35" y="5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92" y="59"/>
                    <a:pt x="92" y="59"/>
                    <a:pt x="92" y="59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0" y="50"/>
                    <a:pt x="25" y="48"/>
                  </a:cubicBezTo>
                  <a:cubicBezTo>
                    <a:pt x="51" y="45"/>
                    <a:pt x="51" y="45"/>
                    <a:pt x="51" y="45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ṥḻïdê">
              <a:extLst>
                <a:ext uri="{FF2B5EF4-FFF2-40B4-BE49-F238E27FC236}">
                  <a16:creationId xmlns:a16="http://schemas.microsoft.com/office/drawing/2014/main" xmlns="" id="{CD498CF2-0013-40D8-A47F-5372DDED97BA}"/>
                </a:ext>
              </a:extLst>
            </p:cNvPr>
            <p:cNvSpPr/>
            <p:nvPr/>
          </p:nvSpPr>
          <p:spPr bwMode="auto">
            <a:xfrm>
              <a:off x="8509250" y="4183586"/>
              <a:ext cx="22828" cy="35280"/>
            </a:xfrm>
            <a:custGeom>
              <a:avLst/>
              <a:gdLst>
                <a:gd name="T0" fmla="*/ 5 w 5"/>
                <a:gd name="T1" fmla="*/ 8 h 8"/>
                <a:gd name="T2" fmla="*/ 2 w 5"/>
                <a:gd name="T3" fmla="*/ 4 h 8"/>
                <a:gd name="T4" fmla="*/ 1 w 5"/>
                <a:gd name="T5" fmla="*/ 0 h 8"/>
                <a:gd name="T6" fmla="*/ 3 w 5"/>
                <a:gd name="T7" fmla="*/ 4 h 8"/>
                <a:gd name="T8" fmla="*/ 5 w 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4" y="8"/>
                    <a:pt x="4" y="6"/>
                    <a:pt x="2" y="4"/>
                  </a:cubicBezTo>
                  <a:cubicBezTo>
                    <a:pt x="1" y="2"/>
                    <a:pt x="0" y="0"/>
                    <a:pt x="1" y="0"/>
                  </a:cubicBezTo>
                  <a:cubicBezTo>
                    <a:pt x="1" y="0"/>
                    <a:pt x="2" y="2"/>
                    <a:pt x="3" y="4"/>
                  </a:cubicBezTo>
                  <a:cubicBezTo>
                    <a:pt x="5" y="5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ṣļïḋe">
              <a:extLst>
                <a:ext uri="{FF2B5EF4-FFF2-40B4-BE49-F238E27FC236}">
                  <a16:creationId xmlns:a16="http://schemas.microsoft.com/office/drawing/2014/main" xmlns="" id="{9F966CD3-37C6-401E-BDFC-6A9BD2E73CC9}"/>
                </a:ext>
              </a:extLst>
            </p:cNvPr>
            <p:cNvSpPr/>
            <p:nvPr/>
          </p:nvSpPr>
          <p:spPr bwMode="auto">
            <a:xfrm>
              <a:off x="8544530" y="4183586"/>
              <a:ext cx="17640" cy="35280"/>
            </a:xfrm>
            <a:custGeom>
              <a:avLst/>
              <a:gdLst>
                <a:gd name="T0" fmla="*/ 4 w 4"/>
                <a:gd name="T1" fmla="*/ 7 h 8"/>
                <a:gd name="T2" fmla="*/ 1 w 4"/>
                <a:gd name="T3" fmla="*/ 4 h 8"/>
                <a:gd name="T4" fmla="*/ 0 w 4"/>
                <a:gd name="T5" fmla="*/ 0 h 8"/>
                <a:gd name="T6" fmla="*/ 2 w 4"/>
                <a:gd name="T7" fmla="*/ 4 h 8"/>
                <a:gd name="T8" fmla="*/ 4 w 4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7"/>
                  </a:moveTo>
                  <a:cubicBezTo>
                    <a:pt x="4" y="8"/>
                    <a:pt x="2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1" y="0"/>
                    <a:pt x="2" y="2"/>
                    <a:pt x="2" y="4"/>
                  </a:cubicBezTo>
                  <a:cubicBezTo>
                    <a:pt x="3" y="6"/>
                    <a:pt x="4" y="7"/>
                    <a:pt x="4" y="7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ṥḷíďé">
              <a:extLst>
                <a:ext uri="{FF2B5EF4-FFF2-40B4-BE49-F238E27FC236}">
                  <a16:creationId xmlns:a16="http://schemas.microsoft.com/office/drawing/2014/main" xmlns="" id="{133AB096-30C7-445F-9C69-2B923CE32818}"/>
                </a:ext>
              </a:extLst>
            </p:cNvPr>
            <p:cNvSpPr/>
            <p:nvPr/>
          </p:nvSpPr>
          <p:spPr bwMode="auto">
            <a:xfrm>
              <a:off x="8566321" y="4175285"/>
              <a:ext cx="31130" cy="34243"/>
            </a:xfrm>
            <a:custGeom>
              <a:avLst/>
              <a:gdLst>
                <a:gd name="T0" fmla="*/ 6 w 7"/>
                <a:gd name="T1" fmla="*/ 8 h 8"/>
                <a:gd name="T2" fmla="*/ 3 w 7"/>
                <a:gd name="T3" fmla="*/ 4 h 8"/>
                <a:gd name="T4" fmla="*/ 0 w 7"/>
                <a:gd name="T5" fmla="*/ 0 h 8"/>
                <a:gd name="T6" fmla="*/ 4 w 7"/>
                <a:gd name="T7" fmla="*/ 4 h 8"/>
                <a:gd name="T8" fmla="*/ 6 w 7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8"/>
                  </a:moveTo>
                  <a:cubicBezTo>
                    <a:pt x="6" y="8"/>
                    <a:pt x="4" y="7"/>
                    <a:pt x="3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1" y="0"/>
                    <a:pt x="2" y="1"/>
                    <a:pt x="4" y="4"/>
                  </a:cubicBezTo>
                  <a:cubicBezTo>
                    <a:pt x="5" y="6"/>
                    <a:pt x="7" y="7"/>
                    <a:pt x="6" y="8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ṡḷîḋê">
              <a:extLst>
                <a:ext uri="{FF2B5EF4-FFF2-40B4-BE49-F238E27FC236}">
                  <a16:creationId xmlns:a16="http://schemas.microsoft.com/office/drawing/2014/main" xmlns="" id="{E94663E7-75D0-4F7F-AA26-D5DBAF933050}"/>
                </a:ext>
              </a:extLst>
            </p:cNvPr>
            <p:cNvSpPr/>
            <p:nvPr/>
          </p:nvSpPr>
          <p:spPr bwMode="auto">
            <a:xfrm>
              <a:off x="8593300" y="4170097"/>
              <a:ext cx="25942" cy="26979"/>
            </a:xfrm>
            <a:custGeom>
              <a:avLst/>
              <a:gdLst>
                <a:gd name="T0" fmla="*/ 6 w 6"/>
                <a:gd name="T1" fmla="*/ 6 h 6"/>
                <a:gd name="T2" fmla="*/ 3 w 6"/>
                <a:gd name="T3" fmla="*/ 4 h 6"/>
                <a:gd name="T4" fmla="*/ 0 w 6"/>
                <a:gd name="T5" fmla="*/ 0 h 6"/>
                <a:gd name="T6" fmla="*/ 3 w 6"/>
                <a:gd name="T7" fmla="*/ 3 h 6"/>
                <a:gd name="T8" fmla="*/ 6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6" y="6"/>
                    <a:pt x="4" y="5"/>
                    <a:pt x="3" y="4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2" y="1"/>
                    <a:pt x="3" y="3"/>
                  </a:cubicBezTo>
                  <a:cubicBezTo>
                    <a:pt x="5" y="4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ļïḑe">
              <a:extLst>
                <a:ext uri="{FF2B5EF4-FFF2-40B4-BE49-F238E27FC236}">
                  <a16:creationId xmlns:a16="http://schemas.microsoft.com/office/drawing/2014/main" xmlns="" id="{F8E40573-A82D-4955-B334-292413B0E572}"/>
                </a:ext>
              </a:extLst>
            </p:cNvPr>
            <p:cNvSpPr/>
            <p:nvPr/>
          </p:nvSpPr>
          <p:spPr bwMode="auto">
            <a:xfrm>
              <a:off x="9339375" y="3660608"/>
              <a:ext cx="369406" cy="387046"/>
            </a:xfrm>
            <a:custGeom>
              <a:avLst/>
              <a:gdLst>
                <a:gd name="T0" fmla="*/ 1 w 84"/>
                <a:gd name="T1" fmla="*/ 20 h 88"/>
                <a:gd name="T2" fmla="*/ 19 w 84"/>
                <a:gd name="T3" fmla="*/ 0 h 88"/>
                <a:gd name="T4" fmla="*/ 78 w 84"/>
                <a:gd name="T5" fmla="*/ 28 h 88"/>
                <a:gd name="T6" fmla="*/ 84 w 84"/>
                <a:gd name="T7" fmla="*/ 34 h 88"/>
                <a:gd name="T8" fmla="*/ 12 w 84"/>
                <a:gd name="T9" fmla="*/ 88 h 88"/>
                <a:gd name="T10" fmla="*/ 19 w 84"/>
                <a:gd name="T11" fmla="*/ 60 h 88"/>
                <a:gd name="T12" fmla="*/ 38 w 84"/>
                <a:gd name="T13" fmla="*/ 42 h 88"/>
                <a:gd name="T14" fmla="*/ 1 w 84"/>
                <a:gd name="T15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8">
                  <a:moveTo>
                    <a:pt x="1" y="2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2" y="88"/>
                    <a:pt x="0" y="77"/>
                    <a:pt x="19" y="60"/>
                  </a:cubicBezTo>
                  <a:cubicBezTo>
                    <a:pt x="38" y="42"/>
                    <a:pt x="38" y="42"/>
                    <a:pt x="38" y="42"/>
                  </a:cubicBezTo>
                  <a:lnTo>
                    <a:pt x="1" y="20"/>
                  </a:lnTo>
                  <a:close/>
                </a:path>
              </a:pathLst>
            </a:custGeom>
            <a:solidFill>
              <a:srgbClr val="4B7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ṡľîḑê">
              <a:extLst>
                <a:ext uri="{FF2B5EF4-FFF2-40B4-BE49-F238E27FC236}">
                  <a16:creationId xmlns:a16="http://schemas.microsoft.com/office/drawing/2014/main" xmlns="" id="{18FF682F-758F-4929-AA31-397FC240143E}"/>
                </a:ext>
              </a:extLst>
            </p:cNvPr>
            <p:cNvSpPr/>
            <p:nvPr/>
          </p:nvSpPr>
          <p:spPr bwMode="auto">
            <a:xfrm>
              <a:off x="9445216" y="3902381"/>
              <a:ext cx="35280" cy="13490"/>
            </a:xfrm>
            <a:custGeom>
              <a:avLst/>
              <a:gdLst>
                <a:gd name="T0" fmla="*/ 8 w 8"/>
                <a:gd name="T1" fmla="*/ 3 h 3"/>
                <a:gd name="T2" fmla="*/ 4 w 8"/>
                <a:gd name="T3" fmla="*/ 2 h 3"/>
                <a:gd name="T4" fmla="*/ 1 w 8"/>
                <a:gd name="T5" fmla="*/ 0 h 3"/>
                <a:gd name="T6" fmla="*/ 5 w 8"/>
                <a:gd name="T7" fmla="*/ 1 h 3"/>
                <a:gd name="T8" fmla="*/ 8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cubicBezTo>
                    <a:pt x="8" y="3"/>
                    <a:pt x="6" y="3"/>
                    <a:pt x="4" y="2"/>
                  </a:cubicBezTo>
                  <a:cubicBezTo>
                    <a:pt x="2" y="1"/>
                    <a:pt x="0" y="0"/>
                    <a:pt x="1" y="0"/>
                  </a:cubicBezTo>
                  <a:cubicBezTo>
                    <a:pt x="1" y="0"/>
                    <a:pt x="2" y="0"/>
                    <a:pt x="5" y="1"/>
                  </a:cubicBezTo>
                  <a:cubicBezTo>
                    <a:pt x="7" y="1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şlidé">
              <a:extLst>
                <a:ext uri="{FF2B5EF4-FFF2-40B4-BE49-F238E27FC236}">
                  <a16:creationId xmlns:a16="http://schemas.microsoft.com/office/drawing/2014/main" xmlns="" id="{E85FE813-59AE-4F76-8451-A5E932F009A1}"/>
                </a:ext>
              </a:extLst>
            </p:cNvPr>
            <p:cNvSpPr/>
            <p:nvPr/>
          </p:nvSpPr>
          <p:spPr bwMode="auto">
            <a:xfrm>
              <a:off x="9476345" y="3880591"/>
              <a:ext cx="30092" cy="17640"/>
            </a:xfrm>
            <a:custGeom>
              <a:avLst/>
              <a:gdLst>
                <a:gd name="T0" fmla="*/ 7 w 7"/>
                <a:gd name="T1" fmla="*/ 4 h 4"/>
                <a:gd name="T2" fmla="*/ 3 w 7"/>
                <a:gd name="T3" fmla="*/ 3 h 4"/>
                <a:gd name="T4" fmla="*/ 0 w 7"/>
                <a:gd name="T5" fmla="*/ 0 h 4"/>
                <a:gd name="T6" fmla="*/ 3 w 7"/>
                <a:gd name="T7" fmla="*/ 2 h 4"/>
                <a:gd name="T8" fmla="*/ 7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4"/>
                  </a:moveTo>
                  <a:cubicBezTo>
                    <a:pt x="7" y="4"/>
                    <a:pt x="5" y="4"/>
                    <a:pt x="3" y="3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5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ṡ1îḍe">
              <a:extLst>
                <a:ext uri="{FF2B5EF4-FFF2-40B4-BE49-F238E27FC236}">
                  <a16:creationId xmlns:a16="http://schemas.microsoft.com/office/drawing/2014/main" xmlns="" id="{E7216342-4396-4D96-B163-67CCFD7D94CD}"/>
                </a:ext>
              </a:extLst>
            </p:cNvPr>
            <p:cNvSpPr/>
            <p:nvPr/>
          </p:nvSpPr>
          <p:spPr bwMode="auto">
            <a:xfrm>
              <a:off x="9484647" y="3858800"/>
              <a:ext cx="44620" cy="13490"/>
            </a:xfrm>
            <a:custGeom>
              <a:avLst/>
              <a:gdLst>
                <a:gd name="T0" fmla="*/ 10 w 10"/>
                <a:gd name="T1" fmla="*/ 3 h 3"/>
                <a:gd name="T2" fmla="*/ 5 w 10"/>
                <a:gd name="T3" fmla="*/ 2 h 3"/>
                <a:gd name="T4" fmla="*/ 0 w 10"/>
                <a:gd name="T5" fmla="*/ 0 h 3"/>
                <a:gd name="T6" fmla="*/ 5 w 10"/>
                <a:gd name="T7" fmla="*/ 1 h 3"/>
                <a:gd name="T8" fmla="*/ 1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cubicBezTo>
                    <a:pt x="10" y="3"/>
                    <a:pt x="7" y="3"/>
                    <a:pt x="5" y="2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2" y="0"/>
                    <a:pt x="5" y="1"/>
                  </a:cubicBezTo>
                  <a:cubicBezTo>
                    <a:pt x="8" y="2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ṧlídê">
              <a:extLst>
                <a:ext uri="{FF2B5EF4-FFF2-40B4-BE49-F238E27FC236}">
                  <a16:creationId xmlns:a16="http://schemas.microsoft.com/office/drawing/2014/main" xmlns="" id="{C01B2EA1-EE37-43DD-8023-8899826938D5}"/>
                </a:ext>
              </a:extLst>
            </p:cNvPr>
            <p:cNvSpPr/>
            <p:nvPr/>
          </p:nvSpPr>
          <p:spPr bwMode="auto">
            <a:xfrm>
              <a:off x="9502286" y="3841160"/>
              <a:ext cx="39431" cy="8301"/>
            </a:xfrm>
            <a:custGeom>
              <a:avLst/>
              <a:gdLst>
                <a:gd name="T0" fmla="*/ 9 w 9"/>
                <a:gd name="T1" fmla="*/ 1 h 2"/>
                <a:gd name="T2" fmla="*/ 4 w 9"/>
                <a:gd name="T3" fmla="*/ 1 h 2"/>
                <a:gd name="T4" fmla="*/ 0 w 9"/>
                <a:gd name="T5" fmla="*/ 1 h 2"/>
                <a:gd name="T6" fmla="*/ 4 w 9"/>
                <a:gd name="T7" fmla="*/ 0 h 2"/>
                <a:gd name="T8" fmla="*/ 9 w 9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cubicBezTo>
                    <a:pt x="9" y="1"/>
                    <a:pt x="7" y="2"/>
                    <a:pt x="4" y="1"/>
                  </a:cubicBezTo>
                  <a:cubicBezTo>
                    <a:pt x="2" y="1"/>
                    <a:pt x="0" y="1"/>
                    <a:pt x="0" y="1"/>
                  </a:cubicBezTo>
                  <a:cubicBezTo>
                    <a:pt x="0" y="0"/>
                    <a:pt x="2" y="0"/>
                    <a:pt x="4" y="0"/>
                  </a:cubicBezTo>
                  <a:cubicBezTo>
                    <a:pt x="7" y="0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FFED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ṥľïḓé">
              <a:extLst>
                <a:ext uri="{FF2B5EF4-FFF2-40B4-BE49-F238E27FC236}">
                  <a16:creationId xmlns:a16="http://schemas.microsoft.com/office/drawing/2014/main" xmlns="" id="{1593D97A-0C91-48AD-82E0-9C77D517516D}"/>
                </a:ext>
              </a:extLst>
            </p:cNvPr>
            <p:cNvSpPr/>
            <p:nvPr/>
          </p:nvSpPr>
          <p:spPr bwMode="auto">
            <a:xfrm>
              <a:off x="7490272" y="2672759"/>
              <a:ext cx="194042" cy="206494"/>
            </a:xfrm>
            <a:custGeom>
              <a:avLst/>
              <a:gdLst>
                <a:gd name="T0" fmla="*/ 44 w 44"/>
                <a:gd name="T1" fmla="*/ 27 h 47"/>
                <a:gd name="T2" fmla="*/ 18 w 44"/>
                <a:gd name="T3" fmla="*/ 7 h 47"/>
                <a:gd name="T4" fmla="*/ 7 w 44"/>
                <a:gd name="T5" fmla="*/ 1 h 47"/>
                <a:gd name="T6" fmla="*/ 16 w 44"/>
                <a:gd name="T7" fmla="*/ 20 h 47"/>
                <a:gd name="T8" fmla="*/ 23 w 44"/>
                <a:gd name="T9" fmla="*/ 29 h 47"/>
                <a:gd name="T10" fmla="*/ 22 w 44"/>
                <a:gd name="T11" fmla="*/ 37 h 47"/>
                <a:gd name="T12" fmla="*/ 26 w 44"/>
                <a:gd name="T13" fmla="*/ 46 h 47"/>
                <a:gd name="T14" fmla="*/ 42 w 44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7">
                  <a:moveTo>
                    <a:pt x="44" y="27"/>
                  </a:moveTo>
                  <a:cubicBezTo>
                    <a:pt x="39" y="22"/>
                    <a:pt x="24" y="12"/>
                    <a:pt x="18" y="7"/>
                  </a:cubicBezTo>
                  <a:cubicBezTo>
                    <a:pt x="16" y="6"/>
                    <a:pt x="9" y="0"/>
                    <a:pt x="7" y="1"/>
                  </a:cubicBezTo>
                  <a:cubicBezTo>
                    <a:pt x="0" y="4"/>
                    <a:pt x="14" y="18"/>
                    <a:pt x="16" y="20"/>
                  </a:cubicBezTo>
                  <a:cubicBezTo>
                    <a:pt x="18" y="23"/>
                    <a:pt x="21" y="26"/>
                    <a:pt x="23" y="29"/>
                  </a:cubicBezTo>
                  <a:cubicBezTo>
                    <a:pt x="25" y="34"/>
                    <a:pt x="25" y="34"/>
                    <a:pt x="22" y="37"/>
                  </a:cubicBezTo>
                  <a:cubicBezTo>
                    <a:pt x="16" y="42"/>
                    <a:pt x="19" y="45"/>
                    <a:pt x="26" y="46"/>
                  </a:cubicBezTo>
                  <a:cubicBezTo>
                    <a:pt x="31" y="47"/>
                    <a:pt x="37" y="47"/>
                    <a:pt x="42" y="47"/>
                  </a:cubicBezTo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š1iḍe">
              <a:extLst>
                <a:ext uri="{FF2B5EF4-FFF2-40B4-BE49-F238E27FC236}">
                  <a16:creationId xmlns:a16="http://schemas.microsoft.com/office/drawing/2014/main" xmlns="" id="{380F6E86-AAA5-4D82-B9A3-B0C3017D5CB9}"/>
                </a:ext>
              </a:extLst>
            </p:cNvPr>
            <p:cNvSpPr/>
            <p:nvPr/>
          </p:nvSpPr>
          <p:spPr bwMode="auto">
            <a:xfrm>
              <a:off x="8913936" y="2664458"/>
              <a:ext cx="149422" cy="254226"/>
            </a:xfrm>
            <a:custGeom>
              <a:avLst/>
              <a:gdLst>
                <a:gd name="T0" fmla="*/ 5 w 34"/>
                <a:gd name="T1" fmla="*/ 8 h 58"/>
                <a:gd name="T2" fmla="*/ 2 w 34"/>
                <a:gd name="T3" fmla="*/ 41 h 58"/>
                <a:gd name="T4" fmla="*/ 2 w 34"/>
                <a:gd name="T5" fmla="*/ 54 h 58"/>
                <a:gd name="T6" fmla="*/ 14 w 34"/>
                <a:gd name="T7" fmla="*/ 36 h 58"/>
                <a:gd name="T8" fmla="*/ 18 w 34"/>
                <a:gd name="T9" fmla="*/ 26 h 58"/>
                <a:gd name="T10" fmla="*/ 25 w 34"/>
                <a:gd name="T11" fmla="*/ 22 h 58"/>
                <a:gd name="T12" fmla="*/ 31 w 34"/>
                <a:gd name="T13" fmla="*/ 14 h 58"/>
                <a:gd name="T14" fmla="*/ 24 w 34"/>
                <a:gd name="T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8">
                  <a:moveTo>
                    <a:pt x="5" y="8"/>
                  </a:moveTo>
                  <a:cubicBezTo>
                    <a:pt x="3" y="15"/>
                    <a:pt x="2" y="34"/>
                    <a:pt x="2" y="41"/>
                  </a:cubicBezTo>
                  <a:cubicBezTo>
                    <a:pt x="2" y="43"/>
                    <a:pt x="0" y="52"/>
                    <a:pt x="2" y="54"/>
                  </a:cubicBezTo>
                  <a:cubicBezTo>
                    <a:pt x="8" y="58"/>
                    <a:pt x="13" y="39"/>
                    <a:pt x="14" y="36"/>
                  </a:cubicBezTo>
                  <a:cubicBezTo>
                    <a:pt x="15" y="33"/>
                    <a:pt x="16" y="29"/>
                    <a:pt x="18" y="26"/>
                  </a:cubicBezTo>
                  <a:cubicBezTo>
                    <a:pt x="21" y="21"/>
                    <a:pt x="21" y="21"/>
                    <a:pt x="25" y="22"/>
                  </a:cubicBezTo>
                  <a:cubicBezTo>
                    <a:pt x="33" y="24"/>
                    <a:pt x="34" y="21"/>
                    <a:pt x="31" y="14"/>
                  </a:cubicBezTo>
                  <a:cubicBezTo>
                    <a:pt x="29" y="9"/>
                    <a:pt x="27" y="4"/>
                    <a:pt x="24" y="0"/>
                  </a:cubicBezTo>
                </a:path>
              </a:pathLst>
            </a:custGeom>
            <a:solidFill>
              <a:srgbClr val="F9B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ṧļiďè">
              <a:extLst>
                <a:ext uri="{FF2B5EF4-FFF2-40B4-BE49-F238E27FC236}">
                  <a16:creationId xmlns:a16="http://schemas.microsoft.com/office/drawing/2014/main" xmlns="" id="{659EDA44-8796-4D95-B69E-87F6C1DB6655}"/>
                </a:ext>
              </a:extLst>
            </p:cNvPr>
            <p:cNvSpPr/>
            <p:nvPr/>
          </p:nvSpPr>
          <p:spPr bwMode="auto">
            <a:xfrm>
              <a:off x="8149183" y="2353161"/>
              <a:ext cx="84050" cy="148385"/>
            </a:xfrm>
            <a:custGeom>
              <a:avLst/>
              <a:gdLst>
                <a:gd name="T0" fmla="*/ 18 w 19"/>
                <a:gd name="T1" fmla="*/ 33 h 34"/>
                <a:gd name="T2" fmla="*/ 9 w 19"/>
                <a:gd name="T3" fmla="*/ 17 h 34"/>
                <a:gd name="T4" fmla="*/ 1 w 19"/>
                <a:gd name="T5" fmla="*/ 0 h 34"/>
                <a:gd name="T6" fmla="*/ 10 w 19"/>
                <a:gd name="T7" fmla="*/ 16 h 34"/>
                <a:gd name="T8" fmla="*/ 18 w 19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4">
                  <a:moveTo>
                    <a:pt x="18" y="33"/>
                  </a:moveTo>
                  <a:cubicBezTo>
                    <a:pt x="18" y="34"/>
                    <a:pt x="14" y="27"/>
                    <a:pt x="9" y="17"/>
                  </a:cubicBezTo>
                  <a:cubicBezTo>
                    <a:pt x="4" y="8"/>
                    <a:pt x="0" y="0"/>
                    <a:pt x="1" y="0"/>
                  </a:cubicBezTo>
                  <a:cubicBezTo>
                    <a:pt x="1" y="0"/>
                    <a:pt x="6" y="7"/>
                    <a:pt x="10" y="16"/>
                  </a:cubicBezTo>
                  <a:cubicBezTo>
                    <a:pt x="15" y="26"/>
                    <a:pt x="19" y="33"/>
                    <a:pt x="18" y="33"/>
                  </a:cubicBezTo>
                  <a:close/>
                </a:path>
              </a:pathLst>
            </a:custGeom>
            <a:solidFill>
              <a:srgbClr val="E2A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$ḷîdè">
              <a:extLst>
                <a:ext uri="{FF2B5EF4-FFF2-40B4-BE49-F238E27FC236}">
                  <a16:creationId xmlns:a16="http://schemas.microsoft.com/office/drawing/2014/main" xmlns="" id="{C1B0A653-BB62-41DB-97D0-6FDC7E48590D}"/>
                </a:ext>
              </a:extLst>
            </p:cNvPr>
            <p:cNvSpPr/>
            <p:nvPr/>
          </p:nvSpPr>
          <p:spPr bwMode="auto">
            <a:xfrm>
              <a:off x="8416898" y="2589747"/>
              <a:ext cx="194042" cy="52921"/>
            </a:xfrm>
            <a:custGeom>
              <a:avLst/>
              <a:gdLst>
                <a:gd name="T0" fmla="*/ 44 w 44"/>
                <a:gd name="T1" fmla="*/ 0 h 12"/>
                <a:gd name="T2" fmla="*/ 22 w 44"/>
                <a:gd name="T3" fmla="*/ 8 h 12"/>
                <a:gd name="T4" fmla="*/ 0 w 44"/>
                <a:gd name="T5" fmla="*/ 11 h 12"/>
                <a:gd name="T6" fmla="*/ 22 w 44"/>
                <a:gd name="T7" fmla="*/ 6 h 12"/>
                <a:gd name="T8" fmla="*/ 44 w 4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44" y="1"/>
                    <a:pt x="35" y="6"/>
                    <a:pt x="22" y="8"/>
                  </a:cubicBezTo>
                  <a:cubicBezTo>
                    <a:pt x="10" y="11"/>
                    <a:pt x="0" y="12"/>
                    <a:pt x="0" y="11"/>
                  </a:cubicBezTo>
                  <a:cubicBezTo>
                    <a:pt x="0" y="11"/>
                    <a:pt x="10" y="8"/>
                    <a:pt x="22" y="6"/>
                  </a:cubicBezTo>
                  <a:cubicBezTo>
                    <a:pt x="34" y="4"/>
                    <a:pt x="44" y="0"/>
                    <a:pt x="44" y="0"/>
                  </a:cubicBezTo>
                  <a:close/>
                </a:path>
              </a:pathLst>
            </a:custGeom>
            <a:solidFill>
              <a:srgbClr val="E2A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ślíḑé">
              <a:extLst>
                <a:ext uri="{FF2B5EF4-FFF2-40B4-BE49-F238E27FC236}">
                  <a16:creationId xmlns:a16="http://schemas.microsoft.com/office/drawing/2014/main" xmlns="" id="{F70F4F44-4A1E-4D2E-B393-15BBA41C14CA}"/>
                </a:ext>
              </a:extLst>
            </p:cNvPr>
            <p:cNvSpPr/>
            <p:nvPr/>
          </p:nvSpPr>
          <p:spPr bwMode="auto">
            <a:xfrm>
              <a:off x="8316246" y="2532676"/>
              <a:ext cx="250075" cy="65373"/>
            </a:xfrm>
            <a:custGeom>
              <a:avLst/>
              <a:gdLst>
                <a:gd name="T0" fmla="*/ 57 w 57"/>
                <a:gd name="T1" fmla="*/ 11 h 15"/>
                <a:gd name="T2" fmla="*/ 49 w 57"/>
                <a:gd name="T3" fmla="*/ 14 h 15"/>
                <a:gd name="T4" fmla="*/ 27 w 57"/>
                <a:gd name="T5" fmla="*/ 13 h 15"/>
                <a:gd name="T6" fmla="*/ 7 w 57"/>
                <a:gd name="T7" fmla="*/ 6 h 15"/>
                <a:gd name="T8" fmla="*/ 0 w 57"/>
                <a:gd name="T9" fmla="*/ 0 h 15"/>
                <a:gd name="T10" fmla="*/ 8 w 57"/>
                <a:gd name="T11" fmla="*/ 4 h 15"/>
                <a:gd name="T12" fmla="*/ 28 w 57"/>
                <a:gd name="T13" fmla="*/ 11 h 15"/>
                <a:gd name="T14" fmla="*/ 49 w 57"/>
                <a:gd name="T15" fmla="*/ 12 h 15"/>
                <a:gd name="T16" fmla="*/ 57 w 57"/>
                <a:gd name="T17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5">
                  <a:moveTo>
                    <a:pt x="57" y="11"/>
                  </a:moveTo>
                  <a:cubicBezTo>
                    <a:pt x="57" y="11"/>
                    <a:pt x="54" y="13"/>
                    <a:pt x="49" y="14"/>
                  </a:cubicBezTo>
                  <a:cubicBezTo>
                    <a:pt x="43" y="15"/>
                    <a:pt x="36" y="14"/>
                    <a:pt x="27" y="13"/>
                  </a:cubicBezTo>
                  <a:cubicBezTo>
                    <a:pt x="19" y="12"/>
                    <a:pt x="12" y="9"/>
                    <a:pt x="7" y="6"/>
                  </a:cubicBezTo>
                  <a:cubicBezTo>
                    <a:pt x="3" y="3"/>
                    <a:pt x="0" y="0"/>
                    <a:pt x="0" y="0"/>
                  </a:cubicBezTo>
                  <a:cubicBezTo>
                    <a:pt x="1" y="0"/>
                    <a:pt x="3" y="2"/>
                    <a:pt x="8" y="4"/>
                  </a:cubicBezTo>
                  <a:cubicBezTo>
                    <a:pt x="13" y="7"/>
                    <a:pt x="20" y="10"/>
                    <a:pt x="28" y="11"/>
                  </a:cubicBezTo>
                  <a:cubicBezTo>
                    <a:pt x="36" y="12"/>
                    <a:pt x="43" y="13"/>
                    <a:pt x="49" y="12"/>
                  </a:cubicBezTo>
                  <a:cubicBezTo>
                    <a:pt x="54" y="12"/>
                    <a:pt x="57" y="11"/>
                    <a:pt x="57" y="11"/>
                  </a:cubicBezTo>
                  <a:close/>
                </a:path>
              </a:pathLst>
            </a:custGeom>
            <a:solidFill>
              <a:srgbClr val="E2A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8" name="标题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171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065520" y="2843284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39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44ed5567-af30-4640-90b3-3986595490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1213C57-45CB-4B6F-91B9-9A95B7ABC9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9005" y="1030990"/>
            <a:ext cx="10818072" cy="5112635"/>
            <a:chOff x="699005" y="1030990"/>
            <a:chExt cx="10818072" cy="5112635"/>
          </a:xfrm>
        </p:grpSpPr>
        <p:grpSp>
          <p:nvGrpSpPr>
            <p:cNvPr id="6" name="iśļîḍe">
              <a:extLst>
                <a:ext uri="{FF2B5EF4-FFF2-40B4-BE49-F238E27FC236}">
                  <a16:creationId xmlns:a16="http://schemas.microsoft.com/office/drawing/2014/main" xmlns="" id="{5641C288-D506-46EC-B23E-6664378A8B67}"/>
                </a:ext>
              </a:extLst>
            </p:cNvPr>
            <p:cNvGrpSpPr/>
            <p:nvPr/>
          </p:nvGrpSpPr>
          <p:grpSpPr>
            <a:xfrm>
              <a:off x="1914416" y="1030990"/>
              <a:ext cx="8363151" cy="4161561"/>
              <a:chOff x="2046000" y="1183105"/>
              <a:chExt cx="7470000" cy="3717118"/>
            </a:xfrm>
          </p:grpSpPr>
          <p:sp>
            <p:nvSpPr>
              <p:cNvPr id="24" name="ïṩļiḓê">
                <a:extLst>
                  <a:ext uri="{FF2B5EF4-FFF2-40B4-BE49-F238E27FC236}">
                    <a16:creationId xmlns:a16="http://schemas.microsoft.com/office/drawing/2014/main" xmlns="" id="{795F8C94-B8C4-4C20-AB6A-A1EC037A4DA5}"/>
                  </a:ext>
                </a:extLst>
              </p:cNvPr>
              <p:cNvSpPr/>
              <p:nvPr/>
            </p:nvSpPr>
            <p:spPr bwMode="auto">
              <a:xfrm>
                <a:off x="6441871" y="3840506"/>
                <a:ext cx="150830" cy="291738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5" name="îṥḻïḓe">
                <a:extLst>
                  <a:ext uri="{FF2B5EF4-FFF2-40B4-BE49-F238E27FC236}">
                    <a16:creationId xmlns:a16="http://schemas.microsoft.com/office/drawing/2014/main" xmlns="" id="{F4FC111C-5F54-4573-AA6E-5BB2C06AEB67}"/>
                  </a:ext>
                </a:extLst>
              </p:cNvPr>
              <p:cNvSpPr/>
              <p:nvPr/>
            </p:nvSpPr>
            <p:spPr bwMode="auto">
              <a:xfrm>
                <a:off x="5185615" y="2754928"/>
                <a:ext cx="1424949" cy="1593638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" name="íŝḷíďé">
                <a:extLst>
                  <a:ext uri="{FF2B5EF4-FFF2-40B4-BE49-F238E27FC236}">
                    <a16:creationId xmlns:a16="http://schemas.microsoft.com/office/drawing/2014/main" xmlns="" id="{C6ABE0F9-4131-462E-978C-752BE9D0B1CD}"/>
                  </a:ext>
                </a:extLst>
              </p:cNvPr>
              <p:cNvSpPr/>
              <p:nvPr/>
            </p:nvSpPr>
            <p:spPr bwMode="auto">
              <a:xfrm>
                <a:off x="4491032" y="3584447"/>
                <a:ext cx="49616" cy="39691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" name="îŝ1ïḑê">
                <a:extLst>
                  <a:ext uri="{FF2B5EF4-FFF2-40B4-BE49-F238E27FC236}">
                    <a16:creationId xmlns:a16="http://schemas.microsoft.com/office/drawing/2014/main" xmlns="" id="{58FCF4E1-0346-4E63-AFF9-9A4005757353}"/>
                  </a:ext>
                </a:extLst>
              </p:cNvPr>
              <p:cNvSpPr/>
              <p:nvPr/>
            </p:nvSpPr>
            <p:spPr bwMode="auto">
              <a:xfrm>
                <a:off x="3851985" y="3326451"/>
                <a:ext cx="974448" cy="1573772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" name="íṧlïďè">
                <a:extLst>
                  <a:ext uri="{FF2B5EF4-FFF2-40B4-BE49-F238E27FC236}">
                    <a16:creationId xmlns:a16="http://schemas.microsoft.com/office/drawing/2014/main" xmlns="" id="{B9B7E02E-624A-4917-9C56-B6C544127937}"/>
                  </a:ext>
                </a:extLst>
              </p:cNvPr>
              <p:cNvSpPr/>
              <p:nvPr/>
            </p:nvSpPr>
            <p:spPr bwMode="auto">
              <a:xfrm>
                <a:off x="4262845" y="3362165"/>
                <a:ext cx="15877" cy="17862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ṥľïḋè">
                <a:extLst>
                  <a:ext uri="{FF2B5EF4-FFF2-40B4-BE49-F238E27FC236}">
                    <a16:creationId xmlns:a16="http://schemas.microsoft.com/office/drawing/2014/main" xmlns="" id="{7CFED207-FEEF-4533-9EC0-4841AE4BAAA9}"/>
                  </a:ext>
                </a:extLst>
              </p:cNvPr>
              <p:cNvSpPr/>
              <p:nvPr/>
            </p:nvSpPr>
            <p:spPr bwMode="auto">
              <a:xfrm>
                <a:off x="5050749" y="1923350"/>
                <a:ext cx="212357" cy="97245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0" name="išḻîḍê">
                <a:extLst>
                  <a:ext uri="{FF2B5EF4-FFF2-40B4-BE49-F238E27FC236}">
                    <a16:creationId xmlns:a16="http://schemas.microsoft.com/office/drawing/2014/main" xmlns="" id="{D22123BE-29F5-419E-8118-B1033D9EF7D4}"/>
                  </a:ext>
                </a:extLst>
              </p:cNvPr>
              <p:cNvSpPr/>
              <p:nvPr/>
            </p:nvSpPr>
            <p:spPr bwMode="auto">
              <a:xfrm>
                <a:off x="3778592" y="3092263"/>
                <a:ext cx="218311" cy="75413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íṣľïḑê">
                <a:extLst>
                  <a:ext uri="{FF2B5EF4-FFF2-40B4-BE49-F238E27FC236}">
                    <a16:creationId xmlns:a16="http://schemas.microsoft.com/office/drawing/2014/main" xmlns="" id="{8CB37278-29C2-44E6-85DD-2CB7A08E041C}"/>
                  </a:ext>
                </a:extLst>
              </p:cNvPr>
              <p:cNvSpPr/>
              <p:nvPr/>
            </p:nvSpPr>
            <p:spPr bwMode="auto">
              <a:xfrm>
                <a:off x="3808362" y="3120047"/>
                <a:ext cx="11908" cy="1389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2" name="ïSḷíḑê">
                <a:extLst>
                  <a:ext uri="{FF2B5EF4-FFF2-40B4-BE49-F238E27FC236}">
                    <a16:creationId xmlns:a16="http://schemas.microsoft.com/office/drawing/2014/main" xmlns="" id="{116EDC5D-1F1C-4176-9BFF-7BBDDCF7DE3D}"/>
                  </a:ext>
                </a:extLst>
              </p:cNvPr>
              <p:cNvSpPr/>
              <p:nvPr/>
            </p:nvSpPr>
            <p:spPr bwMode="auto">
              <a:xfrm>
                <a:off x="3917517" y="3193476"/>
                <a:ext cx="35724" cy="17862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iSḷîďê">
                <a:extLst>
                  <a:ext uri="{FF2B5EF4-FFF2-40B4-BE49-F238E27FC236}">
                    <a16:creationId xmlns:a16="http://schemas.microsoft.com/office/drawing/2014/main" xmlns="" id="{C0EBE968-349D-48CE-983C-101B9F8E1AC2}"/>
                  </a:ext>
                </a:extLst>
              </p:cNvPr>
              <p:cNvSpPr/>
              <p:nvPr/>
            </p:nvSpPr>
            <p:spPr bwMode="auto">
              <a:xfrm>
                <a:off x="4147736" y="3193476"/>
                <a:ext cx="29770" cy="11907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4" name="îŝḷîdè">
                <a:extLst>
                  <a:ext uri="{FF2B5EF4-FFF2-40B4-BE49-F238E27FC236}">
                    <a16:creationId xmlns:a16="http://schemas.microsoft.com/office/drawing/2014/main" xmlns="" id="{F0796C9A-C8B5-453E-88B7-48E731082F80}"/>
                  </a:ext>
                </a:extLst>
              </p:cNvPr>
              <p:cNvSpPr/>
              <p:nvPr/>
            </p:nvSpPr>
            <p:spPr bwMode="auto">
              <a:xfrm>
                <a:off x="3996903" y="3161723"/>
                <a:ext cx="125033" cy="49615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îṣľídê">
                <a:extLst>
                  <a:ext uri="{FF2B5EF4-FFF2-40B4-BE49-F238E27FC236}">
                    <a16:creationId xmlns:a16="http://schemas.microsoft.com/office/drawing/2014/main" xmlns="" id="{CB072CDA-C290-4101-8F09-53093C53AE93}"/>
                  </a:ext>
                </a:extLst>
              </p:cNvPr>
              <p:cNvSpPr/>
              <p:nvPr/>
            </p:nvSpPr>
            <p:spPr bwMode="auto">
              <a:xfrm>
                <a:off x="3909579" y="3052572"/>
                <a:ext cx="11908" cy="1389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6" name="îšľíḍê">
                <a:extLst>
                  <a:ext uri="{FF2B5EF4-FFF2-40B4-BE49-F238E27FC236}">
                    <a16:creationId xmlns:a16="http://schemas.microsoft.com/office/drawing/2014/main" xmlns="" id="{1DE585B4-2D59-4968-828C-BFC001EB5F48}"/>
                  </a:ext>
                </a:extLst>
              </p:cNvPr>
              <p:cNvSpPr/>
              <p:nvPr/>
            </p:nvSpPr>
            <p:spPr bwMode="auto">
              <a:xfrm>
                <a:off x="3899656" y="3010895"/>
                <a:ext cx="17863" cy="595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ṡlídê">
                <a:extLst>
                  <a:ext uri="{FF2B5EF4-FFF2-40B4-BE49-F238E27FC236}">
                    <a16:creationId xmlns:a16="http://schemas.microsoft.com/office/drawing/2014/main" xmlns="" id="{1F65F50C-5DD2-4908-A24C-90067F92BAA7}"/>
                  </a:ext>
                </a:extLst>
              </p:cNvPr>
              <p:cNvSpPr/>
              <p:nvPr/>
            </p:nvSpPr>
            <p:spPr bwMode="auto">
              <a:xfrm>
                <a:off x="3931410" y="3018833"/>
                <a:ext cx="5954" cy="7938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8" name="îṣḻîḑè">
                <a:extLst>
                  <a:ext uri="{FF2B5EF4-FFF2-40B4-BE49-F238E27FC236}">
                    <a16:creationId xmlns:a16="http://schemas.microsoft.com/office/drawing/2014/main" xmlns="" id="{BB5A6ECD-7CA4-49D9-BB9F-E9FC35849D51}"/>
                  </a:ext>
                </a:extLst>
              </p:cNvPr>
              <p:cNvSpPr/>
              <p:nvPr/>
            </p:nvSpPr>
            <p:spPr bwMode="auto">
              <a:xfrm>
                <a:off x="4006827" y="3129970"/>
                <a:ext cx="13893" cy="992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îṣḻïďé">
                <a:extLst>
                  <a:ext uri="{FF2B5EF4-FFF2-40B4-BE49-F238E27FC236}">
                    <a16:creationId xmlns:a16="http://schemas.microsoft.com/office/drawing/2014/main" xmlns="" id="{35A145B4-3C66-49A8-B059-FF9C5202FE92}"/>
                  </a:ext>
                </a:extLst>
              </p:cNvPr>
              <p:cNvSpPr/>
              <p:nvPr/>
            </p:nvSpPr>
            <p:spPr bwMode="auto">
              <a:xfrm>
                <a:off x="2941074" y="2457200"/>
                <a:ext cx="1208648" cy="591403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0" name="išļidê">
                <a:extLst>
                  <a:ext uri="{FF2B5EF4-FFF2-40B4-BE49-F238E27FC236}">
                    <a16:creationId xmlns:a16="http://schemas.microsoft.com/office/drawing/2014/main" xmlns="" id="{4A8F611D-C994-44E5-8740-BA77A1725684}"/>
                  </a:ext>
                </a:extLst>
              </p:cNvPr>
              <p:cNvSpPr/>
              <p:nvPr/>
            </p:nvSpPr>
            <p:spPr bwMode="auto">
              <a:xfrm>
                <a:off x="2601700" y="1732831"/>
                <a:ext cx="1782209" cy="920842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îṩḻîḑê">
                <a:extLst>
                  <a:ext uri="{FF2B5EF4-FFF2-40B4-BE49-F238E27FC236}">
                    <a16:creationId xmlns:a16="http://schemas.microsoft.com/office/drawing/2014/main" xmlns="" id="{0040214D-5817-42C5-8288-2D0A39242C51}"/>
                  </a:ext>
                </a:extLst>
              </p:cNvPr>
              <p:cNvSpPr/>
              <p:nvPr/>
            </p:nvSpPr>
            <p:spPr bwMode="auto">
              <a:xfrm>
                <a:off x="2046000" y="1754662"/>
                <a:ext cx="779965" cy="571557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2" name="îšļïdé">
                <a:extLst>
                  <a:ext uri="{FF2B5EF4-FFF2-40B4-BE49-F238E27FC236}">
                    <a16:creationId xmlns:a16="http://schemas.microsoft.com/office/drawing/2014/main" xmlns="" id="{6C16C7B7-9F8F-485D-B01E-5A45889D252E}"/>
                  </a:ext>
                </a:extLst>
              </p:cNvPr>
              <p:cNvSpPr/>
              <p:nvPr/>
            </p:nvSpPr>
            <p:spPr bwMode="auto">
              <a:xfrm>
                <a:off x="2750548" y="2258743"/>
                <a:ext cx="35724" cy="47629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ïṩļïďè">
                <a:extLst>
                  <a:ext uri="{FF2B5EF4-FFF2-40B4-BE49-F238E27FC236}">
                    <a16:creationId xmlns:a16="http://schemas.microsoft.com/office/drawing/2014/main" xmlns="" id="{5C3C497D-E7DD-48DF-B4F2-8D0A0742EA1B}"/>
                  </a:ext>
                </a:extLst>
              </p:cNvPr>
              <p:cNvSpPr/>
              <p:nvPr/>
            </p:nvSpPr>
            <p:spPr bwMode="auto">
              <a:xfrm>
                <a:off x="2694977" y="2203175"/>
                <a:ext cx="37709" cy="57553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4" name="í$1iďé">
                <a:extLst>
                  <a:ext uri="{FF2B5EF4-FFF2-40B4-BE49-F238E27FC236}">
                    <a16:creationId xmlns:a16="http://schemas.microsoft.com/office/drawing/2014/main" xmlns="" id="{55C99864-D941-4C78-8C56-A84335AF3A2B}"/>
                  </a:ext>
                </a:extLst>
              </p:cNvPr>
              <p:cNvSpPr/>
              <p:nvPr/>
            </p:nvSpPr>
            <p:spPr bwMode="auto">
              <a:xfrm>
                <a:off x="3050229" y="1651464"/>
                <a:ext cx="385021" cy="202426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iṧḻïdé">
                <a:extLst>
                  <a:ext uri="{FF2B5EF4-FFF2-40B4-BE49-F238E27FC236}">
                    <a16:creationId xmlns:a16="http://schemas.microsoft.com/office/drawing/2014/main" xmlns="" id="{89C0C607-5344-46AA-B179-914583C37EF0}"/>
                  </a:ext>
                </a:extLst>
              </p:cNvPr>
              <p:cNvSpPr/>
              <p:nvPr/>
            </p:nvSpPr>
            <p:spPr bwMode="auto">
              <a:xfrm>
                <a:off x="2907335" y="1619711"/>
                <a:ext cx="216326" cy="142889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6" name="íślíḑé">
                <a:extLst>
                  <a:ext uri="{FF2B5EF4-FFF2-40B4-BE49-F238E27FC236}">
                    <a16:creationId xmlns:a16="http://schemas.microsoft.com/office/drawing/2014/main" xmlns="" id="{32E54E05-2030-434E-A9B8-87EFBB9F0DC3}"/>
                  </a:ext>
                </a:extLst>
              </p:cNvPr>
              <p:cNvSpPr/>
              <p:nvPr/>
            </p:nvSpPr>
            <p:spPr bwMode="auto">
              <a:xfrm>
                <a:off x="3079998" y="1518497"/>
                <a:ext cx="256019" cy="109152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7" name="ïš1iďé">
                <a:extLst>
                  <a:ext uri="{FF2B5EF4-FFF2-40B4-BE49-F238E27FC236}">
                    <a16:creationId xmlns:a16="http://schemas.microsoft.com/office/drawing/2014/main" xmlns="" id="{7E64B716-C2C9-4564-8D0A-4ED28BC973C0}"/>
                  </a:ext>
                </a:extLst>
              </p:cNvPr>
              <p:cNvSpPr/>
              <p:nvPr/>
            </p:nvSpPr>
            <p:spPr bwMode="auto">
              <a:xfrm>
                <a:off x="3042291" y="1558188"/>
                <a:ext cx="35724" cy="258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8" name="îṧľíḋé">
                <a:extLst>
                  <a:ext uri="{FF2B5EF4-FFF2-40B4-BE49-F238E27FC236}">
                    <a16:creationId xmlns:a16="http://schemas.microsoft.com/office/drawing/2014/main" xmlns="" id="{BA102547-90FB-40ED-B06C-B6BA678B8D0A}"/>
                  </a:ext>
                </a:extLst>
              </p:cNvPr>
              <p:cNvSpPr/>
              <p:nvPr/>
            </p:nvSpPr>
            <p:spPr bwMode="auto">
              <a:xfrm>
                <a:off x="3135568" y="1520482"/>
                <a:ext cx="27785" cy="9924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ïśḻiďê">
                <a:extLst>
                  <a:ext uri="{FF2B5EF4-FFF2-40B4-BE49-F238E27FC236}">
                    <a16:creationId xmlns:a16="http://schemas.microsoft.com/office/drawing/2014/main" xmlns="" id="{A3835ECC-C36B-46B9-A5D1-A4864B43DE55}"/>
                  </a:ext>
                </a:extLst>
              </p:cNvPr>
              <p:cNvSpPr/>
              <p:nvPr/>
            </p:nvSpPr>
            <p:spPr bwMode="auto">
              <a:xfrm>
                <a:off x="2968858" y="1486744"/>
                <a:ext cx="146864" cy="8136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0" name="ïṥļíḑê">
                <a:extLst>
                  <a:ext uri="{FF2B5EF4-FFF2-40B4-BE49-F238E27FC236}">
                    <a16:creationId xmlns:a16="http://schemas.microsoft.com/office/drawing/2014/main" xmlns="" id="{96B7A079-9AC4-440C-8988-49DE633109FD}"/>
                  </a:ext>
                </a:extLst>
              </p:cNvPr>
              <p:cNvSpPr/>
              <p:nvPr/>
            </p:nvSpPr>
            <p:spPr bwMode="auto">
              <a:xfrm>
                <a:off x="3165339" y="1435145"/>
                <a:ext cx="83355" cy="25800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1" name="ïŝḷïḍê">
                <a:extLst>
                  <a:ext uri="{FF2B5EF4-FFF2-40B4-BE49-F238E27FC236}">
                    <a16:creationId xmlns:a16="http://schemas.microsoft.com/office/drawing/2014/main" xmlns="" id="{FB7C35F3-0902-4AE3-BDEB-C4F85E6A74EE}"/>
                  </a:ext>
                </a:extLst>
              </p:cNvPr>
              <p:cNvSpPr/>
              <p:nvPr/>
            </p:nvSpPr>
            <p:spPr bwMode="auto">
              <a:xfrm>
                <a:off x="3167322" y="1464914"/>
                <a:ext cx="73432" cy="37708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2" name="íṩḷïďe">
                <a:extLst>
                  <a:ext uri="{FF2B5EF4-FFF2-40B4-BE49-F238E27FC236}">
                    <a16:creationId xmlns:a16="http://schemas.microsoft.com/office/drawing/2014/main" xmlns="" id="{D7F91D43-C5E8-4E27-93F4-C971DD304FDC}"/>
                  </a:ext>
                </a:extLst>
              </p:cNvPr>
              <p:cNvSpPr/>
              <p:nvPr/>
            </p:nvSpPr>
            <p:spPr bwMode="auto">
              <a:xfrm>
                <a:off x="3131599" y="1458960"/>
                <a:ext cx="25801" cy="27784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3" name="íslíḋe">
                <a:extLst>
                  <a:ext uri="{FF2B5EF4-FFF2-40B4-BE49-F238E27FC236}">
                    <a16:creationId xmlns:a16="http://schemas.microsoft.com/office/drawing/2014/main" xmlns="" id="{2D9684E4-7294-4730-A02C-F80404EC9170}"/>
                  </a:ext>
                </a:extLst>
              </p:cNvPr>
              <p:cNvSpPr/>
              <p:nvPr/>
            </p:nvSpPr>
            <p:spPr bwMode="auto">
              <a:xfrm>
                <a:off x="3403496" y="1651464"/>
                <a:ext cx="125033" cy="101214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4" name="iṧļíḓê">
                <a:extLst>
                  <a:ext uri="{FF2B5EF4-FFF2-40B4-BE49-F238E27FC236}">
                    <a16:creationId xmlns:a16="http://schemas.microsoft.com/office/drawing/2014/main" xmlns="" id="{39158EC5-059B-4871-9771-D7DD38035E92}"/>
                  </a:ext>
                </a:extLst>
              </p:cNvPr>
              <p:cNvSpPr/>
              <p:nvPr/>
            </p:nvSpPr>
            <p:spPr bwMode="auto">
              <a:xfrm>
                <a:off x="3359833" y="1528420"/>
                <a:ext cx="138925" cy="75413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5" name="îśľíḑe">
                <a:extLst>
                  <a:ext uri="{FF2B5EF4-FFF2-40B4-BE49-F238E27FC236}">
                    <a16:creationId xmlns:a16="http://schemas.microsoft.com/office/drawing/2014/main" xmlns="" id="{E1E4166A-A9C3-4B5C-949A-F55A3BE8D128}"/>
                  </a:ext>
                </a:extLst>
              </p:cNvPr>
              <p:cNvSpPr/>
              <p:nvPr/>
            </p:nvSpPr>
            <p:spPr bwMode="auto">
              <a:xfrm>
                <a:off x="3465019" y="1810229"/>
                <a:ext cx="81371" cy="47629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6" name="iṥlíḋè">
                <a:extLst>
                  <a:ext uri="{FF2B5EF4-FFF2-40B4-BE49-F238E27FC236}">
                    <a16:creationId xmlns:a16="http://schemas.microsoft.com/office/drawing/2014/main" xmlns="" id="{F8EA4BD4-6B1F-4556-9978-A82F52F22057}"/>
                  </a:ext>
                </a:extLst>
              </p:cNvPr>
              <p:cNvSpPr/>
              <p:nvPr/>
            </p:nvSpPr>
            <p:spPr bwMode="auto">
              <a:xfrm>
                <a:off x="3544405" y="1637571"/>
                <a:ext cx="107171" cy="87322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7" name="ïṧľîdê">
                <a:extLst>
                  <a:ext uri="{FF2B5EF4-FFF2-40B4-BE49-F238E27FC236}">
                    <a16:creationId xmlns:a16="http://schemas.microsoft.com/office/drawing/2014/main" xmlns="" id="{E8A7CBD1-97FF-4707-B525-C72972842770}"/>
                  </a:ext>
                </a:extLst>
              </p:cNvPr>
              <p:cNvSpPr/>
              <p:nvPr/>
            </p:nvSpPr>
            <p:spPr bwMode="auto">
              <a:xfrm>
                <a:off x="3324110" y="1480791"/>
                <a:ext cx="35724" cy="29769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8" name="îslïḓé">
                <a:extLst>
                  <a:ext uri="{FF2B5EF4-FFF2-40B4-BE49-F238E27FC236}">
                    <a16:creationId xmlns:a16="http://schemas.microsoft.com/office/drawing/2014/main" xmlns="" id="{8D0CECD0-B859-4181-887E-C3E5A24D0ADA}"/>
                  </a:ext>
                </a:extLst>
              </p:cNvPr>
              <p:cNvSpPr/>
              <p:nvPr/>
            </p:nvSpPr>
            <p:spPr bwMode="auto">
              <a:xfrm>
                <a:off x="3345940" y="1580020"/>
                <a:ext cx="23815" cy="1984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59" name="îślíḋê">
                <a:extLst>
                  <a:ext uri="{FF2B5EF4-FFF2-40B4-BE49-F238E27FC236}">
                    <a16:creationId xmlns:a16="http://schemas.microsoft.com/office/drawing/2014/main" xmlns="" id="{2A481028-2928-445C-851C-9EBBEA190F32}"/>
                  </a:ext>
                </a:extLst>
              </p:cNvPr>
              <p:cNvSpPr/>
              <p:nvPr/>
            </p:nvSpPr>
            <p:spPr bwMode="auto">
              <a:xfrm>
                <a:off x="3332049" y="1407361"/>
                <a:ext cx="136941" cy="71445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0" name="iṥḻïḋe">
                <a:extLst>
                  <a:ext uri="{FF2B5EF4-FFF2-40B4-BE49-F238E27FC236}">
                    <a16:creationId xmlns:a16="http://schemas.microsoft.com/office/drawing/2014/main" xmlns="" id="{72FB2C02-47FA-4ACF-8189-B9E11DEC1CB7}"/>
                  </a:ext>
                </a:extLst>
              </p:cNvPr>
              <p:cNvSpPr/>
              <p:nvPr/>
            </p:nvSpPr>
            <p:spPr bwMode="auto">
              <a:xfrm>
                <a:off x="3385633" y="1468883"/>
                <a:ext cx="37709" cy="11907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1" name="íşḻîḓè">
                <a:extLst>
                  <a:ext uri="{FF2B5EF4-FFF2-40B4-BE49-F238E27FC236}">
                    <a16:creationId xmlns:a16="http://schemas.microsoft.com/office/drawing/2014/main" xmlns="" id="{1E83B685-4EBB-4DD1-938B-5C7D27156D1B}"/>
                  </a:ext>
                </a:extLst>
              </p:cNvPr>
              <p:cNvSpPr/>
              <p:nvPr/>
            </p:nvSpPr>
            <p:spPr bwMode="auto">
              <a:xfrm>
                <a:off x="3520589" y="1512544"/>
                <a:ext cx="359221" cy="113121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2" name="ïsḻïḑé">
                <a:extLst>
                  <a:ext uri="{FF2B5EF4-FFF2-40B4-BE49-F238E27FC236}">
                    <a16:creationId xmlns:a16="http://schemas.microsoft.com/office/drawing/2014/main" xmlns="" id="{F4F40D81-9C83-4ED5-A526-EBB8824D908D}"/>
                  </a:ext>
                </a:extLst>
              </p:cNvPr>
              <p:cNvSpPr/>
              <p:nvPr/>
            </p:nvSpPr>
            <p:spPr bwMode="auto">
              <a:xfrm>
                <a:off x="3524558" y="1572081"/>
                <a:ext cx="61525" cy="47629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3" name="îṩḷïḑé">
                <a:extLst>
                  <a:ext uri="{FF2B5EF4-FFF2-40B4-BE49-F238E27FC236}">
                    <a16:creationId xmlns:a16="http://schemas.microsoft.com/office/drawing/2014/main" xmlns="" id="{A5564E30-1101-446A-B701-3217B04EA3F1}"/>
                  </a:ext>
                </a:extLst>
              </p:cNvPr>
              <p:cNvSpPr/>
              <p:nvPr/>
            </p:nvSpPr>
            <p:spPr bwMode="auto">
              <a:xfrm>
                <a:off x="3532497" y="1480791"/>
                <a:ext cx="57555" cy="15877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4" name="îşļîḓe">
                <a:extLst>
                  <a:ext uri="{FF2B5EF4-FFF2-40B4-BE49-F238E27FC236}">
                    <a16:creationId xmlns:a16="http://schemas.microsoft.com/office/drawing/2014/main" xmlns="" id="{259B74C7-744C-4241-B865-579F1EFFB0F0}"/>
                  </a:ext>
                </a:extLst>
              </p:cNvPr>
              <p:cNvSpPr/>
              <p:nvPr/>
            </p:nvSpPr>
            <p:spPr bwMode="auto">
              <a:xfrm>
                <a:off x="3488834" y="1425223"/>
                <a:ext cx="67478" cy="55568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5" name="ïṣlídé">
                <a:extLst>
                  <a:ext uri="{FF2B5EF4-FFF2-40B4-BE49-F238E27FC236}">
                    <a16:creationId xmlns:a16="http://schemas.microsoft.com/office/drawing/2014/main" xmlns="" id="{E273CC2D-1CD9-446C-BCB4-CAE51479988E}"/>
                  </a:ext>
                </a:extLst>
              </p:cNvPr>
              <p:cNvSpPr/>
              <p:nvPr/>
            </p:nvSpPr>
            <p:spPr bwMode="auto">
              <a:xfrm>
                <a:off x="3463035" y="1375607"/>
                <a:ext cx="25801" cy="1587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íşļíḋe">
                <a:extLst>
                  <a:ext uri="{FF2B5EF4-FFF2-40B4-BE49-F238E27FC236}">
                    <a16:creationId xmlns:a16="http://schemas.microsoft.com/office/drawing/2014/main" xmlns="" id="{B4875431-5442-41CB-90E2-74618D199D74}"/>
                  </a:ext>
                </a:extLst>
              </p:cNvPr>
              <p:cNvSpPr/>
              <p:nvPr/>
            </p:nvSpPr>
            <p:spPr bwMode="auto">
              <a:xfrm>
                <a:off x="3534482" y="1310118"/>
                <a:ext cx="230219" cy="154796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7" name="ïşľïďé">
                <a:extLst>
                  <a:ext uri="{FF2B5EF4-FFF2-40B4-BE49-F238E27FC236}">
                    <a16:creationId xmlns:a16="http://schemas.microsoft.com/office/drawing/2014/main" xmlns="" id="{C54F6441-9EDE-431C-A4E8-54DE0D9F49DE}"/>
                  </a:ext>
                </a:extLst>
              </p:cNvPr>
              <p:cNvSpPr/>
              <p:nvPr/>
            </p:nvSpPr>
            <p:spPr bwMode="auto">
              <a:xfrm>
                <a:off x="3721038" y="1951134"/>
                <a:ext cx="146864" cy="93275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8" name="ïŝḷîḓê">
                <a:extLst>
                  <a:ext uri="{FF2B5EF4-FFF2-40B4-BE49-F238E27FC236}">
                    <a16:creationId xmlns:a16="http://schemas.microsoft.com/office/drawing/2014/main" xmlns="" id="{AA568B92-C4FC-45B1-B1B5-3CD08D500A3B}"/>
                  </a:ext>
                </a:extLst>
              </p:cNvPr>
              <p:cNvSpPr/>
              <p:nvPr/>
            </p:nvSpPr>
            <p:spPr bwMode="auto">
              <a:xfrm>
                <a:off x="3931410" y="1857859"/>
                <a:ext cx="45647" cy="45646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9" name="iṩḻiḍè">
                <a:extLst>
                  <a:ext uri="{FF2B5EF4-FFF2-40B4-BE49-F238E27FC236}">
                    <a16:creationId xmlns:a16="http://schemas.microsoft.com/office/drawing/2014/main" xmlns="" id="{E7A74794-9DFB-4839-9EC1-77E04280EE59}"/>
                  </a:ext>
                </a:extLst>
              </p:cNvPr>
              <p:cNvSpPr/>
              <p:nvPr/>
            </p:nvSpPr>
            <p:spPr bwMode="auto">
              <a:xfrm>
                <a:off x="3794470" y="2048378"/>
                <a:ext cx="37709" cy="29769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0" name="íŝlîďe">
                <a:extLst>
                  <a:ext uri="{FF2B5EF4-FFF2-40B4-BE49-F238E27FC236}">
                    <a16:creationId xmlns:a16="http://schemas.microsoft.com/office/drawing/2014/main" xmlns="" id="{1541CA07-6890-499C-98A2-0D16FC76D173}"/>
                  </a:ext>
                </a:extLst>
              </p:cNvPr>
              <p:cNvSpPr/>
              <p:nvPr/>
            </p:nvSpPr>
            <p:spPr bwMode="auto">
              <a:xfrm>
                <a:off x="3854009" y="1653448"/>
                <a:ext cx="99232" cy="41676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1" name="iṥ1iḑé">
                <a:extLst>
                  <a:ext uri="{FF2B5EF4-FFF2-40B4-BE49-F238E27FC236}">
                    <a16:creationId xmlns:a16="http://schemas.microsoft.com/office/drawing/2014/main" xmlns="" id="{B479D0D4-9777-4921-803F-39ABB523F7C8}"/>
                  </a:ext>
                </a:extLst>
              </p:cNvPr>
              <p:cNvSpPr/>
              <p:nvPr/>
            </p:nvSpPr>
            <p:spPr bwMode="auto">
              <a:xfrm>
                <a:off x="3863933" y="2066239"/>
                <a:ext cx="21832" cy="25800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2" name="ïṡlîďé">
                <a:extLst>
                  <a:ext uri="{FF2B5EF4-FFF2-40B4-BE49-F238E27FC236}">
                    <a16:creationId xmlns:a16="http://schemas.microsoft.com/office/drawing/2014/main" xmlns="" id="{1B33909A-E54E-4A59-8422-8EC35BC4C059}"/>
                  </a:ext>
                </a:extLst>
              </p:cNvPr>
              <p:cNvSpPr/>
              <p:nvPr/>
            </p:nvSpPr>
            <p:spPr bwMode="auto">
              <a:xfrm>
                <a:off x="3984995" y="1869767"/>
                <a:ext cx="23815" cy="13892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3" name="íṧ1iďê">
                <a:extLst>
                  <a:ext uri="{FF2B5EF4-FFF2-40B4-BE49-F238E27FC236}">
                    <a16:creationId xmlns:a16="http://schemas.microsoft.com/office/drawing/2014/main" xmlns="" id="{9F52EEA9-DD53-4334-BAC8-1445E2BCC29B}"/>
                  </a:ext>
                </a:extLst>
              </p:cNvPr>
              <p:cNvSpPr/>
              <p:nvPr/>
            </p:nvSpPr>
            <p:spPr bwMode="auto">
              <a:xfrm>
                <a:off x="3879809" y="1828090"/>
                <a:ext cx="25801" cy="15877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4" name="îsḻíḋé">
                <a:extLst>
                  <a:ext uri="{FF2B5EF4-FFF2-40B4-BE49-F238E27FC236}">
                    <a16:creationId xmlns:a16="http://schemas.microsoft.com/office/drawing/2014/main" xmlns="" id="{CC4948C2-4888-45B5-812B-6073F46EE4D0}"/>
                  </a:ext>
                </a:extLst>
              </p:cNvPr>
              <p:cNvSpPr/>
              <p:nvPr/>
            </p:nvSpPr>
            <p:spPr bwMode="auto">
              <a:xfrm>
                <a:off x="3659514" y="1651464"/>
                <a:ext cx="603331" cy="434622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5" name="ï$ļiḓè">
                <a:extLst>
                  <a:ext uri="{FF2B5EF4-FFF2-40B4-BE49-F238E27FC236}">
                    <a16:creationId xmlns:a16="http://schemas.microsoft.com/office/drawing/2014/main" xmlns="" id="{302C6B9E-66DE-429F-97F1-90DB0DD0A157}"/>
                  </a:ext>
                </a:extLst>
              </p:cNvPr>
              <p:cNvSpPr/>
              <p:nvPr/>
            </p:nvSpPr>
            <p:spPr bwMode="auto">
              <a:xfrm>
                <a:off x="3905609" y="2026547"/>
                <a:ext cx="17863" cy="15877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6" name="ïś1íḑè">
                <a:extLst>
                  <a:ext uri="{FF2B5EF4-FFF2-40B4-BE49-F238E27FC236}">
                    <a16:creationId xmlns:a16="http://schemas.microsoft.com/office/drawing/2014/main" xmlns="" id="{2446D664-EF8D-4224-A553-F89240954B0F}"/>
                  </a:ext>
                </a:extLst>
              </p:cNvPr>
              <p:cNvSpPr/>
              <p:nvPr/>
            </p:nvSpPr>
            <p:spPr bwMode="auto">
              <a:xfrm>
                <a:off x="3782562" y="1943195"/>
                <a:ext cx="15877" cy="15877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íŝ1iḓè">
                <a:extLst>
                  <a:ext uri="{FF2B5EF4-FFF2-40B4-BE49-F238E27FC236}">
                    <a16:creationId xmlns:a16="http://schemas.microsoft.com/office/drawing/2014/main" xmlns="" id="{C5DEFD96-80FA-4619-BD47-103F3B18C8F8}"/>
                  </a:ext>
                </a:extLst>
              </p:cNvPr>
              <p:cNvSpPr/>
              <p:nvPr/>
            </p:nvSpPr>
            <p:spPr bwMode="auto">
              <a:xfrm>
                <a:off x="3623790" y="1214858"/>
                <a:ext cx="643024" cy="337377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îṩļíḓé">
                <a:extLst>
                  <a:ext uri="{FF2B5EF4-FFF2-40B4-BE49-F238E27FC236}">
                    <a16:creationId xmlns:a16="http://schemas.microsoft.com/office/drawing/2014/main" xmlns="" id="{190B7B29-B783-4D6E-A604-DB973177AB71}"/>
                  </a:ext>
                </a:extLst>
              </p:cNvPr>
              <p:cNvSpPr/>
              <p:nvPr/>
            </p:nvSpPr>
            <p:spPr bwMode="auto">
              <a:xfrm>
                <a:off x="4026673" y="1183105"/>
                <a:ext cx="1258264" cy="956564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íṩḻídé">
                <a:extLst>
                  <a:ext uri="{FF2B5EF4-FFF2-40B4-BE49-F238E27FC236}">
                    <a16:creationId xmlns:a16="http://schemas.microsoft.com/office/drawing/2014/main" xmlns="" id="{01062BF6-7E7A-4AF2-BEA7-0AFF2FF010FD}"/>
                  </a:ext>
                </a:extLst>
              </p:cNvPr>
              <p:cNvSpPr/>
              <p:nvPr/>
            </p:nvSpPr>
            <p:spPr bwMode="auto">
              <a:xfrm>
                <a:off x="4401770" y="1786415"/>
                <a:ext cx="59539" cy="39691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išlíḍè">
                <a:extLst>
                  <a:ext uri="{FF2B5EF4-FFF2-40B4-BE49-F238E27FC236}">
                    <a16:creationId xmlns:a16="http://schemas.microsoft.com/office/drawing/2014/main" xmlns="" id="{BC5385B9-9A5C-41F2-8C66-0C1C5470AC34}"/>
                  </a:ext>
                </a:extLst>
              </p:cNvPr>
              <p:cNvSpPr/>
              <p:nvPr/>
            </p:nvSpPr>
            <p:spPr bwMode="auto">
              <a:xfrm>
                <a:off x="5151965" y="1580020"/>
                <a:ext cx="33739" cy="19846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ļïďé">
                <a:extLst>
                  <a:ext uri="{FF2B5EF4-FFF2-40B4-BE49-F238E27FC236}">
                    <a16:creationId xmlns:a16="http://schemas.microsoft.com/office/drawing/2014/main" xmlns="" id="{82E24BE9-8B1E-4248-B739-8F7D25E5DFB1}"/>
                  </a:ext>
                </a:extLst>
              </p:cNvPr>
              <p:cNvSpPr/>
              <p:nvPr/>
            </p:nvSpPr>
            <p:spPr bwMode="auto">
              <a:xfrm>
                <a:off x="4310477" y="2393694"/>
                <a:ext cx="136941" cy="1329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îslîḑe">
                <a:extLst>
                  <a:ext uri="{FF2B5EF4-FFF2-40B4-BE49-F238E27FC236}">
                    <a16:creationId xmlns:a16="http://schemas.microsoft.com/office/drawing/2014/main" xmlns="" id="{10EF8825-05CA-41CE-93E1-CB8197A8C4BB}"/>
                  </a:ext>
                </a:extLst>
              </p:cNvPr>
              <p:cNvSpPr/>
              <p:nvPr/>
            </p:nvSpPr>
            <p:spPr bwMode="auto">
              <a:xfrm>
                <a:off x="3097860" y="2875944"/>
                <a:ext cx="839505" cy="563618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ïṩľíḓé">
                <a:extLst>
                  <a:ext uri="{FF2B5EF4-FFF2-40B4-BE49-F238E27FC236}">
                    <a16:creationId xmlns:a16="http://schemas.microsoft.com/office/drawing/2014/main" xmlns="" id="{C9844F92-0B3E-4BF7-B574-BEC3733417E3}"/>
                  </a:ext>
                </a:extLst>
              </p:cNvPr>
              <p:cNvSpPr/>
              <p:nvPr/>
            </p:nvSpPr>
            <p:spPr bwMode="auto">
              <a:xfrm>
                <a:off x="3834162" y="2352017"/>
                <a:ext cx="25801" cy="119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iṩľïďè">
                <a:extLst>
                  <a:ext uri="{FF2B5EF4-FFF2-40B4-BE49-F238E27FC236}">
                    <a16:creationId xmlns:a16="http://schemas.microsoft.com/office/drawing/2014/main" xmlns="" id="{32A69169-306B-49B9-B606-F6288E5D9EDA}"/>
                  </a:ext>
                </a:extLst>
              </p:cNvPr>
              <p:cNvSpPr/>
              <p:nvPr/>
            </p:nvSpPr>
            <p:spPr bwMode="auto">
              <a:xfrm>
                <a:off x="2863673" y="2421478"/>
                <a:ext cx="99232" cy="6350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îṩlídé">
                <a:extLst>
                  <a:ext uri="{FF2B5EF4-FFF2-40B4-BE49-F238E27FC236}">
                    <a16:creationId xmlns:a16="http://schemas.microsoft.com/office/drawing/2014/main" xmlns="" id="{CAD1B7B3-EC7C-4C46-BF4D-62CB96991B25}"/>
                  </a:ext>
                </a:extLst>
              </p:cNvPr>
              <p:cNvSpPr/>
              <p:nvPr/>
            </p:nvSpPr>
            <p:spPr bwMode="auto">
              <a:xfrm>
                <a:off x="2766424" y="2328203"/>
                <a:ext cx="35724" cy="49615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iSlïďê">
                <a:extLst>
                  <a:ext uri="{FF2B5EF4-FFF2-40B4-BE49-F238E27FC236}">
                    <a16:creationId xmlns:a16="http://schemas.microsoft.com/office/drawing/2014/main" xmlns="" id="{2E511820-FADC-4AFB-A5A1-2844C89952A2}"/>
                  </a:ext>
                </a:extLst>
              </p:cNvPr>
              <p:cNvSpPr/>
              <p:nvPr/>
            </p:nvSpPr>
            <p:spPr bwMode="auto">
              <a:xfrm>
                <a:off x="2317895" y="2217066"/>
                <a:ext cx="43662" cy="2976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ïṧļiḓé">
                <a:extLst>
                  <a:ext uri="{FF2B5EF4-FFF2-40B4-BE49-F238E27FC236}">
                    <a16:creationId xmlns:a16="http://schemas.microsoft.com/office/drawing/2014/main" xmlns="" id="{5845140E-8A74-40F3-99D7-58E435890603}"/>
                  </a:ext>
                </a:extLst>
              </p:cNvPr>
              <p:cNvSpPr/>
              <p:nvPr/>
            </p:nvSpPr>
            <p:spPr bwMode="auto">
              <a:xfrm>
                <a:off x="4203306" y="2437355"/>
                <a:ext cx="53586" cy="27784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íṣḷîḑé">
                <a:extLst>
                  <a:ext uri="{FF2B5EF4-FFF2-40B4-BE49-F238E27FC236}">
                    <a16:creationId xmlns:a16="http://schemas.microsoft.com/office/drawing/2014/main" xmlns="" id="{6926BB99-F092-418E-9359-969ECF9B5591}"/>
                  </a:ext>
                </a:extLst>
              </p:cNvPr>
              <p:cNvSpPr/>
              <p:nvPr/>
            </p:nvSpPr>
            <p:spPr bwMode="auto">
              <a:xfrm>
                <a:off x="4207275" y="2520707"/>
                <a:ext cx="39693" cy="258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š1îḍê">
                <a:extLst>
                  <a:ext uri="{FF2B5EF4-FFF2-40B4-BE49-F238E27FC236}">
                    <a16:creationId xmlns:a16="http://schemas.microsoft.com/office/drawing/2014/main" xmlns="" id="{65E13DC4-62FE-41CC-9243-9E6F9F8460B7}"/>
                  </a:ext>
                </a:extLst>
              </p:cNvPr>
              <p:cNvSpPr/>
              <p:nvPr/>
            </p:nvSpPr>
            <p:spPr bwMode="auto">
              <a:xfrm>
                <a:off x="4266814" y="2520707"/>
                <a:ext cx="27785" cy="33739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sḷidè">
                <a:extLst>
                  <a:ext uri="{FF2B5EF4-FFF2-40B4-BE49-F238E27FC236}">
                    <a16:creationId xmlns:a16="http://schemas.microsoft.com/office/drawing/2014/main" xmlns="" id="{B77AB4FA-5CEE-4AE0-A843-03A29B30AB08}"/>
                  </a:ext>
                </a:extLst>
              </p:cNvPr>
              <p:cNvSpPr/>
              <p:nvPr/>
            </p:nvSpPr>
            <p:spPr bwMode="auto">
              <a:xfrm>
                <a:off x="2055922" y="2137684"/>
                <a:ext cx="33739" cy="15877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ís1íḑé">
                <a:extLst>
                  <a:ext uri="{FF2B5EF4-FFF2-40B4-BE49-F238E27FC236}">
                    <a16:creationId xmlns:a16="http://schemas.microsoft.com/office/drawing/2014/main" xmlns="" id="{04274FF3-E080-42CA-9F5A-CF9B85E387FE}"/>
                  </a:ext>
                </a:extLst>
              </p:cNvPr>
              <p:cNvSpPr/>
              <p:nvPr/>
            </p:nvSpPr>
            <p:spPr bwMode="auto">
              <a:xfrm>
                <a:off x="5775036" y="2252838"/>
                <a:ext cx="33739" cy="49616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Sľíḍê">
                <a:extLst>
                  <a:ext uri="{FF2B5EF4-FFF2-40B4-BE49-F238E27FC236}">
                    <a16:creationId xmlns:a16="http://schemas.microsoft.com/office/drawing/2014/main" xmlns="" id="{08DD9DBD-3045-439D-9D4D-456BD7515E7D}"/>
                  </a:ext>
                </a:extLst>
              </p:cNvPr>
              <p:cNvSpPr/>
              <p:nvPr/>
            </p:nvSpPr>
            <p:spPr bwMode="auto">
              <a:xfrm>
                <a:off x="5352316" y="2211162"/>
                <a:ext cx="807735" cy="577525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isḷïḑè">
                <a:extLst>
                  <a:ext uri="{FF2B5EF4-FFF2-40B4-BE49-F238E27FC236}">
                    <a16:creationId xmlns:a16="http://schemas.microsoft.com/office/drawing/2014/main" xmlns="" id="{015298A3-3DF4-43CD-BAF8-E3D1E40B538C}"/>
                  </a:ext>
                </a:extLst>
              </p:cNvPr>
              <p:cNvSpPr/>
              <p:nvPr/>
            </p:nvSpPr>
            <p:spPr bwMode="auto">
              <a:xfrm>
                <a:off x="5651990" y="1752714"/>
                <a:ext cx="545767" cy="529894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îşḻíde">
                <a:extLst>
                  <a:ext uri="{FF2B5EF4-FFF2-40B4-BE49-F238E27FC236}">
                    <a16:creationId xmlns:a16="http://schemas.microsoft.com/office/drawing/2014/main" xmlns="" id="{7D7A6D5A-5C51-4A68-B2F7-EB2B94E1C4E6}"/>
                  </a:ext>
                </a:extLst>
              </p:cNvPr>
              <p:cNvSpPr/>
              <p:nvPr/>
            </p:nvSpPr>
            <p:spPr bwMode="auto">
              <a:xfrm>
                <a:off x="5763128" y="1369684"/>
                <a:ext cx="293722" cy="160755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ṩḷíḓê">
                <a:extLst>
                  <a:ext uri="{FF2B5EF4-FFF2-40B4-BE49-F238E27FC236}">
                    <a16:creationId xmlns:a16="http://schemas.microsoft.com/office/drawing/2014/main" xmlns="" id="{18DA8BF0-FC5A-4827-B60B-9B99669D0F00}"/>
                  </a:ext>
                </a:extLst>
              </p:cNvPr>
              <p:cNvSpPr/>
              <p:nvPr/>
            </p:nvSpPr>
            <p:spPr bwMode="auto">
              <a:xfrm>
                <a:off x="5917927" y="1343883"/>
                <a:ext cx="188538" cy="69462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ṧḷiḑé">
                <a:extLst>
                  <a:ext uri="{FF2B5EF4-FFF2-40B4-BE49-F238E27FC236}">
                    <a16:creationId xmlns:a16="http://schemas.microsoft.com/office/drawing/2014/main" xmlns="" id="{07AA27E8-5A3C-4F5C-8A2A-CC7DEB55558D}"/>
                  </a:ext>
                </a:extLst>
              </p:cNvPr>
              <p:cNvSpPr/>
              <p:nvPr/>
            </p:nvSpPr>
            <p:spPr bwMode="auto">
              <a:xfrm>
                <a:off x="5338422" y="2284592"/>
                <a:ext cx="91292" cy="109155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îş1íḓè">
                <a:extLst>
                  <a:ext uri="{FF2B5EF4-FFF2-40B4-BE49-F238E27FC236}">
                    <a16:creationId xmlns:a16="http://schemas.microsoft.com/office/drawing/2014/main" xmlns="" id="{89A5B9E9-34CA-4A95-83B4-570BF44E930A}"/>
                  </a:ext>
                </a:extLst>
              </p:cNvPr>
              <p:cNvSpPr/>
              <p:nvPr/>
            </p:nvSpPr>
            <p:spPr bwMode="auto">
              <a:xfrm>
                <a:off x="5409868" y="2181392"/>
                <a:ext cx="174645" cy="254031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išľiḍe">
                <a:extLst>
                  <a:ext uri="{FF2B5EF4-FFF2-40B4-BE49-F238E27FC236}">
                    <a16:creationId xmlns:a16="http://schemas.microsoft.com/office/drawing/2014/main" xmlns="" id="{79D9E2A7-F622-4054-BD82-ACFD6656F1D6}"/>
                  </a:ext>
                </a:extLst>
              </p:cNvPr>
              <p:cNvSpPr/>
              <p:nvPr/>
            </p:nvSpPr>
            <p:spPr bwMode="auto">
              <a:xfrm>
                <a:off x="5804805" y="2737085"/>
                <a:ext cx="57554" cy="37709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i$ļíḑe">
                <a:extLst>
                  <a:ext uri="{FF2B5EF4-FFF2-40B4-BE49-F238E27FC236}">
                    <a16:creationId xmlns:a16="http://schemas.microsoft.com/office/drawing/2014/main" xmlns="" id="{60B97DC0-1809-416E-B103-D7C9166A24AD}"/>
                  </a:ext>
                </a:extLst>
              </p:cNvPr>
              <p:cNvSpPr/>
              <p:nvPr/>
            </p:nvSpPr>
            <p:spPr bwMode="auto">
              <a:xfrm>
                <a:off x="5723436" y="2621977"/>
                <a:ext cx="19846" cy="37709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šḻïďe">
                <a:extLst>
                  <a:ext uri="{FF2B5EF4-FFF2-40B4-BE49-F238E27FC236}">
                    <a16:creationId xmlns:a16="http://schemas.microsoft.com/office/drawing/2014/main" xmlns="" id="{76505D0C-93A9-48CB-A8AB-DF0A908F1D06}"/>
                  </a:ext>
                </a:extLst>
              </p:cNvPr>
              <p:cNvSpPr/>
              <p:nvPr/>
            </p:nvSpPr>
            <p:spPr bwMode="auto">
              <a:xfrm>
                <a:off x="5719467" y="2663655"/>
                <a:ext cx="31753" cy="5557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ïṥlîḋé">
                <a:extLst>
                  <a:ext uri="{FF2B5EF4-FFF2-40B4-BE49-F238E27FC236}">
                    <a16:creationId xmlns:a16="http://schemas.microsoft.com/office/drawing/2014/main" xmlns="" id="{88AE64C4-2EA5-4B83-9C2A-D5D2B562CED9}"/>
                  </a:ext>
                </a:extLst>
              </p:cNvPr>
              <p:cNvSpPr/>
              <p:nvPr/>
            </p:nvSpPr>
            <p:spPr bwMode="auto">
              <a:xfrm>
                <a:off x="5600390" y="2697392"/>
                <a:ext cx="15877" cy="11907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Sľiḋé">
                <a:extLst>
                  <a:ext uri="{FF2B5EF4-FFF2-40B4-BE49-F238E27FC236}">
                    <a16:creationId xmlns:a16="http://schemas.microsoft.com/office/drawing/2014/main" xmlns="" id="{F0D41274-23E1-4C71-99E0-11AFB6732D22}"/>
                  </a:ext>
                </a:extLst>
              </p:cNvPr>
              <p:cNvSpPr/>
              <p:nvPr/>
            </p:nvSpPr>
            <p:spPr bwMode="auto">
              <a:xfrm>
                <a:off x="5753205" y="2274669"/>
                <a:ext cx="19846" cy="23815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ślíḋe">
                <a:extLst>
                  <a:ext uri="{FF2B5EF4-FFF2-40B4-BE49-F238E27FC236}">
                    <a16:creationId xmlns:a16="http://schemas.microsoft.com/office/drawing/2014/main" xmlns="" id="{7AD9B080-F8AC-4597-92D3-3B1B5AAC9225}"/>
                  </a:ext>
                </a:extLst>
              </p:cNvPr>
              <p:cNvSpPr/>
              <p:nvPr/>
            </p:nvSpPr>
            <p:spPr bwMode="auto">
              <a:xfrm>
                <a:off x="5919913" y="2199254"/>
                <a:ext cx="19846" cy="29770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ïṥ1íḋé">
                <a:extLst>
                  <a:ext uri="{FF2B5EF4-FFF2-40B4-BE49-F238E27FC236}">
                    <a16:creationId xmlns:a16="http://schemas.microsoft.com/office/drawing/2014/main" xmlns="" id="{E1D6C774-812B-4554-AEA0-B7A6C7EED331}"/>
                  </a:ext>
                </a:extLst>
              </p:cNvPr>
              <p:cNvSpPr/>
              <p:nvPr/>
            </p:nvSpPr>
            <p:spPr bwMode="auto">
              <a:xfrm>
                <a:off x="5997311" y="2163531"/>
                <a:ext cx="25801" cy="33739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iŝlîḑé">
                <a:extLst>
                  <a:ext uri="{FF2B5EF4-FFF2-40B4-BE49-F238E27FC236}">
                    <a16:creationId xmlns:a16="http://schemas.microsoft.com/office/drawing/2014/main" xmlns="" id="{ABA11EE5-038B-4036-B7EC-3636282D3E60}"/>
                  </a:ext>
                </a:extLst>
              </p:cNvPr>
              <p:cNvSpPr/>
              <p:nvPr/>
            </p:nvSpPr>
            <p:spPr bwMode="auto">
              <a:xfrm>
                <a:off x="8273655" y="3582497"/>
                <a:ext cx="424706" cy="220290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îṥ1ïḍè">
                <a:extLst>
                  <a:ext uri="{FF2B5EF4-FFF2-40B4-BE49-F238E27FC236}">
                    <a16:creationId xmlns:a16="http://schemas.microsoft.com/office/drawing/2014/main" xmlns="" id="{B8063209-A433-4A2E-BC1D-C3F810E19FD9}"/>
                  </a:ext>
                </a:extLst>
              </p:cNvPr>
              <p:cNvSpPr/>
              <p:nvPr/>
            </p:nvSpPr>
            <p:spPr bwMode="auto">
              <a:xfrm>
                <a:off x="8343116" y="3693634"/>
                <a:ext cx="13893" cy="3175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íṥļïḓè">
                <a:extLst>
                  <a:ext uri="{FF2B5EF4-FFF2-40B4-BE49-F238E27FC236}">
                    <a16:creationId xmlns:a16="http://schemas.microsoft.com/office/drawing/2014/main" xmlns="" id="{D198C083-BF13-4277-B0BD-D42FF7BDA842}"/>
                  </a:ext>
                </a:extLst>
              </p:cNvPr>
              <p:cNvSpPr/>
              <p:nvPr/>
            </p:nvSpPr>
            <p:spPr bwMode="auto">
              <a:xfrm>
                <a:off x="8648746" y="3663866"/>
                <a:ext cx="81369" cy="4763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ïsḻiḋe">
                <a:extLst>
                  <a:ext uri="{FF2B5EF4-FFF2-40B4-BE49-F238E27FC236}">
                    <a16:creationId xmlns:a16="http://schemas.microsoft.com/office/drawing/2014/main" xmlns="" id="{ADA711FA-A949-485B-BA38-67FAFE079F75}"/>
                  </a:ext>
                </a:extLst>
              </p:cNvPr>
              <p:cNvSpPr/>
              <p:nvPr/>
            </p:nvSpPr>
            <p:spPr bwMode="auto">
              <a:xfrm>
                <a:off x="8704315" y="3630127"/>
                <a:ext cx="43662" cy="43661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ïsļïḋè">
                <a:extLst>
                  <a:ext uri="{FF2B5EF4-FFF2-40B4-BE49-F238E27FC236}">
                    <a16:creationId xmlns:a16="http://schemas.microsoft.com/office/drawing/2014/main" xmlns="" id="{81A3715A-7B62-452A-83E4-F8ACDC38911B}"/>
                  </a:ext>
                </a:extLst>
              </p:cNvPr>
              <p:cNvSpPr/>
              <p:nvPr/>
            </p:nvSpPr>
            <p:spPr bwMode="auto">
              <a:xfrm>
                <a:off x="8779730" y="3691650"/>
                <a:ext cx="21831" cy="25801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iṩlîḍé">
                <a:extLst>
                  <a:ext uri="{FF2B5EF4-FFF2-40B4-BE49-F238E27FC236}">
                    <a16:creationId xmlns:a16="http://schemas.microsoft.com/office/drawing/2014/main" xmlns="" id="{5023D0FB-74A7-4B8D-B1C3-91F17EFEBAEA}"/>
                  </a:ext>
                </a:extLst>
              </p:cNvPr>
              <p:cNvSpPr/>
              <p:nvPr/>
            </p:nvSpPr>
            <p:spPr bwMode="auto">
              <a:xfrm>
                <a:off x="8922621" y="3790880"/>
                <a:ext cx="11907" cy="1389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íṧľîḍé">
                <a:extLst>
                  <a:ext uri="{FF2B5EF4-FFF2-40B4-BE49-F238E27FC236}">
                    <a16:creationId xmlns:a16="http://schemas.microsoft.com/office/drawing/2014/main" xmlns="" id="{0838B38C-3BF9-4659-8C63-AE305D3DC3B1}"/>
                  </a:ext>
                </a:extLst>
              </p:cNvPr>
              <p:cNvSpPr/>
              <p:nvPr/>
            </p:nvSpPr>
            <p:spPr bwMode="auto">
              <a:xfrm>
                <a:off x="8890867" y="3778973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śḻïdé">
                <a:extLst>
                  <a:ext uri="{FF2B5EF4-FFF2-40B4-BE49-F238E27FC236}">
                    <a16:creationId xmlns:a16="http://schemas.microsoft.com/office/drawing/2014/main" xmlns="" id="{B1878FC9-782E-4184-BA1B-A39877DB4E2F}"/>
                  </a:ext>
                </a:extLst>
              </p:cNvPr>
              <p:cNvSpPr/>
              <p:nvPr/>
            </p:nvSpPr>
            <p:spPr bwMode="auto">
              <a:xfrm>
                <a:off x="8894837" y="3749203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îşḷîḓe">
                <a:extLst>
                  <a:ext uri="{FF2B5EF4-FFF2-40B4-BE49-F238E27FC236}">
                    <a16:creationId xmlns:a16="http://schemas.microsoft.com/office/drawing/2014/main" xmlns="" id="{7F770EAF-B89F-42B1-83B4-1E3905AC1D31}"/>
                  </a:ext>
                </a:extLst>
              </p:cNvPr>
              <p:cNvSpPr/>
              <p:nvPr/>
            </p:nvSpPr>
            <p:spPr bwMode="auto">
              <a:xfrm>
                <a:off x="8849191" y="3731342"/>
                <a:ext cx="29770" cy="178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îsľiḑé">
                <a:extLst>
                  <a:ext uri="{FF2B5EF4-FFF2-40B4-BE49-F238E27FC236}">
                    <a16:creationId xmlns:a16="http://schemas.microsoft.com/office/drawing/2014/main" xmlns="" id="{DBDF5243-572C-4CAF-9871-3EBFF5EC6E57}"/>
                  </a:ext>
                </a:extLst>
              </p:cNvPr>
              <p:cNvSpPr/>
              <p:nvPr/>
            </p:nvSpPr>
            <p:spPr bwMode="auto">
              <a:xfrm>
                <a:off x="8817438" y="3713480"/>
                <a:ext cx="17862" cy="99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išľïďê">
                <a:extLst>
                  <a:ext uri="{FF2B5EF4-FFF2-40B4-BE49-F238E27FC236}">
                    <a16:creationId xmlns:a16="http://schemas.microsoft.com/office/drawing/2014/main" xmlns="" id="{F044282E-6CB3-4F2D-A8CD-09B601A4EA98}"/>
                  </a:ext>
                </a:extLst>
              </p:cNvPr>
              <p:cNvSpPr/>
              <p:nvPr/>
            </p:nvSpPr>
            <p:spPr bwMode="auto">
              <a:xfrm>
                <a:off x="8565392" y="4475565"/>
                <a:ext cx="79384" cy="81369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ïṣ1ïḍê">
                <a:extLst>
                  <a:ext uri="{FF2B5EF4-FFF2-40B4-BE49-F238E27FC236}">
                    <a16:creationId xmlns:a16="http://schemas.microsoft.com/office/drawing/2014/main" xmlns="" id="{CDFB147A-C675-44B1-A47B-A238CE3E6D0A}"/>
                  </a:ext>
                </a:extLst>
              </p:cNvPr>
              <p:cNvSpPr/>
              <p:nvPr/>
            </p:nvSpPr>
            <p:spPr bwMode="auto">
              <a:xfrm>
                <a:off x="7908488" y="3804772"/>
                <a:ext cx="845442" cy="637056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ïSḷiḑê">
                <a:extLst>
                  <a:ext uri="{FF2B5EF4-FFF2-40B4-BE49-F238E27FC236}">
                    <a16:creationId xmlns:a16="http://schemas.microsoft.com/office/drawing/2014/main" xmlns="" id="{557D8B92-6675-4115-9282-1CB2A4F3A027}"/>
                  </a:ext>
                </a:extLst>
              </p:cNvPr>
              <p:cNvSpPr/>
              <p:nvPr/>
            </p:nvSpPr>
            <p:spPr bwMode="auto">
              <a:xfrm>
                <a:off x="8869037" y="4481520"/>
                <a:ext cx="158769" cy="156784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íşḻïde">
                <a:extLst>
                  <a:ext uri="{FF2B5EF4-FFF2-40B4-BE49-F238E27FC236}">
                    <a16:creationId xmlns:a16="http://schemas.microsoft.com/office/drawing/2014/main" xmlns="" id="{992400E4-2544-4FA8-B0BB-9DB992B7D88A}"/>
                  </a:ext>
                </a:extLst>
              </p:cNvPr>
              <p:cNvSpPr/>
              <p:nvPr/>
            </p:nvSpPr>
            <p:spPr bwMode="auto">
              <a:xfrm>
                <a:off x="9000022" y="4328705"/>
                <a:ext cx="117092" cy="174645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íśḷiďè">
                <a:extLst>
                  <a:ext uri="{FF2B5EF4-FFF2-40B4-BE49-F238E27FC236}">
                    <a16:creationId xmlns:a16="http://schemas.microsoft.com/office/drawing/2014/main" xmlns="" id="{FE2B914E-8F88-4FDF-B273-ECE73F4D0262}"/>
                  </a:ext>
                </a:extLst>
              </p:cNvPr>
              <p:cNvSpPr/>
              <p:nvPr/>
            </p:nvSpPr>
            <p:spPr bwMode="auto">
              <a:xfrm>
                <a:off x="8634854" y="4461674"/>
                <a:ext cx="7939" cy="11907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$1ïḑé">
                <a:extLst>
                  <a:ext uri="{FF2B5EF4-FFF2-40B4-BE49-F238E27FC236}">
                    <a16:creationId xmlns:a16="http://schemas.microsoft.com/office/drawing/2014/main" xmlns="" id="{E3945DB7-C43B-457A-9C47-BF15971E1117}"/>
                  </a:ext>
                </a:extLst>
              </p:cNvPr>
              <p:cNvSpPr/>
              <p:nvPr/>
            </p:nvSpPr>
            <p:spPr bwMode="auto">
              <a:xfrm>
                <a:off x="8394716" y="4358475"/>
                <a:ext cx="27785" cy="1389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ṣľïdé">
                <a:extLst>
                  <a:ext uri="{FF2B5EF4-FFF2-40B4-BE49-F238E27FC236}">
                    <a16:creationId xmlns:a16="http://schemas.microsoft.com/office/drawing/2014/main" xmlns="" id="{34ED0198-4118-4FBA-A5CE-3359BC9AEF12}"/>
                  </a:ext>
                </a:extLst>
              </p:cNvPr>
              <p:cNvSpPr/>
              <p:nvPr/>
            </p:nvSpPr>
            <p:spPr bwMode="auto">
              <a:xfrm>
                <a:off x="8259763" y="3814696"/>
                <a:ext cx="27785" cy="11907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îŝļïďé">
                <a:extLst>
                  <a:ext uri="{FF2B5EF4-FFF2-40B4-BE49-F238E27FC236}">
                    <a16:creationId xmlns:a16="http://schemas.microsoft.com/office/drawing/2014/main" xmlns="" id="{195D7BD5-8C83-461D-AFC3-FBE3434B6468}"/>
                  </a:ext>
                </a:extLst>
              </p:cNvPr>
              <p:cNvSpPr/>
              <p:nvPr/>
            </p:nvSpPr>
            <p:spPr bwMode="auto">
              <a:xfrm>
                <a:off x="6086604" y="2641811"/>
                <a:ext cx="777964" cy="672781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íṥļîďé">
                <a:extLst>
                  <a:ext uri="{FF2B5EF4-FFF2-40B4-BE49-F238E27FC236}">
                    <a16:creationId xmlns:a16="http://schemas.microsoft.com/office/drawing/2014/main" xmlns="" id="{7C7FEF2F-FD34-41FF-B949-CD06CA0A5494}"/>
                  </a:ext>
                </a:extLst>
              </p:cNvPr>
              <p:cNvSpPr/>
              <p:nvPr/>
            </p:nvSpPr>
            <p:spPr bwMode="auto">
              <a:xfrm>
                <a:off x="7205921" y="3376113"/>
                <a:ext cx="41677" cy="79384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î$ḷiḍé">
                <a:extLst>
                  <a:ext uri="{FF2B5EF4-FFF2-40B4-BE49-F238E27FC236}">
                    <a16:creationId xmlns:a16="http://schemas.microsoft.com/office/drawing/2014/main" xmlns="" id="{49231D32-5394-4D70-9023-E1C58614A980}"/>
                  </a:ext>
                </a:extLst>
              </p:cNvPr>
              <p:cNvSpPr/>
              <p:nvPr/>
            </p:nvSpPr>
            <p:spPr bwMode="auto">
              <a:xfrm>
                <a:off x="6810984" y="2727149"/>
                <a:ext cx="847427" cy="680719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iŝḷïďe">
                <a:extLst>
                  <a:ext uri="{FF2B5EF4-FFF2-40B4-BE49-F238E27FC236}">
                    <a16:creationId xmlns:a16="http://schemas.microsoft.com/office/drawing/2014/main" xmlns="" id="{BCBD0901-9DD8-42FD-B1B7-2454263A5C18}"/>
                  </a:ext>
                </a:extLst>
              </p:cNvPr>
              <p:cNvSpPr/>
              <p:nvPr/>
            </p:nvSpPr>
            <p:spPr bwMode="auto">
              <a:xfrm>
                <a:off x="7533379" y="3459466"/>
                <a:ext cx="222276" cy="240137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šľiḓe">
                <a:extLst>
                  <a:ext uri="{FF2B5EF4-FFF2-40B4-BE49-F238E27FC236}">
                    <a16:creationId xmlns:a16="http://schemas.microsoft.com/office/drawing/2014/main" xmlns="" id="{7681E58A-AA74-4B04-9775-BC287169DBA2}"/>
                  </a:ext>
                </a:extLst>
              </p:cNvPr>
              <p:cNvSpPr/>
              <p:nvPr/>
            </p:nvSpPr>
            <p:spPr bwMode="auto">
              <a:xfrm>
                <a:off x="7819163" y="3429698"/>
                <a:ext cx="212353" cy="236168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śḻíḋè">
                <a:extLst>
                  <a:ext uri="{FF2B5EF4-FFF2-40B4-BE49-F238E27FC236}">
                    <a16:creationId xmlns:a16="http://schemas.microsoft.com/office/drawing/2014/main" xmlns="" id="{CFC760D2-0F4E-43FC-9D0E-D522C3F29D5A}"/>
                  </a:ext>
                </a:extLst>
              </p:cNvPr>
              <p:cNvSpPr/>
              <p:nvPr/>
            </p:nvSpPr>
            <p:spPr bwMode="auto">
              <a:xfrm>
                <a:off x="8023578" y="3542820"/>
                <a:ext cx="132969" cy="154799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ṣľiḓè">
                <a:extLst>
                  <a:ext uri="{FF2B5EF4-FFF2-40B4-BE49-F238E27FC236}">
                    <a16:creationId xmlns:a16="http://schemas.microsoft.com/office/drawing/2014/main" xmlns="" id="{5F42F468-D93D-4BE5-B939-556402B62B37}"/>
                  </a:ext>
                </a:extLst>
              </p:cNvPr>
              <p:cNvSpPr/>
              <p:nvPr/>
            </p:nvSpPr>
            <p:spPr bwMode="auto">
              <a:xfrm>
                <a:off x="7745733" y="3699604"/>
                <a:ext cx="214338" cy="6152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ïṥľíḍè">
                <a:extLst>
                  <a:ext uri="{FF2B5EF4-FFF2-40B4-BE49-F238E27FC236}">
                    <a16:creationId xmlns:a16="http://schemas.microsoft.com/office/drawing/2014/main" xmlns="" id="{07E656B4-BEAE-4BF2-A9D3-4F3D2A579D8B}"/>
                  </a:ext>
                </a:extLst>
              </p:cNvPr>
              <p:cNvSpPr/>
              <p:nvPr/>
            </p:nvSpPr>
            <p:spPr bwMode="auto">
              <a:xfrm>
                <a:off x="8047393" y="3749219"/>
                <a:ext cx="65493" cy="15877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îślîḓè">
                <a:extLst>
                  <a:ext uri="{FF2B5EF4-FFF2-40B4-BE49-F238E27FC236}">
                    <a16:creationId xmlns:a16="http://schemas.microsoft.com/office/drawing/2014/main" xmlns="" id="{C2FBFB9D-8794-4DE0-AD53-F21473D8C56B}"/>
                  </a:ext>
                </a:extLst>
              </p:cNvPr>
              <p:cNvSpPr/>
              <p:nvPr/>
            </p:nvSpPr>
            <p:spPr bwMode="auto">
              <a:xfrm>
                <a:off x="7983886" y="3753188"/>
                <a:ext cx="45647" cy="15877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ïšḻídê">
                <a:extLst>
                  <a:ext uri="{FF2B5EF4-FFF2-40B4-BE49-F238E27FC236}">
                    <a16:creationId xmlns:a16="http://schemas.microsoft.com/office/drawing/2014/main" xmlns="" id="{D34E2FF4-9A19-4B11-A5E8-655D7A0FCDF0}"/>
                  </a:ext>
                </a:extLst>
              </p:cNvPr>
              <p:cNvSpPr/>
              <p:nvPr/>
            </p:nvSpPr>
            <p:spPr bwMode="auto">
              <a:xfrm>
                <a:off x="8031516" y="3771050"/>
                <a:ext cx="33739" cy="23815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i$ḷídé">
                <a:extLst>
                  <a:ext uri="{FF2B5EF4-FFF2-40B4-BE49-F238E27FC236}">
                    <a16:creationId xmlns:a16="http://schemas.microsoft.com/office/drawing/2014/main" xmlns="" id="{A63E57A4-6568-433B-9816-4A6B9FE7BD44}"/>
                  </a:ext>
                </a:extLst>
              </p:cNvPr>
              <p:cNvSpPr/>
              <p:nvPr/>
            </p:nvSpPr>
            <p:spPr bwMode="auto">
              <a:xfrm>
                <a:off x="7968009" y="3751204"/>
                <a:ext cx="13893" cy="1389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î$ḻíḍê">
                <a:extLst>
                  <a:ext uri="{FF2B5EF4-FFF2-40B4-BE49-F238E27FC236}">
                    <a16:creationId xmlns:a16="http://schemas.microsoft.com/office/drawing/2014/main" xmlns="" id="{17E0EA36-EF7D-44EC-A95E-F4952E182F6C}"/>
                  </a:ext>
                </a:extLst>
              </p:cNvPr>
              <p:cNvSpPr/>
              <p:nvPr/>
            </p:nvSpPr>
            <p:spPr bwMode="auto">
              <a:xfrm>
                <a:off x="8124792" y="3753188"/>
                <a:ext cx="73431" cy="43662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iSḻíďè">
                <a:extLst>
                  <a:ext uri="{FF2B5EF4-FFF2-40B4-BE49-F238E27FC236}">
                    <a16:creationId xmlns:a16="http://schemas.microsoft.com/office/drawing/2014/main" xmlns="" id="{03F87FED-E3B8-43AE-A4B9-BA460FE1AB62}"/>
                  </a:ext>
                </a:extLst>
              </p:cNvPr>
              <p:cNvSpPr/>
              <p:nvPr/>
            </p:nvSpPr>
            <p:spPr bwMode="auto">
              <a:xfrm>
                <a:off x="8176391" y="3636097"/>
                <a:ext cx="21831" cy="23815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ïśļiḍé">
                <a:extLst>
                  <a:ext uri="{FF2B5EF4-FFF2-40B4-BE49-F238E27FC236}">
                    <a16:creationId xmlns:a16="http://schemas.microsoft.com/office/drawing/2014/main" xmlns="" id="{BF30339B-F770-4163-8C2E-81CD190DA60B}"/>
                  </a:ext>
                </a:extLst>
              </p:cNvPr>
              <p:cNvSpPr/>
              <p:nvPr/>
            </p:nvSpPr>
            <p:spPr bwMode="auto">
              <a:xfrm>
                <a:off x="8214099" y="3638081"/>
                <a:ext cx="59538" cy="17862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ïšļîḑè">
                <a:extLst>
                  <a:ext uri="{FF2B5EF4-FFF2-40B4-BE49-F238E27FC236}">
                    <a16:creationId xmlns:a16="http://schemas.microsoft.com/office/drawing/2014/main" xmlns="" id="{953D6CC7-262F-4879-858A-C79D0736DCE4}"/>
                  </a:ext>
                </a:extLst>
              </p:cNvPr>
              <p:cNvSpPr/>
              <p:nvPr/>
            </p:nvSpPr>
            <p:spPr bwMode="auto">
              <a:xfrm>
                <a:off x="8206161" y="3528928"/>
                <a:ext cx="23815" cy="57554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ṡļíďé">
                <a:extLst>
                  <a:ext uri="{FF2B5EF4-FFF2-40B4-BE49-F238E27FC236}">
                    <a16:creationId xmlns:a16="http://schemas.microsoft.com/office/drawing/2014/main" xmlns="" id="{D85C6769-EC66-4F23-BD76-0D44D89D6D1A}"/>
                  </a:ext>
                </a:extLst>
              </p:cNvPr>
              <p:cNvSpPr/>
              <p:nvPr/>
            </p:nvSpPr>
            <p:spPr bwMode="auto">
              <a:xfrm>
                <a:off x="8095024" y="3370161"/>
                <a:ext cx="95261" cy="89307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îṡľïḓe">
                <a:extLst>
                  <a:ext uri="{FF2B5EF4-FFF2-40B4-BE49-F238E27FC236}">
                    <a16:creationId xmlns:a16="http://schemas.microsoft.com/office/drawing/2014/main" xmlns="" id="{BCF92F25-32B2-4882-A271-4A1F88C6C308}"/>
                  </a:ext>
                </a:extLst>
              </p:cNvPr>
              <p:cNvSpPr/>
              <p:nvPr/>
            </p:nvSpPr>
            <p:spPr bwMode="auto">
              <a:xfrm>
                <a:off x="8007700" y="3346345"/>
                <a:ext cx="45647" cy="49616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íśḻíḍé">
                <a:extLst>
                  <a:ext uri="{FF2B5EF4-FFF2-40B4-BE49-F238E27FC236}">
                    <a16:creationId xmlns:a16="http://schemas.microsoft.com/office/drawing/2014/main" xmlns="" id="{A8942190-9D64-4589-B7FA-7CDD56FD1E64}"/>
                  </a:ext>
                </a:extLst>
              </p:cNvPr>
              <p:cNvSpPr/>
              <p:nvPr/>
            </p:nvSpPr>
            <p:spPr bwMode="auto">
              <a:xfrm>
                <a:off x="8043424" y="3187576"/>
                <a:ext cx="89308" cy="127014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íṥḻîḍé">
                <a:extLst>
                  <a:ext uri="{FF2B5EF4-FFF2-40B4-BE49-F238E27FC236}">
                    <a16:creationId xmlns:a16="http://schemas.microsoft.com/office/drawing/2014/main" xmlns="" id="{777BC9E9-C45E-422D-B3BD-BF4E81D4F9AE}"/>
                  </a:ext>
                </a:extLst>
              </p:cNvPr>
              <p:cNvSpPr/>
              <p:nvPr/>
            </p:nvSpPr>
            <p:spPr bwMode="auto">
              <a:xfrm>
                <a:off x="8136699" y="3314592"/>
                <a:ext cx="29770" cy="51600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ísḷiḑe">
                <a:extLst>
                  <a:ext uri="{FF2B5EF4-FFF2-40B4-BE49-F238E27FC236}">
                    <a16:creationId xmlns:a16="http://schemas.microsoft.com/office/drawing/2014/main" xmlns="" id="{A3ABE5D3-A812-44CA-BB18-B002D5DCA392}"/>
                  </a:ext>
                </a:extLst>
              </p:cNvPr>
              <p:cNvSpPr/>
              <p:nvPr/>
            </p:nvSpPr>
            <p:spPr bwMode="auto">
              <a:xfrm>
                <a:off x="8093038" y="3328483"/>
                <a:ext cx="23815" cy="3175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iSļîďe">
                <a:extLst>
                  <a:ext uri="{FF2B5EF4-FFF2-40B4-BE49-F238E27FC236}">
                    <a16:creationId xmlns:a16="http://schemas.microsoft.com/office/drawing/2014/main" xmlns="" id="{5844E605-F131-47E8-863F-F11F617086C9}"/>
                  </a:ext>
                </a:extLst>
              </p:cNvPr>
              <p:cNvSpPr/>
              <p:nvPr/>
            </p:nvSpPr>
            <p:spPr bwMode="auto">
              <a:xfrm>
                <a:off x="8104946" y="3348329"/>
                <a:ext cx="23815" cy="39692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íŝ1íḑé">
                <a:extLst>
                  <a:ext uri="{FF2B5EF4-FFF2-40B4-BE49-F238E27FC236}">
                    <a16:creationId xmlns:a16="http://schemas.microsoft.com/office/drawing/2014/main" xmlns="" id="{1F60FD4E-FFE9-4A65-BBC7-117BA095B937}"/>
                  </a:ext>
                </a:extLst>
              </p:cNvPr>
              <p:cNvSpPr/>
              <p:nvPr/>
            </p:nvSpPr>
            <p:spPr bwMode="auto">
              <a:xfrm>
                <a:off x="8126777" y="3350314"/>
                <a:ext cx="9924" cy="25801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ïşļíḑe">
                <a:extLst>
                  <a:ext uri="{FF2B5EF4-FFF2-40B4-BE49-F238E27FC236}">
                    <a16:creationId xmlns:a16="http://schemas.microsoft.com/office/drawing/2014/main" xmlns="" id="{23A2F294-1DD5-4806-8641-CDFC39296F0E}"/>
                  </a:ext>
                </a:extLst>
              </p:cNvPr>
              <p:cNvSpPr/>
              <p:nvPr/>
            </p:nvSpPr>
            <p:spPr bwMode="auto">
              <a:xfrm>
                <a:off x="8132731" y="3366191"/>
                <a:ext cx="13893" cy="1389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îṩľïḍe">
                <a:extLst>
                  <a:ext uri="{FF2B5EF4-FFF2-40B4-BE49-F238E27FC236}">
                    <a16:creationId xmlns:a16="http://schemas.microsoft.com/office/drawing/2014/main" xmlns="" id="{1C57B432-1405-45A1-BADD-EA6CA091F67C}"/>
                  </a:ext>
                </a:extLst>
              </p:cNvPr>
              <p:cNvSpPr/>
              <p:nvPr/>
            </p:nvSpPr>
            <p:spPr bwMode="auto">
              <a:xfrm>
                <a:off x="8116853" y="3314592"/>
                <a:ext cx="15877" cy="21831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íşḻïdê">
                <a:extLst>
                  <a:ext uri="{FF2B5EF4-FFF2-40B4-BE49-F238E27FC236}">
                    <a16:creationId xmlns:a16="http://schemas.microsoft.com/office/drawing/2014/main" xmlns="" id="{E3450993-B138-4047-A850-5FFD1E5C0D50}"/>
                  </a:ext>
                </a:extLst>
              </p:cNvPr>
              <p:cNvSpPr/>
              <p:nvPr/>
            </p:nvSpPr>
            <p:spPr bwMode="auto">
              <a:xfrm>
                <a:off x="8061284" y="3294746"/>
                <a:ext cx="23815" cy="25801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ïṥḷiḓé">
                <a:extLst>
                  <a:ext uri="{FF2B5EF4-FFF2-40B4-BE49-F238E27FC236}">
                    <a16:creationId xmlns:a16="http://schemas.microsoft.com/office/drawing/2014/main" xmlns="" id="{753ED36F-343C-41A4-91A0-99DAD4AEB29F}"/>
                  </a:ext>
                </a:extLst>
              </p:cNvPr>
              <p:cNvSpPr/>
              <p:nvPr/>
            </p:nvSpPr>
            <p:spPr bwMode="auto">
              <a:xfrm>
                <a:off x="8085100" y="3298714"/>
                <a:ext cx="7939" cy="19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îşľïdé">
                <a:extLst>
                  <a:ext uri="{FF2B5EF4-FFF2-40B4-BE49-F238E27FC236}">
                    <a16:creationId xmlns:a16="http://schemas.microsoft.com/office/drawing/2014/main" xmlns="" id="{0D4C7166-B3C3-440F-903A-8B95DCB1DE81}"/>
                  </a:ext>
                </a:extLst>
              </p:cNvPr>
              <p:cNvSpPr/>
              <p:nvPr/>
            </p:nvSpPr>
            <p:spPr bwMode="auto">
              <a:xfrm>
                <a:off x="8049377" y="3034761"/>
                <a:ext cx="45647" cy="63508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îşḻíḑé">
                <a:extLst>
                  <a:ext uri="{FF2B5EF4-FFF2-40B4-BE49-F238E27FC236}">
                    <a16:creationId xmlns:a16="http://schemas.microsoft.com/office/drawing/2014/main" xmlns="" id="{8997F959-8D77-4923-B9E5-3AE30412C791}"/>
                  </a:ext>
                </a:extLst>
              </p:cNvPr>
              <p:cNvSpPr/>
              <p:nvPr/>
            </p:nvSpPr>
            <p:spPr bwMode="auto">
              <a:xfrm>
                <a:off x="7807255" y="3147885"/>
                <a:ext cx="51600" cy="43662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iSļîḍe">
                <a:extLst>
                  <a:ext uri="{FF2B5EF4-FFF2-40B4-BE49-F238E27FC236}">
                    <a16:creationId xmlns:a16="http://schemas.microsoft.com/office/drawing/2014/main" xmlns="" id="{266303E2-B7A6-4DC7-9CDE-EDB881A102A5}"/>
                  </a:ext>
                </a:extLst>
              </p:cNvPr>
              <p:cNvSpPr/>
              <p:nvPr/>
            </p:nvSpPr>
            <p:spPr bwMode="auto">
              <a:xfrm>
                <a:off x="7582995" y="3078423"/>
                <a:ext cx="244107" cy="468367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ïśḷîdê">
                <a:extLst>
                  <a:ext uri="{FF2B5EF4-FFF2-40B4-BE49-F238E27FC236}">
                    <a16:creationId xmlns:a16="http://schemas.microsoft.com/office/drawing/2014/main" xmlns="" id="{F833207A-2685-4751-BD11-E15E7F2A8216}"/>
                  </a:ext>
                </a:extLst>
              </p:cNvPr>
              <p:cNvSpPr/>
              <p:nvPr/>
            </p:nvSpPr>
            <p:spPr bwMode="auto">
              <a:xfrm>
                <a:off x="7741764" y="3606327"/>
                <a:ext cx="33739" cy="31753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ṩļiḍe">
                <a:extLst>
                  <a:ext uri="{FF2B5EF4-FFF2-40B4-BE49-F238E27FC236}">
                    <a16:creationId xmlns:a16="http://schemas.microsoft.com/office/drawing/2014/main" xmlns="" id="{B3585E29-0666-47B2-AF54-3133F1557B41}"/>
                  </a:ext>
                </a:extLst>
              </p:cNvPr>
              <p:cNvSpPr/>
              <p:nvPr/>
            </p:nvSpPr>
            <p:spPr bwMode="auto">
              <a:xfrm>
                <a:off x="7793364" y="3630142"/>
                <a:ext cx="13893" cy="1389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ïṣlïḓé">
                <a:extLst>
                  <a:ext uri="{FF2B5EF4-FFF2-40B4-BE49-F238E27FC236}">
                    <a16:creationId xmlns:a16="http://schemas.microsoft.com/office/drawing/2014/main" xmlns="" id="{9089E99F-0343-45A8-A47B-E061ED3159FF}"/>
                  </a:ext>
                </a:extLst>
              </p:cNvPr>
              <p:cNvSpPr/>
              <p:nvPr/>
            </p:nvSpPr>
            <p:spPr bwMode="auto">
              <a:xfrm>
                <a:off x="7608794" y="3598389"/>
                <a:ext cx="11907" cy="1984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ïṧľîḋè">
                <a:extLst>
                  <a:ext uri="{FF2B5EF4-FFF2-40B4-BE49-F238E27FC236}">
                    <a16:creationId xmlns:a16="http://schemas.microsoft.com/office/drawing/2014/main" xmlns="" id="{B6EFF7C2-D542-4E68-BA87-E3A7354C87C1}"/>
                  </a:ext>
                </a:extLst>
              </p:cNvPr>
              <p:cNvSpPr/>
              <p:nvPr/>
            </p:nvSpPr>
            <p:spPr bwMode="auto">
              <a:xfrm>
                <a:off x="7581010" y="3552744"/>
                <a:ext cx="19846" cy="1984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iSľíḑe">
                <a:extLst>
                  <a:ext uri="{FF2B5EF4-FFF2-40B4-BE49-F238E27FC236}">
                    <a16:creationId xmlns:a16="http://schemas.microsoft.com/office/drawing/2014/main" xmlns="" id="{08B1E131-D3E8-4611-8B50-40C61B24E33B}"/>
                  </a:ext>
                </a:extLst>
              </p:cNvPr>
              <p:cNvSpPr/>
              <p:nvPr/>
            </p:nvSpPr>
            <p:spPr bwMode="auto">
              <a:xfrm>
                <a:off x="8249823" y="2838287"/>
                <a:ext cx="51600" cy="6152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íṡ1îḍè">
                <a:extLst>
                  <a:ext uri="{FF2B5EF4-FFF2-40B4-BE49-F238E27FC236}">
                    <a16:creationId xmlns:a16="http://schemas.microsoft.com/office/drawing/2014/main" xmlns="" id="{BF4459DA-97D8-46D6-BAF0-E8784FB30D83}"/>
                  </a:ext>
                </a:extLst>
              </p:cNvPr>
              <p:cNvSpPr/>
              <p:nvPr/>
            </p:nvSpPr>
            <p:spPr bwMode="auto">
              <a:xfrm>
                <a:off x="8309360" y="2822410"/>
                <a:ext cx="53585" cy="37708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iSḷîḓé">
                <a:extLst>
                  <a:ext uri="{FF2B5EF4-FFF2-40B4-BE49-F238E27FC236}">
                    <a16:creationId xmlns:a16="http://schemas.microsoft.com/office/drawing/2014/main" xmlns="" id="{F4ED5067-0E31-4D4F-85EF-45518A1F014A}"/>
                  </a:ext>
                </a:extLst>
              </p:cNvPr>
              <p:cNvSpPr/>
              <p:nvPr/>
            </p:nvSpPr>
            <p:spPr bwMode="auto">
              <a:xfrm>
                <a:off x="8279591" y="2653718"/>
                <a:ext cx="232199" cy="192507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iṡļïḑê">
                <a:extLst>
                  <a:ext uri="{FF2B5EF4-FFF2-40B4-BE49-F238E27FC236}">
                    <a16:creationId xmlns:a16="http://schemas.microsoft.com/office/drawing/2014/main" xmlns="" id="{E55704D7-EF8C-4D12-8D98-F79F99C0223C}"/>
                  </a:ext>
                </a:extLst>
              </p:cNvPr>
              <p:cNvSpPr/>
              <p:nvPr/>
            </p:nvSpPr>
            <p:spPr bwMode="auto">
              <a:xfrm>
                <a:off x="8466144" y="2550519"/>
                <a:ext cx="121062" cy="101216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ṡlïḓé">
                <a:extLst>
                  <a:ext uri="{FF2B5EF4-FFF2-40B4-BE49-F238E27FC236}">
                    <a16:creationId xmlns:a16="http://schemas.microsoft.com/office/drawing/2014/main" xmlns="" id="{9E6BCE05-3232-4119-B3D6-17C275E522F4}"/>
                  </a:ext>
                </a:extLst>
              </p:cNvPr>
              <p:cNvSpPr/>
              <p:nvPr/>
            </p:nvSpPr>
            <p:spPr bwMode="auto">
              <a:xfrm>
                <a:off x="8585220" y="2574334"/>
                <a:ext cx="19846" cy="1786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ïs1íḍe">
                <a:extLst>
                  <a:ext uri="{FF2B5EF4-FFF2-40B4-BE49-F238E27FC236}">
                    <a16:creationId xmlns:a16="http://schemas.microsoft.com/office/drawing/2014/main" xmlns="" id="{9C0476CE-086E-4081-B9FD-9918B601CEB1}"/>
                  </a:ext>
                </a:extLst>
              </p:cNvPr>
              <p:cNvSpPr/>
              <p:nvPr/>
            </p:nvSpPr>
            <p:spPr bwMode="auto">
              <a:xfrm>
                <a:off x="8624912" y="2548535"/>
                <a:ext cx="27785" cy="19846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îŝḻîďe">
                <a:extLst>
                  <a:ext uri="{FF2B5EF4-FFF2-40B4-BE49-F238E27FC236}">
                    <a16:creationId xmlns:a16="http://schemas.microsoft.com/office/drawing/2014/main" xmlns="" id="{6E9FF015-9880-44AD-A168-BFF000CC3116}"/>
                  </a:ext>
                </a:extLst>
              </p:cNvPr>
              <p:cNvSpPr/>
              <p:nvPr/>
            </p:nvSpPr>
            <p:spPr bwMode="auto">
              <a:xfrm>
                <a:off x="8674528" y="2526703"/>
                <a:ext cx="15877" cy="1389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ï$lîḓê">
                <a:extLst>
                  <a:ext uri="{FF2B5EF4-FFF2-40B4-BE49-F238E27FC236}">
                    <a16:creationId xmlns:a16="http://schemas.microsoft.com/office/drawing/2014/main" xmlns="" id="{9D66B7A2-0585-4642-9C61-4C8E8964AECA}"/>
                  </a:ext>
                </a:extLst>
              </p:cNvPr>
              <p:cNvSpPr/>
              <p:nvPr/>
            </p:nvSpPr>
            <p:spPr bwMode="auto">
              <a:xfrm>
                <a:off x="8505836" y="2302444"/>
                <a:ext cx="59538" cy="230214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ï$1ïḑê">
                <a:extLst>
                  <a:ext uri="{FF2B5EF4-FFF2-40B4-BE49-F238E27FC236}">
                    <a16:creationId xmlns:a16="http://schemas.microsoft.com/office/drawing/2014/main" xmlns="" id="{6037BB23-47F8-42CB-840B-F9ADF2688F1F}"/>
                  </a:ext>
                </a:extLst>
              </p:cNvPr>
              <p:cNvSpPr/>
              <p:nvPr/>
            </p:nvSpPr>
            <p:spPr bwMode="auto">
              <a:xfrm>
                <a:off x="6616492" y="1506618"/>
                <a:ext cx="365168" cy="267922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$ľíde">
                <a:extLst>
                  <a:ext uri="{FF2B5EF4-FFF2-40B4-BE49-F238E27FC236}">
                    <a16:creationId xmlns:a16="http://schemas.microsoft.com/office/drawing/2014/main" xmlns="" id="{AC49963F-865C-4228-AAF1-A0E64EBFE506}"/>
                  </a:ext>
                </a:extLst>
              </p:cNvPr>
              <p:cNvSpPr/>
              <p:nvPr/>
            </p:nvSpPr>
            <p:spPr bwMode="auto">
              <a:xfrm>
                <a:off x="5955620" y="1478833"/>
                <a:ext cx="3560380" cy="1323730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îṥļíďè">
                <a:extLst>
                  <a:ext uri="{FF2B5EF4-FFF2-40B4-BE49-F238E27FC236}">
                    <a16:creationId xmlns:a16="http://schemas.microsoft.com/office/drawing/2014/main" xmlns="" id="{2F492E07-94B0-4FA6-83A5-B7C510F1B4E2}"/>
                  </a:ext>
                </a:extLst>
              </p:cNvPr>
              <p:cNvSpPr/>
              <p:nvPr/>
            </p:nvSpPr>
            <p:spPr bwMode="auto">
              <a:xfrm>
                <a:off x="7082875" y="2332213"/>
                <a:ext cx="1280070" cy="807734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ŝļïďe">
                <a:extLst>
                  <a:ext uri="{FF2B5EF4-FFF2-40B4-BE49-F238E27FC236}">
                    <a16:creationId xmlns:a16="http://schemas.microsoft.com/office/drawing/2014/main" xmlns="" id="{17D3CDF5-4CE6-4F63-A03B-B2749B82ACF9}"/>
                  </a:ext>
                </a:extLst>
              </p:cNvPr>
              <p:cNvSpPr/>
              <p:nvPr/>
            </p:nvSpPr>
            <p:spPr bwMode="auto">
              <a:xfrm>
                <a:off x="9275862" y="1726909"/>
                <a:ext cx="73431" cy="31753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îṩļíďè">
                <a:extLst>
                  <a:ext uri="{FF2B5EF4-FFF2-40B4-BE49-F238E27FC236}">
                    <a16:creationId xmlns:a16="http://schemas.microsoft.com/office/drawing/2014/main" xmlns="" id="{A7773123-A601-432F-9A46-D40B535AF75B}"/>
                  </a:ext>
                </a:extLst>
              </p:cNvPr>
              <p:cNvSpPr/>
              <p:nvPr/>
            </p:nvSpPr>
            <p:spPr bwMode="auto">
              <a:xfrm>
                <a:off x="9053586" y="1786448"/>
                <a:ext cx="29770" cy="17862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ïṥļîďé">
                <a:extLst>
                  <a:ext uri="{FF2B5EF4-FFF2-40B4-BE49-F238E27FC236}">
                    <a16:creationId xmlns:a16="http://schemas.microsoft.com/office/drawing/2014/main" xmlns="" id="{5812B7DD-02C8-49E0-AAE4-DDA406BFAB4C}"/>
                  </a:ext>
                </a:extLst>
              </p:cNvPr>
              <p:cNvSpPr/>
              <p:nvPr/>
            </p:nvSpPr>
            <p:spPr bwMode="auto">
              <a:xfrm>
                <a:off x="8370883" y="1554248"/>
                <a:ext cx="13893" cy="15877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îşľiḑe">
                <a:extLst>
                  <a:ext uri="{FF2B5EF4-FFF2-40B4-BE49-F238E27FC236}">
                    <a16:creationId xmlns:a16="http://schemas.microsoft.com/office/drawing/2014/main" xmlns="" id="{637140EA-D61F-4872-BE79-C480649FF549}"/>
                  </a:ext>
                </a:extLst>
              </p:cNvPr>
              <p:cNvSpPr/>
              <p:nvPr/>
            </p:nvSpPr>
            <p:spPr bwMode="auto">
              <a:xfrm>
                <a:off x="7876717" y="1607833"/>
                <a:ext cx="33739" cy="19846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î$ļîďè">
                <a:extLst>
                  <a:ext uri="{FF2B5EF4-FFF2-40B4-BE49-F238E27FC236}">
                    <a16:creationId xmlns:a16="http://schemas.microsoft.com/office/drawing/2014/main" xmlns="" id="{541A8BFB-358D-4C93-BD21-9D016A4C6E3A}"/>
                  </a:ext>
                </a:extLst>
              </p:cNvPr>
              <p:cNvSpPr/>
              <p:nvPr/>
            </p:nvSpPr>
            <p:spPr bwMode="auto">
              <a:xfrm>
                <a:off x="7618718" y="1393496"/>
                <a:ext cx="125031" cy="71446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íṩľïḋe">
                <a:extLst>
                  <a:ext uri="{FF2B5EF4-FFF2-40B4-BE49-F238E27FC236}">
                    <a16:creationId xmlns:a16="http://schemas.microsoft.com/office/drawing/2014/main" xmlns="" id="{DD6B213E-B338-4381-AC18-26BF16942734}"/>
                  </a:ext>
                </a:extLst>
              </p:cNvPr>
              <p:cNvSpPr/>
              <p:nvPr/>
            </p:nvSpPr>
            <p:spPr bwMode="auto">
              <a:xfrm>
                <a:off x="7440104" y="1359757"/>
                <a:ext cx="49616" cy="2580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iSlïde">
                <a:extLst>
                  <a:ext uri="{FF2B5EF4-FFF2-40B4-BE49-F238E27FC236}">
                    <a16:creationId xmlns:a16="http://schemas.microsoft.com/office/drawing/2014/main" xmlns="" id="{763FB727-A07A-4F6A-9738-DF305C5D5539}"/>
                  </a:ext>
                </a:extLst>
              </p:cNvPr>
              <p:cNvSpPr/>
              <p:nvPr/>
            </p:nvSpPr>
            <p:spPr bwMode="auto">
              <a:xfrm>
                <a:off x="7455981" y="1304189"/>
                <a:ext cx="174645" cy="12304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íṡlïḑé">
                <a:extLst>
                  <a:ext uri="{FF2B5EF4-FFF2-40B4-BE49-F238E27FC236}">
                    <a16:creationId xmlns:a16="http://schemas.microsoft.com/office/drawing/2014/main" xmlns="" id="{B05BF2C3-949E-491C-BCBA-71A5673D0097}"/>
                  </a:ext>
                </a:extLst>
              </p:cNvPr>
              <p:cNvSpPr/>
              <p:nvPr/>
            </p:nvSpPr>
            <p:spPr bwMode="auto">
              <a:xfrm>
                <a:off x="7531396" y="1498679"/>
                <a:ext cx="21831" cy="15877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î$ļiḓê">
                <a:extLst>
                  <a:ext uri="{FF2B5EF4-FFF2-40B4-BE49-F238E27FC236}">
                    <a16:creationId xmlns:a16="http://schemas.microsoft.com/office/drawing/2014/main" xmlns="" id="{C19BC153-5B07-4CFD-A213-432C65D22953}"/>
                  </a:ext>
                </a:extLst>
              </p:cNvPr>
              <p:cNvSpPr/>
              <p:nvPr/>
            </p:nvSpPr>
            <p:spPr bwMode="auto">
              <a:xfrm>
                <a:off x="7422242" y="1308157"/>
                <a:ext cx="29770" cy="9924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ïślídê">
                <a:extLst>
                  <a:ext uri="{FF2B5EF4-FFF2-40B4-BE49-F238E27FC236}">
                    <a16:creationId xmlns:a16="http://schemas.microsoft.com/office/drawing/2014/main" xmlns="" id="{64F7BD5F-4C8F-44F0-9060-1900AA330470}"/>
                  </a:ext>
                </a:extLst>
              </p:cNvPr>
              <p:cNvSpPr/>
              <p:nvPr/>
            </p:nvSpPr>
            <p:spPr bwMode="auto">
              <a:xfrm>
                <a:off x="7767563" y="1449065"/>
                <a:ext cx="25801" cy="1190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íşļiďè">
                <a:extLst>
                  <a:ext uri="{FF2B5EF4-FFF2-40B4-BE49-F238E27FC236}">
                    <a16:creationId xmlns:a16="http://schemas.microsoft.com/office/drawing/2014/main" xmlns="" id="{73409A0A-523F-4469-BC30-701854A123AE}"/>
                  </a:ext>
                </a:extLst>
              </p:cNvPr>
              <p:cNvSpPr/>
              <p:nvPr/>
            </p:nvSpPr>
            <p:spPr bwMode="auto">
              <a:xfrm>
                <a:off x="6463679" y="1326020"/>
                <a:ext cx="146861" cy="45647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išlîḍê">
                <a:extLst>
                  <a:ext uri="{FF2B5EF4-FFF2-40B4-BE49-F238E27FC236}">
                    <a16:creationId xmlns:a16="http://schemas.microsoft.com/office/drawing/2014/main" xmlns="" id="{FE8B8CFE-CFF7-4D8F-A4E0-020F2CB2BC12}"/>
                  </a:ext>
                </a:extLst>
              </p:cNvPr>
              <p:cNvSpPr/>
              <p:nvPr/>
            </p:nvSpPr>
            <p:spPr bwMode="auto">
              <a:xfrm>
                <a:off x="6848692" y="1298235"/>
                <a:ext cx="51600" cy="33739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iṣḻiďe">
                <a:extLst>
                  <a:ext uri="{FF2B5EF4-FFF2-40B4-BE49-F238E27FC236}">
                    <a16:creationId xmlns:a16="http://schemas.microsoft.com/office/drawing/2014/main" xmlns="" id="{DFD276C9-DC64-4A99-9C99-90420040B22F}"/>
                  </a:ext>
                </a:extLst>
              </p:cNvPr>
              <p:cNvSpPr/>
              <p:nvPr/>
            </p:nvSpPr>
            <p:spPr bwMode="auto">
              <a:xfrm>
                <a:off x="6781215" y="1320065"/>
                <a:ext cx="55569" cy="31753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ïŝļïdé">
                <a:extLst>
                  <a:ext uri="{FF2B5EF4-FFF2-40B4-BE49-F238E27FC236}">
                    <a16:creationId xmlns:a16="http://schemas.microsoft.com/office/drawing/2014/main" xmlns="" id="{46017152-16EF-4A74-8446-E0A7F94D2DF4}"/>
                  </a:ext>
                </a:extLst>
              </p:cNvPr>
              <p:cNvSpPr/>
              <p:nvPr/>
            </p:nvSpPr>
            <p:spPr bwMode="auto">
              <a:xfrm>
                <a:off x="6707785" y="1347849"/>
                <a:ext cx="55569" cy="19846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ṡļíďe">
                <a:extLst>
                  <a:ext uri="{FF2B5EF4-FFF2-40B4-BE49-F238E27FC236}">
                    <a16:creationId xmlns:a16="http://schemas.microsoft.com/office/drawing/2014/main" xmlns="" id="{F830E6CC-23AB-4A31-BF52-037935F8E47E}"/>
                  </a:ext>
                </a:extLst>
              </p:cNvPr>
              <p:cNvSpPr/>
              <p:nvPr/>
            </p:nvSpPr>
            <p:spPr bwMode="auto">
              <a:xfrm>
                <a:off x="6674047" y="1280373"/>
                <a:ext cx="89308" cy="6152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ïŝḻîḑe">
                <a:extLst>
                  <a:ext uri="{FF2B5EF4-FFF2-40B4-BE49-F238E27FC236}">
                    <a16:creationId xmlns:a16="http://schemas.microsoft.com/office/drawing/2014/main" xmlns="" id="{3C196477-A110-44E6-AB54-41E28651AC67}"/>
                  </a:ext>
                </a:extLst>
              </p:cNvPr>
              <p:cNvSpPr/>
              <p:nvPr/>
            </p:nvSpPr>
            <p:spPr bwMode="auto">
              <a:xfrm>
                <a:off x="8408591" y="1538371"/>
                <a:ext cx="160754" cy="6152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îsľïďé">
                <a:extLst>
                  <a:ext uri="{FF2B5EF4-FFF2-40B4-BE49-F238E27FC236}">
                    <a16:creationId xmlns:a16="http://schemas.microsoft.com/office/drawing/2014/main" xmlns="" id="{C6B20891-BD20-45A8-9E5B-FE22061119D9}"/>
                  </a:ext>
                </a:extLst>
              </p:cNvPr>
              <p:cNvSpPr/>
              <p:nvPr/>
            </p:nvSpPr>
            <p:spPr bwMode="auto">
              <a:xfrm>
                <a:off x="6219572" y="2798595"/>
                <a:ext cx="43662" cy="21831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íSḷîďe">
                <a:extLst>
                  <a:ext uri="{FF2B5EF4-FFF2-40B4-BE49-F238E27FC236}">
                    <a16:creationId xmlns:a16="http://schemas.microsoft.com/office/drawing/2014/main" xmlns="" id="{0FEC6C6E-0966-4A30-9613-96FB5B073B06}"/>
                  </a:ext>
                </a:extLst>
              </p:cNvPr>
              <p:cNvSpPr/>
              <p:nvPr/>
            </p:nvSpPr>
            <p:spPr bwMode="auto">
              <a:xfrm>
                <a:off x="6543063" y="1812247"/>
                <a:ext cx="43662" cy="31753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ïŝľiḑè">
                <a:extLst>
                  <a:ext uri="{FF2B5EF4-FFF2-40B4-BE49-F238E27FC236}">
                    <a16:creationId xmlns:a16="http://schemas.microsoft.com/office/drawing/2014/main" xmlns="" id="{2C17F511-2316-4F0B-BE69-49306D7B1BC1}"/>
                  </a:ext>
                </a:extLst>
              </p:cNvPr>
              <p:cNvSpPr/>
              <p:nvPr/>
            </p:nvSpPr>
            <p:spPr bwMode="auto">
              <a:xfrm>
                <a:off x="6763354" y="1774539"/>
                <a:ext cx="33739" cy="31753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iṥḻïḍé">
                <a:extLst>
                  <a:ext uri="{FF2B5EF4-FFF2-40B4-BE49-F238E27FC236}">
                    <a16:creationId xmlns:a16="http://schemas.microsoft.com/office/drawing/2014/main" xmlns="" id="{6007E27C-F678-4F89-8329-323101C65921}"/>
                  </a:ext>
                </a:extLst>
              </p:cNvPr>
              <p:cNvSpPr/>
              <p:nvPr/>
            </p:nvSpPr>
            <p:spPr bwMode="auto">
              <a:xfrm>
                <a:off x="7001506" y="1655464"/>
                <a:ext cx="31753" cy="21831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ṣḻiḑé">
                <a:extLst>
                  <a:ext uri="{FF2B5EF4-FFF2-40B4-BE49-F238E27FC236}">
                    <a16:creationId xmlns:a16="http://schemas.microsoft.com/office/drawing/2014/main" xmlns="" id="{B538BEA0-48F1-4E08-A1ED-51479F901E97}"/>
                  </a:ext>
                </a:extLst>
              </p:cNvPr>
              <p:cNvSpPr/>
              <p:nvPr/>
            </p:nvSpPr>
            <p:spPr bwMode="auto">
              <a:xfrm>
                <a:off x="8474082" y="1633633"/>
                <a:ext cx="67476" cy="27784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ïŝ1ïḍé">
                <a:extLst>
                  <a:ext uri="{FF2B5EF4-FFF2-40B4-BE49-F238E27FC236}">
                    <a16:creationId xmlns:a16="http://schemas.microsoft.com/office/drawing/2014/main" xmlns="" id="{123C0224-29BA-4418-8565-81DA01F53F91}"/>
                  </a:ext>
                </a:extLst>
              </p:cNvPr>
              <p:cNvSpPr/>
              <p:nvPr/>
            </p:nvSpPr>
            <p:spPr bwMode="auto">
              <a:xfrm>
                <a:off x="8605066" y="1566156"/>
                <a:ext cx="93277" cy="337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ïsḷïḑe">
                <a:extLst>
                  <a:ext uri="{FF2B5EF4-FFF2-40B4-BE49-F238E27FC236}">
                    <a16:creationId xmlns:a16="http://schemas.microsoft.com/office/drawing/2014/main" xmlns="" id="{707D9E48-8415-4555-B003-9B8DF44968E8}"/>
                  </a:ext>
                </a:extLst>
              </p:cNvPr>
              <p:cNvSpPr/>
              <p:nvPr/>
            </p:nvSpPr>
            <p:spPr bwMode="auto">
              <a:xfrm>
                <a:off x="8472098" y="1611802"/>
                <a:ext cx="19846" cy="21831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ïSļíḍè">
              <a:extLst>
                <a:ext uri="{FF2B5EF4-FFF2-40B4-BE49-F238E27FC236}">
                  <a16:creationId xmlns:a16="http://schemas.microsoft.com/office/drawing/2014/main" xmlns="" id="{9279AD4D-9E63-426C-B8EC-E680DE138671}"/>
                </a:ext>
              </a:extLst>
            </p:cNvPr>
            <p:cNvSpPr/>
            <p:nvPr/>
          </p:nvSpPr>
          <p:spPr>
            <a:xfrm>
              <a:off x="3221462" y="1143001"/>
              <a:ext cx="1292410" cy="1292408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1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/>
                <a:t>Text</a:t>
              </a:r>
              <a:endParaRPr sz="3200" b="1" dirty="0"/>
            </a:p>
          </p:txBody>
        </p:sp>
        <p:sp>
          <p:nvSpPr>
            <p:cNvPr id="8" name="îš1íḍê">
              <a:extLst>
                <a:ext uri="{FF2B5EF4-FFF2-40B4-BE49-F238E27FC236}">
                  <a16:creationId xmlns:a16="http://schemas.microsoft.com/office/drawing/2014/main" xmlns="" id="{F24856C7-13E9-47A9-AE94-FB3C7CEA30AF}"/>
                </a:ext>
              </a:extLst>
            </p:cNvPr>
            <p:cNvSpPr/>
            <p:nvPr/>
          </p:nvSpPr>
          <p:spPr>
            <a:xfrm>
              <a:off x="7288197" y="1243450"/>
              <a:ext cx="1627282" cy="1627281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32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9" name="işḷîďe">
              <a:extLst>
                <a:ext uri="{FF2B5EF4-FFF2-40B4-BE49-F238E27FC236}">
                  <a16:creationId xmlns:a16="http://schemas.microsoft.com/office/drawing/2014/main" xmlns="" id="{7F7616A6-E42F-4CB2-9B1E-D43A1D3B2229}"/>
                </a:ext>
              </a:extLst>
            </p:cNvPr>
            <p:cNvSpPr/>
            <p:nvPr/>
          </p:nvSpPr>
          <p:spPr>
            <a:xfrm>
              <a:off x="5515005" y="2264003"/>
              <a:ext cx="1116252" cy="1116249"/>
            </a:xfrm>
            <a:prstGeom prst="ellipse">
              <a:avLst/>
            </a:prstGeom>
            <a:solidFill>
              <a:schemeClr val="bg1">
                <a:alpha val="62000"/>
              </a:schemeClr>
            </a:solidFill>
            <a:ln w="34925">
              <a:solidFill>
                <a:schemeClr val="accent2"/>
              </a:solidFill>
              <a:miter lim="800000"/>
            </a:ln>
            <a:effectLst/>
          </p:spPr>
          <p:txBody>
            <a:bodyPr wrap="none" lIns="91440" tIns="45720" rIns="91440" bIns="45720" anchor="ctr">
              <a:noAutofit/>
            </a:bodyPr>
            <a:lstStyle/>
            <a:p>
              <a:pPr algn="ctr" defTabSz="914400">
                <a:spcBef>
                  <a:spcPct val="0"/>
                </a:spcBef>
              </a:pPr>
              <a:r>
                <a:rPr lang="en-US" altLang="zh-CN" sz="2800" b="1" dirty="0"/>
                <a:t>Text</a:t>
              </a:r>
            </a:p>
          </p:txBody>
        </p:sp>
        <p:grpSp>
          <p:nvGrpSpPr>
            <p:cNvPr id="10" name="ïşļîḓe">
              <a:extLst>
                <a:ext uri="{FF2B5EF4-FFF2-40B4-BE49-F238E27FC236}">
                  <a16:creationId xmlns:a16="http://schemas.microsoft.com/office/drawing/2014/main" xmlns="" id="{295D6142-1160-4710-AFE0-674785D236DC}"/>
                </a:ext>
              </a:extLst>
            </p:cNvPr>
            <p:cNvGrpSpPr/>
            <p:nvPr/>
          </p:nvGrpSpPr>
          <p:grpSpPr>
            <a:xfrm>
              <a:off x="699005" y="4628681"/>
              <a:ext cx="3371995" cy="1514944"/>
              <a:chOff x="699005" y="4628681"/>
              <a:chExt cx="3371995" cy="1514944"/>
            </a:xfrm>
          </p:grpSpPr>
          <p:sp>
            <p:nvSpPr>
              <p:cNvPr id="21" name="ï$ľiḓe">
                <a:extLst>
                  <a:ext uri="{FF2B5EF4-FFF2-40B4-BE49-F238E27FC236}">
                    <a16:creationId xmlns:a16="http://schemas.microsoft.com/office/drawing/2014/main" xmlns="" id="{0B59B4D6-3793-4438-B784-E551B99F4B4B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2" name="islïḋè">
                <a:extLst>
                  <a:ext uri="{FF2B5EF4-FFF2-40B4-BE49-F238E27FC236}">
                    <a16:creationId xmlns:a16="http://schemas.microsoft.com/office/drawing/2014/main" xmlns="" id="{334F6B86-D9FC-495D-A992-06C271E3E662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îśḻïďè">
                <a:extLst>
                  <a:ext uri="{FF2B5EF4-FFF2-40B4-BE49-F238E27FC236}">
                    <a16:creationId xmlns:a16="http://schemas.microsoft.com/office/drawing/2014/main" xmlns="" id="{48FCEC20-21FB-4EFD-84BE-76E6127FEA67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islîḋê">
              <a:extLst>
                <a:ext uri="{FF2B5EF4-FFF2-40B4-BE49-F238E27FC236}">
                  <a16:creationId xmlns:a16="http://schemas.microsoft.com/office/drawing/2014/main" xmlns="" id="{BD516ED0-D8C9-458A-B8B4-D1A6223BEFA7}"/>
                </a:ext>
              </a:extLst>
            </p:cNvPr>
            <p:cNvGrpSpPr/>
            <p:nvPr/>
          </p:nvGrpSpPr>
          <p:grpSpPr>
            <a:xfrm>
              <a:off x="4422044" y="4628681"/>
              <a:ext cx="3371995" cy="1514944"/>
              <a:chOff x="699005" y="4628681"/>
              <a:chExt cx="3371995" cy="1514944"/>
            </a:xfrm>
          </p:grpSpPr>
          <p:sp>
            <p:nvSpPr>
              <p:cNvPr id="18" name="iṡ1îḑé">
                <a:extLst>
                  <a:ext uri="{FF2B5EF4-FFF2-40B4-BE49-F238E27FC236}">
                    <a16:creationId xmlns:a16="http://schemas.microsoft.com/office/drawing/2014/main" xmlns="" id="{E7C1D52B-0C72-4143-81C6-3FCA8D26ABA0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9" name="îṩliḑé">
                <a:extLst>
                  <a:ext uri="{FF2B5EF4-FFF2-40B4-BE49-F238E27FC236}">
                    <a16:creationId xmlns:a16="http://schemas.microsoft.com/office/drawing/2014/main" xmlns="" id="{292AE6E1-35EA-4663-AAD4-8772B29E62F0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0" name="ïslîdè">
                <a:extLst>
                  <a:ext uri="{FF2B5EF4-FFF2-40B4-BE49-F238E27FC236}">
                    <a16:creationId xmlns:a16="http://schemas.microsoft.com/office/drawing/2014/main" xmlns="" id="{D5C003C1-E814-46AF-8F99-1C316487C6B0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iṧḻïḑê">
              <a:extLst>
                <a:ext uri="{FF2B5EF4-FFF2-40B4-BE49-F238E27FC236}">
                  <a16:creationId xmlns:a16="http://schemas.microsoft.com/office/drawing/2014/main" xmlns="" id="{07113537-C935-414E-82B8-1C95CC6D0209}"/>
                </a:ext>
              </a:extLst>
            </p:cNvPr>
            <p:cNvGrpSpPr/>
            <p:nvPr/>
          </p:nvGrpSpPr>
          <p:grpSpPr>
            <a:xfrm>
              <a:off x="8145082" y="4628681"/>
              <a:ext cx="3371995" cy="1514944"/>
              <a:chOff x="699005" y="4628681"/>
              <a:chExt cx="3371995" cy="1514944"/>
            </a:xfrm>
          </p:grpSpPr>
          <p:sp>
            <p:nvSpPr>
              <p:cNvPr id="15" name="îšľíḍè">
                <a:extLst>
                  <a:ext uri="{FF2B5EF4-FFF2-40B4-BE49-F238E27FC236}">
                    <a16:creationId xmlns:a16="http://schemas.microsoft.com/office/drawing/2014/main" xmlns="" id="{76D220F0-3686-4C48-ADC1-60D6D0435F67}"/>
                  </a:ext>
                </a:extLst>
              </p:cNvPr>
              <p:cNvSpPr/>
              <p:nvPr/>
            </p:nvSpPr>
            <p:spPr>
              <a:xfrm>
                <a:off x="699005" y="4749801"/>
                <a:ext cx="198670" cy="19866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17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6" name="iṧḷîḓe">
                <a:extLst>
                  <a:ext uri="{FF2B5EF4-FFF2-40B4-BE49-F238E27FC236}">
                    <a16:creationId xmlns:a16="http://schemas.microsoft.com/office/drawing/2014/main" xmlns="" id="{AE4F1CA0-2DEA-456F-9674-563783315303}"/>
                  </a:ext>
                </a:extLst>
              </p:cNvPr>
              <p:cNvSpPr/>
              <p:nvPr/>
            </p:nvSpPr>
            <p:spPr bwMode="auto">
              <a:xfrm>
                <a:off x="897675" y="5041561"/>
                <a:ext cx="3173325" cy="1102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6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iṡ1íḑé">
                <a:extLst>
                  <a:ext uri="{FF2B5EF4-FFF2-40B4-BE49-F238E27FC236}">
                    <a16:creationId xmlns:a16="http://schemas.microsoft.com/office/drawing/2014/main" xmlns="" id="{DF4E030D-D9BE-4D82-B190-5A907E4519E4}"/>
                  </a:ext>
                </a:extLst>
              </p:cNvPr>
              <p:cNvSpPr txBox="1"/>
              <p:nvPr/>
            </p:nvSpPr>
            <p:spPr bwMode="auto">
              <a:xfrm>
                <a:off x="897675" y="4628681"/>
                <a:ext cx="317332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85803E1-49B5-490C-B456-705527A0991F}"/>
                </a:ext>
              </a:extLst>
            </p:cNvPr>
            <p:cNvCxnSpPr/>
            <p:nvPr/>
          </p:nvCxnSpPr>
          <p:spPr>
            <a:xfrm>
              <a:off x="4150742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CBEF828-C5F5-4163-AFD9-21593327D4C2}"/>
                </a:ext>
              </a:extLst>
            </p:cNvPr>
            <p:cNvCxnSpPr/>
            <p:nvPr/>
          </p:nvCxnSpPr>
          <p:spPr>
            <a:xfrm>
              <a:off x="7839165" y="4628681"/>
              <a:ext cx="0" cy="151494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219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5f8ddc0b-6e9a-4720-90a3-ca5dda9ea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1FD3B7-2CB8-475A-B7B5-3B288B0895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5793" y="1125538"/>
            <a:ext cx="10974695" cy="5018087"/>
            <a:chOff x="545793" y="1125538"/>
            <a:chExt cx="10974695" cy="5018087"/>
          </a:xfrm>
        </p:grpSpPr>
        <p:grpSp>
          <p:nvGrpSpPr>
            <p:cNvPr id="6" name="îṧḻíďe">
              <a:extLst>
                <a:ext uri="{FF2B5EF4-FFF2-40B4-BE49-F238E27FC236}">
                  <a16:creationId xmlns:a16="http://schemas.microsoft.com/office/drawing/2014/main" xmlns="" id="{DEB2D5F7-A7EE-436B-877B-4D8592E68A4F}"/>
                </a:ext>
              </a:extLst>
            </p:cNvPr>
            <p:cNvGrpSpPr/>
            <p:nvPr/>
          </p:nvGrpSpPr>
          <p:grpSpPr>
            <a:xfrm>
              <a:off x="545793" y="1679216"/>
              <a:ext cx="4639113" cy="3499567"/>
              <a:chOff x="1546225" y="-4763"/>
              <a:chExt cx="9099551" cy="6864351"/>
            </a:xfrm>
          </p:grpSpPr>
          <p:sp>
            <p:nvSpPr>
              <p:cNvPr id="23" name="iṡḻíḋe">
                <a:extLst>
                  <a:ext uri="{FF2B5EF4-FFF2-40B4-BE49-F238E27FC236}">
                    <a16:creationId xmlns:a16="http://schemas.microsoft.com/office/drawing/2014/main" xmlns="" id="{A7C42DA8-3609-4A81-99E0-3766469A6EA8}"/>
                  </a:ext>
                </a:extLst>
              </p:cNvPr>
              <p:cNvSpPr/>
              <p:nvPr/>
            </p:nvSpPr>
            <p:spPr bwMode="auto">
              <a:xfrm>
                <a:off x="1552575" y="1588"/>
                <a:ext cx="8428038" cy="6478588"/>
              </a:xfrm>
              <a:custGeom>
                <a:avLst/>
                <a:gdLst>
                  <a:gd name="T0" fmla="*/ 3783 w 3929"/>
                  <a:gd name="T1" fmla="*/ 411 h 3024"/>
                  <a:gd name="T2" fmla="*/ 3631 w 3929"/>
                  <a:gd name="T3" fmla="*/ 334 h 3024"/>
                  <a:gd name="T4" fmla="*/ 3454 w 3929"/>
                  <a:gd name="T5" fmla="*/ 245 h 3024"/>
                  <a:gd name="T6" fmla="*/ 3347 w 3929"/>
                  <a:gd name="T7" fmla="*/ 65 h 3024"/>
                  <a:gd name="T8" fmla="*/ 3157 w 3929"/>
                  <a:gd name="T9" fmla="*/ 12 h 3024"/>
                  <a:gd name="T10" fmla="*/ 3016 w 3929"/>
                  <a:gd name="T11" fmla="*/ 194 h 3024"/>
                  <a:gd name="T12" fmla="*/ 2915 w 3929"/>
                  <a:gd name="T13" fmla="*/ 373 h 3024"/>
                  <a:gd name="T14" fmla="*/ 2902 w 3929"/>
                  <a:gd name="T15" fmla="*/ 540 h 3024"/>
                  <a:gd name="T16" fmla="*/ 3040 w 3929"/>
                  <a:gd name="T17" fmla="*/ 630 h 3024"/>
                  <a:gd name="T18" fmla="*/ 2836 w 3929"/>
                  <a:gd name="T19" fmla="*/ 724 h 3024"/>
                  <a:gd name="T20" fmla="*/ 2545 w 3929"/>
                  <a:gd name="T21" fmla="*/ 877 h 3024"/>
                  <a:gd name="T22" fmla="*/ 2287 w 3929"/>
                  <a:gd name="T23" fmla="*/ 1041 h 3024"/>
                  <a:gd name="T24" fmla="*/ 1615 w 3929"/>
                  <a:gd name="T25" fmla="*/ 961 h 3024"/>
                  <a:gd name="T26" fmla="*/ 1340 w 3929"/>
                  <a:gd name="T27" fmla="*/ 711 h 3024"/>
                  <a:gd name="T28" fmla="*/ 1266 w 3929"/>
                  <a:gd name="T29" fmla="*/ 461 h 3024"/>
                  <a:gd name="T30" fmla="*/ 1143 w 3929"/>
                  <a:gd name="T31" fmla="*/ 350 h 3024"/>
                  <a:gd name="T32" fmla="*/ 1012 w 3929"/>
                  <a:gd name="T33" fmla="*/ 326 h 3024"/>
                  <a:gd name="T34" fmla="*/ 788 w 3929"/>
                  <a:gd name="T35" fmla="*/ 431 h 3024"/>
                  <a:gd name="T36" fmla="*/ 574 w 3929"/>
                  <a:gd name="T37" fmla="*/ 536 h 3024"/>
                  <a:gd name="T38" fmla="*/ 541 w 3929"/>
                  <a:gd name="T39" fmla="*/ 720 h 3024"/>
                  <a:gd name="T40" fmla="*/ 284 w 3929"/>
                  <a:gd name="T41" fmla="*/ 808 h 3024"/>
                  <a:gd name="T42" fmla="*/ 141 w 3929"/>
                  <a:gd name="T43" fmla="*/ 813 h 3024"/>
                  <a:gd name="T44" fmla="*/ 25 w 3929"/>
                  <a:gd name="T45" fmla="*/ 914 h 3024"/>
                  <a:gd name="T46" fmla="*/ 63 w 3929"/>
                  <a:gd name="T47" fmla="*/ 1127 h 3024"/>
                  <a:gd name="T48" fmla="*/ 166 w 3929"/>
                  <a:gd name="T49" fmla="*/ 1298 h 3024"/>
                  <a:gd name="T50" fmla="*/ 206 w 3929"/>
                  <a:gd name="T51" fmla="*/ 1439 h 3024"/>
                  <a:gd name="T52" fmla="*/ 135 w 3929"/>
                  <a:gd name="T53" fmla="*/ 1592 h 3024"/>
                  <a:gd name="T54" fmla="*/ 218 w 3929"/>
                  <a:gd name="T55" fmla="*/ 1767 h 3024"/>
                  <a:gd name="T56" fmla="*/ 383 w 3929"/>
                  <a:gd name="T57" fmla="*/ 1895 h 3024"/>
                  <a:gd name="T58" fmla="*/ 516 w 3929"/>
                  <a:gd name="T59" fmla="*/ 2034 h 3024"/>
                  <a:gd name="T60" fmla="*/ 619 w 3929"/>
                  <a:gd name="T61" fmla="*/ 2119 h 3024"/>
                  <a:gd name="T62" fmla="*/ 792 w 3929"/>
                  <a:gd name="T63" fmla="*/ 2186 h 3024"/>
                  <a:gd name="T64" fmla="*/ 1005 w 3929"/>
                  <a:gd name="T65" fmla="*/ 2204 h 3024"/>
                  <a:gd name="T66" fmla="*/ 1240 w 3929"/>
                  <a:gd name="T67" fmla="*/ 2270 h 3024"/>
                  <a:gd name="T68" fmla="*/ 1467 w 3929"/>
                  <a:gd name="T69" fmla="*/ 2242 h 3024"/>
                  <a:gd name="T70" fmla="*/ 1556 w 3929"/>
                  <a:gd name="T71" fmla="*/ 2378 h 3024"/>
                  <a:gd name="T72" fmla="*/ 1442 w 3929"/>
                  <a:gd name="T73" fmla="*/ 2559 h 3024"/>
                  <a:gd name="T74" fmla="*/ 1534 w 3929"/>
                  <a:gd name="T75" fmla="*/ 2670 h 3024"/>
                  <a:gd name="T76" fmla="*/ 1560 w 3929"/>
                  <a:gd name="T77" fmla="*/ 2781 h 3024"/>
                  <a:gd name="T78" fmla="*/ 1711 w 3929"/>
                  <a:gd name="T79" fmla="*/ 2875 h 3024"/>
                  <a:gd name="T80" fmla="*/ 1782 w 3929"/>
                  <a:gd name="T81" fmla="*/ 2800 h 3024"/>
                  <a:gd name="T82" fmla="*/ 1975 w 3929"/>
                  <a:gd name="T83" fmla="*/ 2781 h 3024"/>
                  <a:gd name="T84" fmla="*/ 2163 w 3929"/>
                  <a:gd name="T85" fmla="*/ 2815 h 3024"/>
                  <a:gd name="T86" fmla="*/ 2342 w 3929"/>
                  <a:gd name="T87" fmla="*/ 2901 h 3024"/>
                  <a:gd name="T88" fmla="*/ 2491 w 3929"/>
                  <a:gd name="T89" fmla="*/ 3002 h 3024"/>
                  <a:gd name="T90" fmla="*/ 2604 w 3929"/>
                  <a:gd name="T91" fmla="*/ 2910 h 3024"/>
                  <a:gd name="T92" fmla="*/ 2767 w 3929"/>
                  <a:gd name="T93" fmla="*/ 2807 h 3024"/>
                  <a:gd name="T94" fmla="*/ 2914 w 3929"/>
                  <a:gd name="T95" fmla="*/ 2798 h 3024"/>
                  <a:gd name="T96" fmla="*/ 3118 w 3929"/>
                  <a:gd name="T97" fmla="*/ 2612 h 3024"/>
                  <a:gd name="T98" fmla="*/ 3241 w 3929"/>
                  <a:gd name="T99" fmla="*/ 2444 h 3024"/>
                  <a:gd name="T100" fmla="*/ 3325 w 3929"/>
                  <a:gd name="T101" fmla="*/ 2268 h 3024"/>
                  <a:gd name="T102" fmla="*/ 3340 w 3929"/>
                  <a:gd name="T103" fmla="*/ 2104 h 3024"/>
                  <a:gd name="T104" fmla="*/ 3191 w 3929"/>
                  <a:gd name="T105" fmla="*/ 1721 h 3024"/>
                  <a:gd name="T106" fmla="*/ 3319 w 3929"/>
                  <a:gd name="T107" fmla="*/ 1465 h 3024"/>
                  <a:gd name="T108" fmla="*/ 3060 w 3929"/>
                  <a:gd name="T109" fmla="*/ 1402 h 3024"/>
                  <a:gd name="T110" fmla="*/ 3241 w 3929"/>
                  <a:gd name="T111" fmla="*/ 1133 h 3024"/>
                  <a:gd name="T112" fmla="*/ 3351 w 3929"/>
                  <a:gd name="T113" fmla="*/ 1223 h 3024"/>
                  <a:gd name="T114" fmla="*/ 3526 w 3929"/>
                  <a:gd name="T115" fmla="*/ 1058 h 3024"/>
                  <a:gd name="T116" fmla="*/ 3644 w 3929"/>
                  <a:gd name="T117" fmla="*/ 999 h 3024"/>
                  <a:gd name="T118" fmla="*/ 3777 w 3929"/>
                  <a:gd name="T119" fmla="*/ 896 h 3024"/>
                  <a:gd name="T120" fmla="*/ 3783 w 3929"/>
                  <a:gd name="T121" fmla="*/ 720 h 3024"/>
                  <a:gd name="T122" fmla="*/ 3890 w 3929"/>
                  <a:gd name="T123" fmla="*/ 555 h 3024"/>
                  <a:gd name="T124" fmla="*/ 3926 w 3929"/>
                  <a:gd name="T125" fmla="*/ 317 h 3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9" h="3024">
                    <a:moveTo>
                      <a:pt x="3926" y="317"/>
                    </a:moveTo>
                    <a:cubicBezTo>
                      <a:pt x="3929" y="313"/>
                      <a:pt x="3928" y="312"/>
                      <a:pt x="3926" y="311"/>
                    </a:cubicBezTo>
                    <a:cubicBezTo>
                      <a:pt x="3926" y="310"/>
                      <a:pt x="3924" y="310"/>
                      <a:pt x="3921" y="311"/>
                    </a:cubicBezTo>
                    <a:cubicBezTo>
                      <a:pt x="3917" y="313"/>
                      <a:pt x="3917" y="314"/>
                      <a:pt x="3916" y="317"/>
                    </a:cubicBezTo>
                    <a:cubicBezTo>
                      <a:pt x="3915" y="320"/>
                      <a:pt x="3911" y="322"/>
                      <a:pt x="3904" y="321"/>
                    </a:cubicBezTo>
                    <a:cubicBezTo>
                      <a:pt x="3897" y="320"/>
                      <a:pt x="3899" y="323"/>
                      <a:pt x="3893" y="324"/>
                    </a:cubicBezTo>
                    <a:cubicBezTo>
                      <a:pt x="3887" y="326"/>
                      <a:pt x="3888" y="326"/>
                      <a:pt x="3885" y="327"/>
                    </a:cubicBezTo>
                    <a:cubicBezTo>
                      <a:pt x="3881" y="327"/>
                      <a:pt x="3879" y="330"/>
                      <a:pt x="3876" y="332"/>
                    </a:cubicBezTo>
                    <a:cubicBezTo>
                      <a:pt x="3873" y="334"/>
                      <a:pt x="3874" y="334"/>
                      <a:pt x="3870" y="335"/>
                    </a:cubicBezTo>
                    <a:cubicBezTo>
                      <a:pt x="3867" y="336"/>
                      <a:pt x="3868" y="338"/>
                      <a:pt x="3868" y="340"/>
                    </a:cubicBezTo>
                    <a:cubicBezTo>
                      <a:pt x="3867" y="343"/>
                      <a:pt x="3867" y="343"/>
                      <a:pt x="3862" y="344"/>
                    </a:cubicBezTo>
                    <a:cubicBezTo>
                      <a:pt x="3858" y="344"/>
                      <a:pt x="3855" y="348"/>
                      <a:pt x="3854" y="351"/>
                    </a:cubicBezTo>
                    <a:cubicBezTo>
                      <a:pt x="3853" y="353"/>
                      <a:pt x="3853" y="354"/>
                      <a:pt x="3850" y="354"/>
                    </a:cubicBezTo>
                    <a:cubicBezTo>
                      <a:pt x="3847" y="354"/>
                      <a:pt x="3849" y="355"/>
                      <a:pt x="3848" y="360"/>
                    </a:cubicBezTo>
                    <a:cubicBezTo>
                      <a:pt x="3847" y="365"/>
                      <a:pt x="3842" y="363"/>
                      <a:pt x="3839" y="363"/>
                    </a:cubicBezTo>
                    <a:cubicBezTo>
                      <a:pt x="3836" y="363"/>
                      <a:pt x="3838" y="363"/>
                      <a:pt x="3835" y="366"/>
                    </a:cubicBezTo>
                    <a:cubicBezTo>
                      <a:pt x="3832" y="368"/>
                      <a:pt x="3827" y="367"/>
                      <a:pt x="3824" y="367"/>
                    </a:cubicBezTo>
                    <a:cubicBezTo>
                      <a:pt x="3821" y="367"/>
                      <a:pt x="3817" y="372"/>
                      <a:pt x="3816" y="376"/>
                    </a:cubicBezTo>
                    <a:cubicBezTo>
                      <a:pt x="3815" y="379"/>
                      <a:pt x="3813" y="379"/>
                      <a:pt x="3810" y="380"/>
                    </a:cubicBezTo>
                    <a:cubicBezTo>
                      <a:pt x="3807" y="381"/>
                      <a:pt x="3808" y="382"/>
                      <a:pt x="3807" y="387"/>
                    </a:cubicBezTo>
                    <a:cubicBezTo>
                      <a:pt x="3807" y="391"/>
                      <a:pt x="3804" y="388"/>
                      <a:pt x="3801" y="388"/>
                    </a:cubicBezTo>
                    <a:cubicBezTo>
                      <a:pt x="3798" y="388"/>
                      <a:pt x="3799" y="390"/>
                      <a:pt x="3798" y="392"/>
                    </a:cubicBezTo>
                    <a:cubicBezTo>
                      <a:pt x="3798" y="395"/>
                      <a:pt x="3796" y="399"/>
                      <a:pt x="3797" y="404"/>
                    </a:cubicBezTo>
                    <a:cubicBezTo>
                      <a:pt x="3798" y="408"/>
                      <a:pt x="3798" y="409"/>
                      <a:pt x="3796" y="411"/>
                    </a:cubicBezTo>
                    <a:cubicBezTo>
                      <a:pt x="3795" y="413"/>
                      <a:pt x="3791" y="412"/>
                      <a:pt x="3788" y="411"/>
                    </a:cubicBezTo>
                    <a:cubicBezTo>
                      <a:pt x="3786" y="410"/>
                      <a:pt x="3785" y="410"/>
                      <a:pt x="3783" y="411"/>
                    </a:cubicBezTo>
                    <a:cubicBezTo>
                      <a:pt x="3782" y="411"/>
                      <a:pt x="3781" y="412"/>
                      <a:pt x="3780" y="413"/>
                    </a:cubicBezTo>
                    <a:cubicBezTo>
                      <a:pt x="3779" y="415"/>
                      <a:pt x="3779" y="416"/>
                      <a:pt x="3776" y="417"/>
                    </a:cubicBezTo>
                    <a:cubicBezTo>
                      <a:pt x="3773" y="417"/>
                      <a:pt x="3768" y="417"/>
                      <a:pt x="3767" y="419"/>
                    </a:cubicBezTo>
                    <a:cubicBezTo>
                      <a:pt x="3766" y="420"/>
                      <a:pt x="3763" y="421"/>
                      <a:pt x="3761" y="422"/>
                    </a:cubicBezTo>
                    <a:cubicBezTo>
                      <a:pt x="3759" y="423"/>
                      <a:pt x="3754" y="422"/>
                      <a:pt x="3751" y="422"/>
                    </a:cubicBezTo>
                    <a:cubicBezTo>
                      <a:pt x="3748" y="422"/>
                      <a:pt x="3747" y="424"/>
                      <a:pt x="3745" y="426"/>
                    </a:cubicBezTo>
                    <a:cubicBezTo>
                      <a:pt x="3743" y="428"/>
                      <a:pt x="3738" y="427"/>
                      <a:pt x="3737" y="425"/>
                    </a:cubicBezTo>
                    <a:cubicBezTo>
                      <a:pt x="3735" y="423"/>
                      <a:pt x="3733" y="422"/>
                      <a:pt x="3725" y="423"/>
                    </a:cubicBezTo>
                    <a:cubicBezTo>
                      <a:pt x="3717" y="425"/>
                      <a:pt x="3716" y="428"/>
                      <a:pt x="3715" y="431"/>
                    </a:cubicBezTo>
                    <a:cubicBezTo>
                      <a:pt x="3714" y="433"/>
                      <a:pt x="3708" y="435"/>
                      <a:pt x="3707" y="434"/>
                    </a:cubicBezTo>
                    <a:cubicBezTo>
                      <a:pt x="3705" y="434"/>
                      <a:pt x="3700" y="431"/>
                      <a:pt x="3700" y="429"/>
                    </a:cubicBezTo>
                    <a:cubicBezTo>
                      <a:pt x="3699" y="427"/>
                      <a:pt x="3697" y="423"/>
                      <a:pt x="3696" y="420"/>
                    </a:cubicBezTo>
                    <a:cubicBezTo>
                      <a:pt x="3696" y="418"/>
                      <a:pt x="3683" y="408"/>
                      <a:pt x="3679" y="406"/>
                    </a:cubicBezTo>
                    <a:cubicBezTo>
                      <a:pt x="3676" y="404"/>
                      <a:pt x="3675" y="399"/>
                      <a:pt x="3677" y="396"/>
                    </a:cubicBezTo>
                    <a:cubicBezTo>
                      <a:pt x="3680" y="393"/>
                      <a:pt x="3679" y="388"/>
                      <a:pt x="3680" y="385"/>
                    </a:cubicBezTo>
                    <a:cubicBezTo>
                      <a:pt x="3681" y="382"/>
                      <a:pt x="3678" y="379"/>
                      <a:pt x="3677" y="377"/>
                    </a:cubicBezTo>
                    <a:cubicBezTo>
                      <a:pt x="3675" y="376"/>
                      <a:pt x="3674" y="376"/>
                      <a:pt x="3675" y="369"/>
                    </a:cubicBezTo>
                    <a:cubicBezTo>
                      <a:pt x="3676" y="363"/>
                      <a:pt x="3670" y="365"/>
                      <a:pt x="3668" y="368"/>
                    </a:cubicBezTo>
                    <a:cubicBezTo>
                      <a:pt x="3666" y="371"/>
                      <a:pt x="3664" y="367"/>
                      <a:pt x="3664" y="364"/>
                    </a:cubicBezTo>
                    <a:cubicBezTo>
                      <a:pt x="3664" y="361"/>
                      <a:pt x="3662" y="358"/>
                      <a:pt x="3660" y="357"/>
                    </a:cubicBezTo>
                    <a:cubicBezTo>
                      <a:pt x="3658" y="357"/>
                      <a:pt x="3658" y="355"/>
                      <a:pt x="3658" y="352"/>
                    </a:cubicBezTo>
                    <a:cubicBezTo>
                      <a:pt x="3658" y="347"/>
                      <a:pt x="3660" y="343"/>
                      <a:pt x="3661" y="338"/>
                    </a:cubicBezTo>
                    <a:cubicBezTo>
                      <a:pt x="3661" y="336"/>
                      <a:pt x="3661" y="334"/>
                      <a:pt x="3658" y="335"/>
                    </a:cubicBezTo>
                    <a:cubicBezTo>
                      <a:pt x="3656" y="337"/>
                      <a:pt x="3655" y="336"/>
                      <a:pt x="3650" y="334"/>
                    </a:cubicBezTo>
                    <a:cubicBezTo>
                      <a:pt x="3645" y="331"/>
                      <a:pt x="3643" y="331"/>
                      <a:pt x="3641" y="334"/>
                    </a:cubicBezTo>
                    <a:cubicBezTo>
                      <a:pt x="3639" y="336"/>
                      <a:pt x="3636" y="335"/>
                      <a:pt x="3631" y="334"/>
                    </a:cubicBezTo>
                    <a:cubicBezTo>
                      <a:pt x="3628" y="332"/>
                      <a:pt x="3624" y="329"/>
                      <a:pt x="3620" y="326"/>
                    </a:cubicBezTo>
                    <a:cubicBezTo>
                      <a:pt x="3618" y="325"/>
                      <a:pt x="3614" y="319"/>
                      <a:pt x="3611" y="317"/>
                    </a:cubicBezTo>
                    <a:cubicBezTo>
                      <a:pt x="3608" y="315"/>
                      <a:pt x="3606" y="315"/>
                      <a:pt x="3605" y="315"/>
                    </a:cubicBezTo>
                    <a:cubicBezTo>
                      <a:pt x="3602" y="315"/>
                      <a:pt x="3602" y="313"/>
                      <a:pt x="3600" y="311"/>
                    </a:cubicBezTo>
                    <a:cubicBezTo>
                      <a:pt x="3599" y="309"/>
                      <a:pt x="3597" y="307"/>
                      <a:pt x="3594" y="308"/>
                    </a:cubicBezTo>
                    <a:cubicBezTo>
                      <a:pt x="3592" y="310"/>
                      <a:pt x="3590" y="307"/>
                      <a:pt x="3590" y="303"/>
                    </a:cubicBezTo>
                    <a:cubicBezTo>
                      <a:pt x="3590" y="300"/>
                      <a:pt x="3587" y="299"/>
                      <a:pt x="3582" y="298"/>
                    </a:cubicBezTo>
                    <a:cubicBezTo>
                      <a:pt x="3578" y="297"/>
                      <a:pt x="3577" y="299"/>
                      <a:pt x="3577" y="301"/>
                    </a:cubicBezTo>
                    <a:cubicBezTo>
                      <a:pt x="3577" y="304"/>
                      <a:pt x="3576" y="306"/>
                      <a:pt x="3573" y="305"/>
                    </a:cubicBezTo>
                    <a:cubicBezTo>
                      <a:pt x="3570" y="303"/>
                      <a:pt x="3571" y="304"/>
                      <a:pt x="3566" y="306"/>
                    </a:cubicBezTo>
                    <a:cubicBezTo>
                      <a:pt x="3562" y="309"/>
                      <a:pt x="3560" y="310"/>
                      <a:pt x="3558" y="303"/>
                    </a:cubicBezTo>
                    <a:cubicBezTo>
                      <a:pt x="3556" y="297"/>
                      <a:pt x="3549" y="300"/>
                      <a:pt x="3544" y="301"/>
                    </a:cubicBezTo>
                    <a:cubicBezTo>
                      <a:pt x="3539" y="302"/>
                      <a:pt x="3540" y="298"/>
                      <a:pt x="3541" y="295"/>
                    </a:cubicBezTo>
                    <a:cubicBezTo>
                      <a:pt x="3542" y="292"/>
                      <a:pt x="3537" y="293"/>
                      <a:pt x="3536" y="294"/>
                    </a:cubicBezTo>
                    <a:cubicBezTo>
                      <a:pt x="3533" y="296"/>
                      <a:pt x="3531" y="291"/>
                      <a:pt x="3526" y="294"/>
                    </a:cubicBezTo>
                    <a:cubicBezTo>
                      <a:pt x="3519" y="298"/>
                      <a:pt x="3512" y="300"/>
                      <a:pt x="3505" y="303"/>
                    </a:cubicBezTo>
                    <a:cubicBezTo>
                      <a:pt x="3502" y="305"/>
                      <a:pt x="3498" y="304"/>
                      <a:pt x="3496" y="301"/>
                    </a:cubicBezTo>
                    <a:cubicBezTo>
                      <a:pt x="3493" y="297"/>
                      <a:pt x="3491" y="297"/>
                      <a:pt x="3490" y="300"/>
                    </a:cubicBezTo>
                    <a:cubicBezTo>
                      <a:pt x="3488" y="303"/>
                      <a:pt x="3484" y="302"/>
                      <a:pt x="3482" y="300"/>
                    </a:cubicBezTo>
                    <a:cubicBezTo>
                      <a:pt x="3479" y="298"/>
                      <a:pt x="3474" y="293"/>
                      <a:pt x="3474" y="289"/>
                    </a:cubicBezTo>
                    <a:cubicBezTo>
                      <a:pt x="3475" y="284"/>
                      <a:pt x="3470" y="287"/>
                      <a:pt x="3467" y="287"/>
                    </a:cubicBezTo>
                    <a:cubicBezTo>
                      <a:pt x="3464" y="286"/>
                      <a:pt x="3463" y="284"/>
                      <a:pt x="3463" y="278"/>
                    </a:cubicBezTo>
                    <a:cubicBezTo>
                      <a:pt x="3464" y="273"/>
                      <a:pt x="3464" y="273"/>
                      <a:pt x="3462" y="271"/>
                    </a:cubicBezTo>
                    <a:cubicBezTo>
                      <a:pt x="3460" y="268"/>
                      <a:pt x="3461" y="264"/>
                      <a:pt x="3463" y="256"/>
                    </a:cubicBezTo>
                    <a:cubicBezTo>
                      <a:pt x="3465" y="249"/>
                      <a:pt x="3461" y="246"/>
                      <a:pt x="3459" y="246"/>
                    </a:cubicBezTo>
                    <a:cubicBezTo>
                      <a:pt x="3458" y="246"/>
                      <a:pt x="3456" y="246"/>
                      <a:pt x="3454" y="245"/>
                    </a:cubicBezTo>
                    <a:cubicBezTo>
                      <a:pt x="3453" y="244"/>
                      <a:pt x="3451" y="243"/>
                      <a:pt x="3450" y="242"/>
                    </a:cubicBezTo>
                    <a:cubicBezTo>
                      <a:pt x="3445" y="239"/>
                      <a:pt x="3447" y="234"/>
                      <a:pt x="3443" y="230"/>
                    </a:cubicBezTo>
                    <a:cubicBezTo>
                      <a:pt x="3441" y="228"/>
                      <a:pt x="3442" y="224"/>
                      <a:pt x="3444" y="221"/>
                    </a:cubicBezTo>
                    <a:cubicBezTo>
                      <a:pt x="3444" y="220"/>
                      <a:pt x="3444" y="216"/>
                      <a:pt x="3442" y="212"/>
                    </a:cubicBezTo>
                    <a:cubicBezTo>
                      <a:pt x="3439" y="208"/>
                      <a:pt x="3434" y="205"/>
                      <a:pt x="3433" y="204"/>
                    </a:cubicBezTo>
                    <a:cubicBezTo>
                      <a:pt x="3432" y="203"/>
                      <a:pt x="3430" y="200"/>
                      <a:pt x="3429" y="198"/>
                    </a:cubicBezTo>
                    <a:cubicBezTo>
                      <a:pt x="3428" y="196"/>
                      <a:pt x="3428" y="195"/>
                      <a:pt x="3426" y="191"/>
                    </a:cubicBezTo>
                    <a:cubicBezTo>
                      <a:pt x="3424" y="188"/>
                      <a:pt x="3416" y="186"/>
                      <a:pt x="3413" y="184"/>
                    </a:cubicBezTo>
                    <a:cubicBezTo>
                      <a:pt x="3410" y="181"/>
                      <a:pt x="3409" y="177"/>
                      <a:pt x="3409" y="176"/>
                    </a:cubicBezTo>
                    <a:cubicBezTo>
                      <a:pt x="3408" y="173"/>
                      <a:pt x="3412" y="161"/>
                      <a:pt x="3409" y="160"/>
                    </a:cubicBezTo>
                    <a:cubicBezTo>
                      <a:pt x="3403" y="159"/>
                      <a:pt x="3407" y="165"/>
                      <a:pt x="3405" y="166"/>
                    </a:cubicBezTo>
                    <a:cubicBezTo>
                      <a:pt x="3403" y="167"/>
                      <a:pt x="3400" y="166"/>
                      <a:pt x="3400" y="164"/>
                    </a:cubicBezTo>
                    <a:cubicBezTo>
                      <a:pt x="3400" y="163"/>
                      <a:pt x="3399" y="161"/>
                      <a:pt x="3403" y="156"/>
                    </a:cubicBezTo>
                    <a:cubicBezTo>
                      <a:pt x="3407" y="152"/>
                      <a:pt x="3403" y="152"/>
                      <a:pt x="3401" y="151"/>
                    </a:cubicBezTo>
                    <a:cubicBezTo>
                      <a:pt x="3396" y="148"/>
                      <a:pt x="3402" y="143"/>
                      <a:pt x="3395" y="142"/>
                    </a:cubicBezTo>
                    <a:cubicBezTo>
                      <a:pt x="3393" y="142"/>
                      <a:pt x="3391" y="140"/>
                      <a:pt x="3390" y="134"/>
                    </a:cubicBezTo>
                    <a:cubicBezTo>
                      <a:pt x="3390" y="129"/>
                      <a:pt x="3388" y="126"/>
                      <a:pt x="3386" y="125"/>
                    </a:cubicBezTo>
                    <a:cubicBezTo>
                      <a:pt x="3385" y="124"/>
                      <a:pt x="3381" y="121"/>
                      <a:pt x="3380" y="119"/>
                    </a:cubicBezTo>
                    <a:cubicBezTo>
                      <a:pt x="3379" y="117"/>
                      <a:pt x="3374" y="112"/>
                      <a:pt x="3372" y="110"/>
                    </a:cubicBezTo>
                    <a:cubicBezTo>
                      <a:pt x="3370" y="107"/>
                      <a:pt x="3371" y="103"/>
                      <a:pt x="3373" y="101"/>
                    </a:cubicBezTo>
                    <a:cubicBezTo>
                      <a:pt x="3375" y="99"/>
                      <a:pt x="3374" y="93"/>
                      <a:pt x="3371" y="93"/>
                    </a:cubicBezTo>
                    <a:cubicBezTo>
                      <a:pt x="3368" y="92"/>
                      <a:pt x="3362" y="92"/>
                      <a:pt x="3362" y="90"/>
                    </a:cubicBezTo>
                    <a:cubicBezTo>
                      <a:pt x="3361" y="89"/>
                      <a:pt x="3360" y="87"/>
                      <a:pt x="3362" y="84"/>
                    </a:cubicBezTo>
                    <a:cubicBezTo>
                      <a:pt x="3363" y="84"/>
                      <a:pt x="3365" y="81"/>
                      <a:pt x="3364" y="79"/>
                    </a:cubicBezTo>
                    <a:cubicBezTo>
                      <a:pt x="3362" y="75"/>
                      <a:pt x="3356" y="73"/>
                      <a:pt x="3356" y="73"/>
                    </a:cubicBezTo>
                    <a:cubicBezTo>
                      <a:pt x="3354" y="72"/>
                      <a:pt x="3350" y="69"/>
                      <a:pt x="3347" y="65"/>
                    </a:cubicBezTo>
                    <a:cubicBezTo>
                      <a:pt x="3343" y="57"/>
                      <a:pt x="3338" y="68"/>
                      <a:pt x="3335" y="60"/>
                    </a:cubicBezTo>
                    <a:cubicBezTo>
                      <a:pt x="3334" y="57"/>
                      <a:pt x="3335" y="56"/>
                      <a:pt x="3336" y="55"/>
                    </a:cubicBezTo>
                    <a:cubicBezTo>
                      <a:pt x="3337" y="53"/>
                      <a:pt x="3339" y="53"/>
                      <a:pt x="3339" y="48"/>
                    </a:cubicBezTo>
                    <a:cubicBezTo>
                      <a:pt x="3339" y="45"/>
                      <a:pt x="3336" y="45"/>
                      <a:pt x="3332" y="46"/>
                    </a:cubicBezTo>
                    <a:cubicBezTo>
                      <a:pt x="3329" y="46"/>
                      <a:pt x="3327" y="42"/>
                      <a:pt x="3325" y="38"/>
                    </a:cubicBezTo>
                    <a:cubicBezTo>
                      <a:pt x="3322" y="35"/>
                      <a:pt x="3319" y="39"/>
                      <a:pt x="3317" y="41"/>
                    </a:cubicBezTo>
                    <a:cubicBezTo>
                      <a:pt x="3315" y="42"/>
                      <a:pt x="3311" y="39"/>
                      <a:pt x="3314" y="37"/>
                    </a:cubicBezTo>
                    <a:cubicBezTo>
                      <a:pt x="3316" y="35"/>
                      <a:pt x="3315" y="33"/>
                      <a:pt x="3314" y="30"/>
                    </a:cubicBezTo>
                    <a:cubicBezTo>
                      <a:pt x="3312" y="26"/>
                      <a:pt x="3312" y="26"/>
                      <a:pt x="3306" y="26"/>
                    </a:cubicBezTo>
                    <a:cubicBezTo>
                      <a:pt x="3300" y="26"/>
                      <a:pt x="3300" y="27"/>
                      <a:pt x="3292" y="23"/>
                    </a:cubicBezTo>
                    <a:cubicBezTo>
                      <a:pt x="3284" y="19"/>
                      <a:pt x="3280" y="18"/>
                      <a:pt x="3275" y="18"/>
                    </a:cubicBezTo>
                    <a:cubicBezTo>
                      <a:pt x="3269" y="18"/>
                      <a:pt x="3269" y="22"/>
                      <a:pt x="3268" y="25"/>
                    </a:cubicBezTo>
                    <a:cubicBezTo>
                      <a:pt x="3266" y="28"/>
                      <a:pt x="3263" y="27"/>
                      <a:pt x="3260" y="24"/>
                    </a:cubicBezTo>
                    <a:cubicBezTo>
                      <a:pt x="3256" y="20"/>
                      <a:pt x="3253" y="22"/>
                      <a:pt x="3248" y="24"/>
                    </a:cubicBezTo>
                    <a:cubicBezTo>
                      <a:pt x="3244" y="25"/>
                      <a:pt x="3240" y="19"/>
                      <a:pt x="3237" y="15"/>
                    </a:cubicBezTo>
                    <a:cubicBezTo>
                      <a:pt x="3236" y="13"/>
                      <a:pt x="3235" y="13"/>
                      <a:pt x="3234" y="12"/>
                    </a:cubicBezTo>
                    <a:cubicBezTo>
                      <a:pt x="3231" y="10"/>
                      <a:pt x="3227" y="11"/>
                      <a:pt x="3225" y="12"/>
                    </a:cubicBezTo>
                    <a:cubicBezTo>
                      <a:pt x="3224" y="13"/>
                      <a:pt x="3220" y="13"/>
                      <a:pt x="3218" y="11"/>
                    </a:cubicBezTo>
                    <a:cubicBezTo>
                      <a:pt x="3216" y="9"/>
                      <a:pt x="3210" y="8"/>
                      <a:pt x="3206" y="4"/>
                    </a:cubicBezTo>
                    <a:cubicBezTo>
                      <a:pt x="3202" y="0"/>
                      <a:pt x="3194" y="2"/>
                      <a:pt x="3193" y="4"/>
                    </a:cubicBezTo>
                    <a:cubicBezTo>
                      <a:pt x="3192" y="6"/>
                      <a:pt x="3191" y="5"/>
                      <a:pt x="3189" y="4"/>
                    </a:cubicBezTo>
                    <a:cubicBezTo>
                      <a:pt x="3188" y="3"/>
                      <a:pt x="3188" y="4"/>
                      <a:pt x="3187" y="5"/>
                    </a:cubicBezTo>
                    <a:cubicBezTo>
                      <a:pt x="3186" y="6"/>
                      <a:pt x="3185" y="7"/>
                      <a:pt x="3180" y="5"/>
                    </a:cubicBezTo>
                    <a:cubicBezTo>
                      <a:pt x="3174" y="3"/>
                      <a:pt x="3174" y="3"/>
                      <a:pt x="3173" y="5"/>
                    </a:cubicBezTo>
                    <a:cubicBezTo>
                      <a:pt x="3172" y="7"/>
                      <a:pt x="3170" y="8"/>
                      <a:pt x="3167" y="10"/>
                    </a:cubicBezTo>
                    <a:cubicBezTo>
                      <a:pt x="3163" y="13"/>
                      <a:pt x="3159" y="9"/>
                      <a:pt x="3157" y="12"/>
                    </a:cubicBezTo>
                    <a:cubicBezTo>
                      <a:pt x="3155" y="15"/>
                      <a:pt x="3150" y="16"/>
                      <a:pt x="3147" y="16"/>
                    </a:cubicBezTo>
                    <a:cubicBezTo>
                      <a:pt x="3144" y="17"/>
                      <a:pt x="3142" y="17"/>
                      <a:pt x="3138" y="17"/>
                    </a:cubicBezTo>
                    <a:cubicBezTo>
                      <a:pt x="3134" y="18"/>
                      <a:pt x="3131" y="18"/>
                      <a:pt x="3124" y="16"/>
                    </a:cubicBezTo>
                    <a:cubicBezTo>
                      <a:pt x="3117" y="14"/>
                      <a:pt x="3113" y="18"/>
                      <a:pt x="3111" y="20"/>
                    </a:cubicBezTo>
                    <a:cubicBezTo>
                      <a:pt x="3110" y="23"/>
                      <a:pt x="3110" y="24"/>
                      <a:pt x="3102" y="24"/>
                    </a:cubicBezTo>
                    <a:cubicBezTo>
                      <a:pt x="3095" y="25"/>
                      <a:pt x="3096" y="27"/>
                      <a:pt x="3090" y="29"/>
                    </a:cubicBezTo>
                    <a:cubicBezTo>
                      <a:pt x="3085" y="31"/>
                      <a:pt x="3077" y="35"/>
                      <a:pt x="3072" y="38"/>
                    </a:cubicBezTo>
                    <a:cubicBezTo>
                      <a:pt x="3067" y="40"/>
                      <a:pt x="3058" y="41"/>
                      <a:pt x="3048" y="41"/>
                    </a:cubicBezTo>
                    <a:cubicBezTo>
                      <a:pt x="3038" y="42"/>
                      <a:pt x="3039" y="44"/>
                      <a:pt x="3039" y="48"/>
                    </a:cubicBezTo>
                    <a:cubicBezTo>
                      <a:pt x="3038" y="52"/>
                      <a:pt x="3037" y="51"/>
                      <a:pt x="3033" y="57"/>
                    </a:cubicBezTo>
                    <a:cubicBezTo>
                      <a:pt x="3030" y="62"/>
                      <a:pt x="3022" y="68"/>
                      <a:pt x="3019" y="74"/>
                    </a:cubicBezTo>
                    <a:cubicBezTo>
                      <a:pt x="3016" y="80"/>
                      <a:pt x="3012" y="82"/>
                      <a:pt x="3008" y="85"/>
                    </a:cubicBezTo>
                    <a:cubicBezTo>
                      <a:pt x="3005" y="88"/>
                      <a:pt x="3004" y="89"/>
                      <a:pt x="3007" y="92"/>
                    </a:cubicBezTo>
                    <a:cubicBezTo>
                      <a:pt x="3009" y="94"/>
                      <a:pt x="3008" y="94"/>
                      <a:pt x="3006" y="98"/>
                    </a:cubicBezTo>
                    <a:cubicBezTo>
                      <a:pt x="3005" y="102"/>
                      <a:pt x="3005" y="101"/>
                      <a:pt x="3006" y="104"/>
                    </a:cubicBezTo>
                    <a:cubicBezTo>
                      <a:pt x="3007" y="107"/>
                      <a:pt x="3013" y="107"/>
                      <a:pt x="3020" y="102"/>
                    </a:cubicBezTo>
                    <a:cubicBezTo>
                      <a:pt x="3027" y="97"/>
                      <a:pt x="3037" y="102"/>
                      <a:pt x="3040" y="103"/>
                    </a:cubicBezTo>
                    <a:cubicBezTo>
                      <a:pt x="3043" y="105"/>
                      <a:pt x="3044" y="107"/>
                      <a:pt x="3044" y="108"/>
                    </a:cubicBezTo>
                    <a:cubicBezTo>
                      <a:pt x="3044" y="110"/>
                      <a:pt x="3044" y="112"/>
                      <a:pt x="3042" y="119"/>
                    </a:cubicBezTo>
                    <a:cubicBezTo>
                      <a:pt x="3040" y="126"/>
                      <a:pt x="3042" y="127"/>
                      <a:pt x="3046" y="129"/>
                    </a:cubicBezTo>
                    <a:cubicBezTo>
                      <a:pt x="3051" y="132"/>
                      <a:pt x="3049" y="142"/>
                      <a:pt x="3050" y="146"/>
                    </a:cubicBezTo>
                    <a:cubicBezTo>
                      <a:pt x="3050" y="150"/>
                      <a:pt x="3050" y="151"/>
                      <a:pt x="3049" y="154"/>
                    </a:cubicBezTo>
                    <a:cubicBezTo>
                      <a:pt x="3047" y="156"/>
                      <a:pt x="3034" y="166"/>
                      <a:pt x="3032" y="169"/>
                    </a:cubicBezTo>
                    <a:cubicBezTo>
                      <a:pt x="3030" y="171"/>
                      <a:pt x="3023" y="179"/>
                      <a:pt x="3021" y="181"/>
                    </a:cubicBezTo>
                    <a:cubicBezTo>
                      <a:pt x="3019" y="183"/>
                      <a:pt x="3017" y="184"/>
                      <a:pt x="3016" y="187"/>
                    </a:cubicBezTo>
                    <a:cubicBezTo>
                      <a:pt x="3016" y="189"/>
                      <a:pt x="3016" y="190"/>
                      <a:pt x="3016" y="194"/>
                    </a:cubicBezTo>
                    <a:cubicBezTo>
                      <a:pt x="3015" y="199"/>
                      <a:pt x="3014" y="200"/>
                      <a:pt x="3014" y="202"/>
                    </a:cubicBezTo>
                    <a:cubicBezTo>
                      <a:pt x="3014" y="205"/>
                      <a:pt x="3014" y="207"/>
                      <a:pt x="3012" y="208"/>
                    </a:cubicBezTo>
                    <a:cubicBezTo>
                      <a:pt x="3010" y="209"/>
                      <a:pt x="3011" y="210"/>
                      <a:pt x="3011" y="213"/>
                    </a:cubicBezTo>
                    <a:cubicBezTo>
                      <a:pt x="3011" y="216"/>
                      <a:pt x="3010" y="215"/>
                      <a:pt x="3009" y="217"/>
                    </a:cubicBezTo>
                    <a:cubicBezTo>
                      <a:pt x="3007" y="219"/>
                      <a:pt x="3007" y="220"/>
                      <a:pt x="3007" y="221"/>
                    </a:cubicBezTo>
                    <a:cubicBezTo>
                      <a:pt x="3007" y="223"/>
                      <a:pt x="3007" y="223"/>
                      <a:pt x="3005" y="225"/>
                    </a:cubicBezTo>
                    <a:cubicBezTo>
                      <a:pt x="3003" y="226"/>
                      <a:pt x="3003" y="228"/>
                      <a:pt x="3004" y="233"/>
                    </a:cubicBezTo>
                    <a:cubicBezTo>
                      <a:pt x="3005" y="239"/>
                      <a:pt x="2999" y="245"/>
                      <a:pt x="2995" y="248"/>
                    </a:cubicBezTo>
                    <a:cubicBezTo>
                      <a:pt x="2992" y="252"/>
                      <a:pt x="2991" y="256"/>
                      <a:pt x="2992" y="259"/>
                    </a:cubicBezTo>
                    <a:cubicBezTo>
                      <a:pt x="2992" y="262"/>
                      <a:pt x="2992" y="265"/>
                      <a:pt x="2990" y="269"/>
                    </a:cubicBezTo>
                    <a:cubicBezTo>
                      <a:pt x="2989" y="272"/>
                      <a:pt x="2984" y="278"/>
                      <a:pt x="2982" y="281"/>
                    </a:cubicBezTo>
                    <a:cubicBezTo>
                      <a:pt x="2981" y="284"/>
                      <a:pt x="2980" y="286"/>
                      <a:pt x="2980" y="290"/>
                    </a:cubicBezTo>
                    <a:cubicBezTo>
                      <a:pt x="2981" y="293"/>
                      <a:pt x="2979" y="295"/>
                      <a:pt x="2976" y="297"/>
                    </a:cubicBezTo>
                    <a:cubicBezTo>
                      <a:pt x="2974" y="299"/>
                      <a:pt x="2972" y="298"/>
                      <a:pt x="2973" y="301"/>
                    </a:cubicBezTo>
                    <a:cubicBezTo>
                      <a:pt x="2974" y="305"/>
                      <a:pt x="2978" y="304"/>
                      <a:pt x="2984" y="304"/>
                    </a:cubicBezTo>
                    <a:cubicBezTo>
                      <a:pt x="2990" y="303"/>
                      <a:pt x="2987" y="306"/>
                      <a:pt x="2987" y="307"/>
                    </a:cubicBezTo>
                    <a:cubicBezTo>
                      <a:pt x="2987" y="307"/>
                      <a:pt x="2987" y="307"/>
                      <a:pt x="2987" y="307"/>
                    </a:cubicBezTo>
                    <a:cubicBezTo>
                      <a:pt x="2986" y="310"/>
                      <a:pt x="2986" y="310"/>
                      <a:pt x="2987" y="315"/>
                    </a:cubicBezTo>
                    <a:cubicBezTo>
                      <a:pt x="2988" y="319"/>
                      <a:pt x="2986" y="322"/>
                      <a:pt x="2983" y="325"/>
                    </a:cubicBezTo>
                    <a:cubicBezTo>
                      <a:pt x="2980" y="328"/>
                      <a:pt x="2976" y="330"/>
                      <a:pt x="2974" y="334"/>
                    </a:cubicBezTo>
                    <a:cubicBezTo>
                      <a:pt x="2973" y="338"/>
                      <a:pt x="2971" y="338"/>
                      <a:pt x="2967" y="338"/>
                    </a:cubicBezTo>
                    <a:cubicBezTo>
                      <a:pt x="2963" y="338"/>
                      <a:pt x="2961" y="337"/>
                      <a:pt x="2959" y="339"/>
                    </a:cubicBezTo>
                    <a:cubicBezTo>
                      <a:pt x="2957" y="340"/>
                      <a:pt x="2956" y="340"/>
                      <a:pt x="2948" y="342"/>
                    </a:cubicBezTo>
                    <a:cubicBezTo>
                      <a:pt x="2941" y="344"/>
                      <a:pt x="2942" y="347"/>
                      <a:pt x="2939" y="351"/>
                    </a:cubicBezTo>
                    <a:cubicBezTo>
                      <a:pt x="2936" y="354"/>
                      <a:pt x="2929" y="362"/>
                      <a:pt x="2927" y="367"/>
                    </a:cubicBezTo>
                    <a:cubicBezTo>
                      <a:pt x="2926" y="369"/>
                      <a:pt x="2921" y="371"/>
                      <a:pt x="2915" y="373"/>
                    </a:cubicBezTo>
                    <a:cubicBezTo>
                      <a:pt x="2915" y="373"/>
                      <a:pt x="2907" y="375"/>
                      <a:pt x="2904" y="377"/>
                    </a:cubicBezTo>
                    <a:cubicBezTo>
                      <a:pt x="2901" y="379"/>
                      <a:pt x="2897" y="379"/>
                      <a:pt x="2892" y="374"/>
                    </a:cubicBezTo>
                    <a:cubicBezTo>
                      <a:pt x="2888" y="370"/>
                      <a:pt x="2877" y="373"/>
                      <a:pt x="2873" y="373"/>
                    </a:cubicBezTo>
                    <a:cubicBezTo>
                      <a:pt x="2869" y="373"/>
                      <a:pt x="2858" y="368"/>
                      <a:pt x="2849" y="361"/>
                    </a:cubicBezTo>
                    <a:cubicBezTo>
                      <a:pt x="2839" y="353"/>
                      <a:pt x="2838" y="361"/>
                      <a:pt x="2838" y="361"/>
                    </a:cubicBezTo>
                    <a:cubicBezTo>
                      <a:pt x="2838" y="361"/>
                      <a:pt x="2818" y="414"/>
                      <a:pt x="2816" y="418"/>
                    </a:cubicBezTo>
                    <a:cubicBezTo>
                      <a:pt x="2815" y="422"/>
                      <a:pt x="2809" y="438"/>
                      <a:pt x="2806" y="443"/>
                    </a:cubicBezTo>
                    <a:cubicBezTo>
                      <a:pt x="2804" y="448"/>
                      <a:pt x="2808" y="450"/>
                      <a:pt x="2807" y="454"/>
                    </a:cubicBezTo>
                    <a:cubicBezTo>
                      <a:pt x="2806" y="457"/>
                      <a:pt x="2798" y="468"/>
                      <a:pt x="2796" y="470"/>
                    </a:cubicBezTo>
                    <a:cubicBezTo>
                      <a:pt x="2794" y="472"/>
                      <a:pt x="2793" y="478"/>
                      <a:pt x="2793" y="478"/>
                    </a:cubicBezTo>
                    <a:cubicBezTo>
                      <a:pt x="2793" y="478"/>
                      <a:pt x="2795" y="492"/>
                      <a:pt x="2795" y="495"/>
                    </a:cubicBezTo>
                    <a:cubicBezTo>
                      <a:pt x="2795" y="499"/>
                      <a:pt x="2792" y="501"/>
                      <a:pt x="2787" y="504"/>
                    </a:cubicBezTo>
                    <a:cubicBezTo>
                      <a:pt x="2781" y="508"/>
                      <a:pt x="2781" y="510"/>
                      <a:pt x="2781" y="510"/>
                    </a:cubicBezTo>
                    <a:cubicBezTo>
                      <a:pt x="2781" y="510"/>
                      <a:pt x="2780" y="521"/>
                      <a:pt x="2780" y="527"/>
                    </a:cubicBezTo>
                    <a:cubicBezTo>
                      <a:pt x="2780" y="533"/>
                      <a:pt x="2783" y="534"/>
                      <a:pt x="2783" y="534"/>
                    </a:cubicBezTo>
                    <a:cubicBezTo>
                      <a:pt x="2783" y="534"/>
                      <a:pt x="2793" y="546"/>
                      <a:pt x="2797" y="549"/>
                    </a:cubicBezTo>
                    <a:cubicBezTo>
                      <a:pt x="2800" y="551"/>
                      <a:pt x="2804" y="555"/>
                      <a:pt x="2806" y="553"/>
                    </a:cubicBezTo>
                    <a:cubicBezTo>
                      <a:pt x="2809" y="551"/>
                      <a:pt x="2813" y="543"/>
                      <a:pt x="2816" y="539"/>
                    </a:cubicBezTo>
                    <a:cubicBezTo>
                      <a:pt x="2819" y="534"/>
                      <a:pt x="2824" y="536"/>
                      <a:pt x="2833" y="537"/>
                    </a:cubicBezTo>
                    <a:cubicBezTo>
                      <a:pt x="2842" y="537"/>
                      <a:pt x="2842" y="537"/>
                      <a:pt x="2845" y="534"/>
                    </a:cubicBezTo>
                    <a:cubicBezTo>
                      <a:pt x="2848" y="532"/>
                      <a:pt x="2852" y="532"/>
                      <a:pt x="2852" y="532"/>
                    </a:cubicBezTo>
                    <a:cubicBezTo>
                      <a:pt x="2852" y="532"/>
                      <a:pt x="2858" y="534"/>
                      <a:pt x="2862" y="533"/>
                    </a:cubicBezTo>
                    <a:cubicBezTo>
                      <a:pt x="2867" y="533"/>
                      <a:pt x="2868" y="535"/>
                      <a:pt x="2870" y="537"/>
                    </a:cubicBezTo>
                    <a:cubicBezTo>
                      <a:pt x="2873" y="539"/>
                      <a:pt x="2880" y="542"/>
                      <a:pt x="2883" y="546"/>
                    </a:cubicBezTo>
                    <a:cubicBezTo>
                      <a:pt x="2887" y="550"/>
                      <a:pt x="2891" y="552"/>
                      <a:pt x="2893" y="551"/>
                    </a:cubicBezTo>
                    <a:cubicBezTo>
                      <a:pt x="2895" y="550"/>
                      <a:pt x="2899" y="545"/>
                      <a:pt x="2902" y="540"/>
                    </a:cubicBezTo>
                    <a:cubicBezTo>
                      <a:pt x="2904" y="536"/>
                      <a:pt x="2913" y="523"/>
                      <a:pt x="2916" y="518"/>
                    </a:cubicBezTo>
                    <a:cubicBezTo>
                      <a:pt x="2919" y="514"/>
                      <a:pt x="2921" y="520"/>
                      <a:pt x="2927" y="517"/>
                    </a:cubicBezTo>
                    <a:cubicBezTo>
                      <a:pt x="2931" y="514"/>
                      <a:pt x="2935" y="513"/>
                      <a:pt x="2938" y="515"/>
                    </a:cubicBezTo>
                    <a:cubicBezTo>
                      <a:pt x="2941" y="516"/>
                      <a:pt x="2948" y="516"/>
                      <a:pt x="2951" y="516"/>
                    </a:cubicBezTo>
                    <a:cubicBezTo>
                      <a:pt x="2952" y="516"/>
                      <a:pt x="2953" y="517"/>
                      <a:pt x="2955" y="517"/>
                    </a:cubicBezTo>
                    <a:cubicBezTo>
                      <a:pt x="2960" y="516"/>
                      <a:pt x="2962" y="520"/>
                      <a:pt x="2963" y="523"/>
                    </a:cubicBezTo>
                    <a:cubicBezTo>
                      <a:pt x="2963" y="526"/>
                      <a:pt x="2970" y="534"/>
                      <a:pt x="2972" y="536"/>
                    </a:cubicBezTo>
                    <a:cubicBezTo>
                      <a:pt x="2975" y="538"/>
                      <a:pt x="2990" y="542"/>
                      <a:pt x="2993" y="544"/>
                    </a:cubicBezTo>
                    <a:cubicBezTo>
                      <a:pt x="2996" y="546"/>
                      <a:pt x="2997" y="549"/>
                      <a:pt x="2998" y="551"/>
                    </a:cubicBezTo>
                    <a:cubicBezTo>
                      <a:pt x="2999" y="553"/>
                      <a:pt x="3007" y="558"/>
                      <a:pt x="3008" y="560"/>
                    </a:cubicBezTo>
                    <a:cubicBezTo>
                      <a:pt x="3010" y="563"/>
                      <a:pt x="3011" y="563"/>
                      <a:pt x="3012" y="563"/>
                    </a:cubicBezTo>
                    <a:cubicBezTo>
                      <a:pt x="3015" y="563"/>
                      <a:pt x="3031" y="582"/>
                      <a:pt x="3036" y="587"/>
                    </a:cubicBezTo>
                    <a:cubicBezTo>
                      <a:pt x="3037" y="589"/>
                      <a:pt x="3039" y="592"/>
                      <a:pt x="3039" y="594"/>
                    </a:cubicBezTo>
                    <a:cubicBezTo>
                      <a:pt x="3039" y="597"/>
                      <a:pt x="3043" y="599"/>
                      <a:pt x="3044" y="601"/>
                    </a:cubicBezTo>
                    <a:cubicBezTo>
                      <a:pt x="3044" y="601"/>
                      <a:pt x="3044" y="601"/>
                      <a:pt x="3045" y="601"/>
                    </a:cubicBezTo>
                    <a:cubicBezTo>
                      <a:pt x="3046" y="603"/>
                      <a:pt x="3047" y="605"/>
                      <a:pt x="3048" y="607"/>
                    </a:cubicBezTo>
                    <a:cubicBezTo>
                      <a:pt x="3049" y="609"/>
                      <a:pt x="3049" y="611"/>
                      <a:pt x="3049" y="613"/>
                    </a:cubicBezTo>
                    <a:cubicBezTo>
                      <a:pt x="3049" y="616"/>
                      <a:pt x="3048" y="618"/>
                      <a:pt x="3047" y="620"/>
                    </a:cubicBezTo>
                    <a:cubicBezTo>
                      <a:pt x="3048" y="620"/>
                      <a:pt x="3049" y="620"/>
                      <a:pt x="3050" y="619"/>
                    </a:cubicBezTo>
                    <a:cubicBezTo>
                      <a:pt x="3049" y="621"/>
                      <a:pt x="3048" y="622"/>
                      <a:pt x="3046" y="623"/>
                    </a:cubicBezTo>
                    <a:cubicBezTo>
                      <a:pt x="3046" y="623"/>
                      <a:pt x="3045" y="623"/>
                      <a:pt x="3045" y="624"/>
                    </a:cubicBezTo>
                    <a:cubicBezTo>
                      <a:pt x="3046" y="623"/>
                      <a:pt x="3046" y="621"/>
                      <a:pt x="3047" y="620"/>
                    </a:cubicBezTo>
                    <a:cubicBezTo>
                      <a:pt x="3047" y="620"/>
                      <a:pt x="3047" y="620"/>
                      <a:pt x="3047" y="620"/>
                    </a:cubicBezTo>
                    <a:cubicBezTo>
                      <a:pt x="3044" y="621"/>
                      <a:pt x="3045" y="623"/>
                      <a:pt x="3044" y="625"/>
                    </a:cubicBezTo>
                    <a:cubicBezTo>
                      <a:pt x="3042" y="626"/>
                      <a:pt x="3042" y="628"/>
                      <a:pt x="3041" y="629"/>
                    </a:cubicBezTo>
                    <a:cubicBezTo>
                      <a:pt x="3041" y="629"/>
                      <a:pt x="3041" y="630"/>
                      <a:pt x="3040" y="630"/>
                    </a:cubicBezTo>
                    <a:cubicBezTo>
                      <a:pt x="3037" y="632"/>
                      <a:pt x="3036" y="634"/>
                      <a:pt x="3029" y="633"/>
                    </a:cubicBezTo>
                    <a:cubicBezTo>
                      <a:pt x="3022" y="632"/>
                      <a:pt x="3018" y="633"/>
                      <a:pt x="3016" y="634"/>
                    </a:cubicBezTo>
                    <a:cubicBezTo>
                      <a:pt x="3014" y="635"/>
                      <a:pt x="3008" y="634"/>
                      <a:pt x="3006" y="634"/>
                    </a:cubicBezTo>
                    <a:cubicBezTo>
                      <a:pt x="3005" y="634"/>
                      <a:pt x="3001" y="632"/>
                      <a:pt x="3000" y="630"/>
                    </a:cubicBezTo>
                    <a:cubicBezTo>
                      <a:pt x="3000" y="628"/>
                      <a:pt x="2997" y="627"/>
                      <a:pt x="2995" y="627"/>
                    </a:cubicBezTo>
                    <a:cubicBezTo>
                      <a:pt x="2993" y="628"/>
                      <a:pt x="2993" y="627"/>
                      <a:pt x="2990" y="625"/>
                    </a:cubicBezTo>
                    <a:cubicBezTo>
                      <a:pt x="2987" y="622"/>
                      <a:pt x="2985" y="626"/>
                      <a:pt x="2984" y="629"/>
                    </a:cubicBezTo>
                    <a:cubicBezTo>
                      <a:pt x="2982" y="632"/>
                      <a:pt x="2981" y="631"/>
                      <a:pt x="2979" y="630"/>
                    </a:cubicBezTo>
                    <a:cubicBezTo>
                      <a:pt x="2977" y="630"/>
                      <a:pt x="2973" y="630"/>
                      <a:pt x="2971" y="631"/>
                    </a:cubicBezTo>
                    <a:cubicBezTo>
                      <a:pt x="2968" y="632"/>
                      <a:pt x="2967" y="631"/>
                      <a:pt x="2963" y="630"/>
                    </a:cubicBezTo>
                    <a:cubicBezTo>
                      <a:pt x="2959" y="628"/>
                      <a:pt x="2957" y="629"/>
                      <a:pt x="2955" y="631"/>
                    </a:cubicBezTo>
                    <a:cubicBezTo>
                      <a:pt x="2953" y="633"/>
                      <a:pt x="2950" y="631"/>
                      <a:pt x="2948" y="633"/>
                    </a:cubicBezTo>
                    <a:cubicBezTo>
                      <a:pt x="2946" y="635"/>
                      <a:pt x="2944" y="636"/>
                      <a:pt x="2942" y="637"/>
                    </a:cubicBezTo>
                    <a:cubicBezTo>
                      <a:pt x="2939" y="638"/>
                      <a:pt x="2934" y="641"/>
                      <a:pt x="2931" y="646"/>
                    </a:cubicBezTo>
                    <a:cubicBezTo>
                      <a:pt x="2927" y="650"/>
                      <a:pt x="2924" y="651"/>
                      <a:pt x="2922" y="650"/>
                    </a:cubicBezTo>
                    <a:cubicBezTo>
                      <a:pt x="2919" y="649"/>
                      <a:pt x="2917" y="646"/>
                      <a:pt x="2912" y="644"/>
                    </a:cubicBezTo>
                    <a:cubicBezTo>
                      <a:pt x="2906" y="642"/>
                      <a:pt x="2904" y="648"/>
                      <a:pt x="2903" y="651"/>
                    </a:cubicBezTo>
                    <a:cubicBezTo>
                      <a:pt x="2902" y="655"/>
                      <a:pt x="2902" y="656"/>
                      <a:pt x="2902" y="661"/>
                    </a:cubicBezTo>
                    <a:cubicBezTo>
                      <a:pt x="2902" y="666"/>
                      <a:pt x="2899" y="665"/>
                      <a:pt x="2895" y="667"/>
                    </a:cubicBezTo>
                    <a:cubicBezTo>
                      <a:pt x="2892" y="669"/>
                      <a:pt x="2882" y="667"/>
                      <a:pt x="2880" y="667"/>
                    </a:cubicBezTo>
                    <a:cubicBezTo>
                      <a:pt x="2878" y="667"/>
                      <a:pt x="2874" y="665"/>
                      <a:pt x="2872" y="666"/>
                    </a:cubicBezTo>
                    <a:cubicBezTo>
                      <a:pt x="2870" y="667"/>
                      <a:pt x="2868" y="668"/>
                      <a:pt x="2862" y="671"/>
                    </a:cubicBezTo>
                    <a:cubicBezTo>
                      <a:pt x="2855" y="673"/>
                      <a:pt x="2853" y="675"/>
                      <a:pt x="2851" y="679"/>
                    </a:cubicBezTo>
                    <a:cubicBezTo>
                      <a:pt x="2849" y="684"/>
                      <a:pt x="2842" y="697"/>
                      <a:pt x="2838" y="702"/>
                    </a:cubicBezTo>
                    <a:cubicBezTo>
                      <a:pt x="2835" y="706"/>
                      <a:pt x="2835" y="709"/>
                      <a:pt x="2835" y="712"/>
                    </a:cubicBezTo>
                    <a:cubicBezTo>
                      <a:pt x="2836" y="716"/>
                      <a:pt x="2837" y="720"/>
                      <a:pt x="2836" y="724"/>
                    </a:cubicBezTo>
                    <a:cubicBezTo>
                      <a:pt x="2835" y="728"/>
                      <a:pt x="2831" y="731"/>
                      <a:pt x="2824" y="732"/>
                    </a:cubicBezTo>
                    <a:cubicBezTo>
                      <a:pt x="2817" y="733"/>
                      <a:pt x="2820" y="734"/>
                      <a:pt x="2814" y="741"/>
                    </a:cubicBezTo>
                    <a:cubicBezTo>
                      <a:pt x="2809" y="747"/>
                      <a:pt x="2799" y="753"/>
                      <a:pt x="2797" y="754"/>
                    </a:cubicBezTo>
                    <a:cubicBezTo>
                      <a:pt x="2794" y="756"/>
                      <a:pt x="2790" y="757"/>
                      <a:pt x="2787" y="759"/>
                    </a:cubicBezTo>
                    <a:cubicBezTo>
                      <a:pt x="2783" y="761"/>
                      <a:pt x="2776" y="761"/>
                      <a:pt x="2772" y="761"/>
                    </a:cubicBezTo>
                    <a:cubicBezTo>
                      <a:pt x="2768" y="761"/>
                      <a:pt x="2763" y="761"/>
                      <a:pt x="2762" y="762"/>
                    </a:cubicBezTo>
                    <a:cubicBezTo>
                      <a:pt x="2760" y="763"/>
                      <a:pt x="2758" y="762"/>
                      <a:pt x="2753" y="761"/>
                    </a:cubicBezTo>
                    <a:cubicBezTo>
                      <a:pt x="2749" y="760"/>
                      <a:pt x="2743" y="757"/>
                      <a:pt x="2739" y="758"/>
                    </a:cubicBezTo>
                    <a:cubicBezTo>
                      <a:pt x="2735" y="760"/>
                      <a:pt x="2731" y="764"/>
                      <a:pt x="2731" y="770"/>
                    </a:cubicBezTo>
                    <a:cubicBezTo>
                      <a:pt x="2730" y="775"/>
                      <a:pt x="2728" y="780"/>
                      <a:pt x="2726" y="782"/>
                    </a:cubicBezTo>
                    <a:cubicBezTo>
                      <a:pt x="2724" y="783"/>
                      <a:pt x="2712" y="795"/>
                      <a:pt x="2709" y="800"/>
                    </a:cubicBezTo>
                    <a:cubicBezTo>
                      <a:pt x="2706" y="804"/>
                      <a:pt x="2699" y="805"/>
                      <a:pt x="2696" y="806"/>
                    </a:cubicBezTo>
                    <a:cubicBezTo>
                      <a:pt x="2693" y="807"/>
                      <a:pt x="2686" y="813"/>
                      <a:pt x="2683" y="818"/>
                    </a:cubicBezTo>
                    <a:cubicBezTo>
                      <a:pt x="2681" y="823"/>
                      <a:pt x="2674" y="822"/>
                      <a:pt x="2671" y="821"/>
                    </a:cubicBezTo>
                    <a:cubicBezTo>
                      <a:pt x="2668" y="820"/>
                      <a:pt x="2668" y="819"/>
                      <a:pt x="2661" y="818"/>
                    </a:cubicBezTo>
                    <a:cubicBezTo>
                      <a:pt x="2654" y="818"/>
                      <a:pt x="2649" y="819"/>
                      <a:pt x="2641" y="819"/>
                    </a:cubicBezTo>
                    <a:cubicBezTo>
                      <a:pt x="2632" y="818"/>
                      <a:pt x="2624" y="816"/>
                      <a:pt x="2620" y="815"/>
                    </a:cubicBezTo>
                    <a:cubicBezTo>
                      <a:pt x="2616" y="813"/>
                      <a:pt x="2602" y="801"/>
                      <a:pt x="2598" y="799"/>
                    </a:cubicBezTo>
                    <a:cubicBezTo>
                      <a:pt x="2594" y="796"/>
                      <a:pt x="2590" y="798"/>
                      <a:pt x="2583" y="798"/>
                    </a:cubicBezTo>
                    <a:cubicBezTo>
                      <a:pt x="2576" y="798"/>
                      <a:pt x="2571" y="797"/>
                      <a:pt x="2569" y="797"/>
                    </a:cubicBezTo>
                    <a:cubicBezTo>
                      <a:pt x="2567" y="798"/>
                      <a:pt x="2560" y="804"/>
                      <a:pt x="2556" y="808"/>
                    </a:cubicBezTo>
                    <a:cubicBezTo>
                      <a:pt x="2551" y="812"/>
                      <a:pt x="2551" y="817"/>
                      <a:pt x="2549" y="826"/>
                    </a:cubicBezTo>
                    <a:cubicBezTo>
                      <a:pt x="2547" y="834"/>
                      <a:pt x="2546" y="840"/>
                      <a:pt x="2546" y="843"/>
                    </a:cubicBezTo>
                    <a:cubicBezTo>
                      <a:pt x="2545" y="847"/>
                      <a:pt x="2542" y="855"/>
                      <a:pt x="2539" y="859"/>
                    </a:cubicBezTo>
                    <a:cubicBezTo>
                      <a:pt x="2537" y="862"/>
                      <a:pt x="2541" y="866"/>
                      <a:pt x="2543" y="869"/>
                    </a:cubicBezTo>
                    <a:cubicBezTo>
                      <a:pt x="2545" y="872"/>
                      <a:pt x="2545" y="873"/>
                      <a:pt x="2545" y="877"/>
                    </a:cubicBezTo>
                    <a:cubicBezTo>
                      <a:pt x="2545" y="882"/>
                      <a:pt x="2548" y="880"/>
                      <a:pt x="2548" y="883"/>
                    </a:cubicBezTo>
                    <a:cubicBezTo>
                      <a:pt x="2549" y="886"/>
                      <a:pt x="2551" y="889"/>
                      <a:pt x="2555" y="892"/>
                    </a:cubicBezTo>
                    <a:cubicBezTo>
                      <a:pt x="2559" y="894"/>
                      <a:pt x="2563" y="898"/>
                      <a:pt x="2567" y="902"/>
                    </a:cubicBezTo>
                    <a:cubicBezTo>
                      <a:pt x="2570" y="906"/>
                      <a:pt x="2572" y="908"/>
                      <a:pt x="2572" y="914"/>
                    </a:cubicBezTo>
                    <a:cubicBezTo>
                      <a:pt x="2572" y="920"/>
                      <a:pt x="2570" y="920"/>
                      <a:pt x="2568" y="922"/>
                    </a:cubicBezTo>
                    <a:cubicBezTo>
                      <a:pt x="2566" y="923"/>
                      <a:pt x="2565" y="923"/>
                      <a:pt x="2563" y="926"/>
                    </a:cubicBezTo>
                    <a:cubicBezTo>
                      <a:pt x="2560" y="930"/>
                      <a:pt x="2559" y="929"/>
                      <a:pt x="2555" y="936"/>
                    </a:cubicBezTo>
                    <a:cubicBezTo>
                      <a:pt x="2552" y="943"/>
                      <a:pt x="2546" y="939"/>
                      <a:pt x="2542" y="940"/>
                    </a:cubicBezTo>
                    <a:cubicBezTo>
                      <a:pt x="2538" y="940"/>
                      <a:pt x="2538" y="942"/>
                      <a:pt x="2534" y="944"/>
                    </a:cubicBezTo>
                    <a:cubicBezTo>
                      <a:pt x="2531" y="947"/>
                      <a:pt x="2526" y="950"/>
                      <a:pt x="2520" y="951"/>
                    </a:cubicBezTo>
                    <a:cubicBezTo>
                      <a:pt x="2513" y="952"/>
                      <a:pt x="2509" y="958"/>
                      <a:pt x="2507" y="961"/>
                    </a:cubicBezTo>
                    <a:cubicBezTo>
                      <a:pt x="2505" y="965"/>
                      <a:pt x="2498" y="968"/>
                      <a:pt x="2494" y="979"/>
                    </a:cubicBezTo>
                    <a:cubicBezTo>
                      <a:pt x="2490" y="990"/>
                      <a:pt x="2479" y="1001"/>
                      <a:pt x="2476" y="1003"/>
                    </a:cubicBezTo>
                    <a:cubicBezTo>
                      <a:pt x="2474" y="1006"/>
                      <a:pt x="2472" y="1008"/>
                      <a:pt x="2470" y="1009"/>
                    </a:cubicBezTo>
                    <a:cubicBezTo>
                      <a:pt x="2467" y="1010"/>
                      <a:pt x="2467" y="1010"/>
                      <a:pt x="2463" y="1014"/>
                    </a:cubicBezTo>
                    <a:cubicBezTo>
                      <a:pt x="2459" y="1018"/>
                      <a:pt x="2451" y="1019"/>
                      <a:pt x="2441" y="1019"/>
                    </a:cubicBezTo>
                    <a:cubicBezTo>
                      <a:pt x="2431" y="1019"/>
                      <a:pt x="2433" y="1022"/>
                      <a:pt x="2426" y="1030"/>
                    </a:cubicBezTo>
                    <a:cubicBezTo>
                      <a:pt x="2419" y="1038"/>
                      <a:pt x="2412" y="1037"/>
                      <a:pt x="2409" y="1039"/>
                    </a:cubicBezTo>
                    <a:cubicBezTo>
                      <a:pt x="2406" y="1040"/>
                      <a:pt x="2398" y="1039"/>
                      <a:pt x="2393" y="1039"/>
                    </a:cubicBezTo>
                    <a:cubicBezTo>
                      <a:pt x="2389" y="1039"/>
                      <a:pt x="2384" y="1036"/>
                      <a:pt x="2381" y="1039"/>
                    </a:cubicBezTo>
                    <a:cubicBezTo>
                      <a:pt x="2378" y="1041"/>
                      <a:pt x="2373" y="1042"/>
                      <a:pt x="2370" y="1041"/>
                    </a:cubicBezTo>
                    <a:cubicBezTo>
                      <a:pt x="2368" y="1040"/>
                      <a:pt x="2360" y="1038"/>
                      <a:pt x="2357" y="1038"/>
                    </a:cubicBezTo>
                    <a:cubicBezTo>
                      <a:pt x="2354" y="1038"/>
                      <a:pt x="2338" y="1037"/>
                      <a:pt x="2334" y="1037"/>
                    </a:cubicBezTo>
                    <a:cubicBezTo>
                      <a:pt x="2331" y="1036"/>
                      <a:pt x="2324" y="1037"/>
                      <a:pt x="2320" y="1041"/>
                    </a:cubicBezTo>
                    <a:cubicBezTo>
                      <a:pt x="2316" y="1045"/>
                      <a:pt x="2308" y="1042"/>
                      <a:pt x="2304" y="1044"/>
                    </a:cubicBezTo>
                    <a:cubicBezTo>
                      <a:pt x="2300" y="1045"/>
                      <a:pt x="2289" y="1043"/>
                      <a:pt x="2287" y="1041"/>
                    </a:cubicBezTo>
                    <a:cubicBezTo>
                      <a:pt x="2285" y="1039"/>
                      <a:pt x="2280" y="1038"/>
                      <a:pt x="2277" y="1039"/>
                    </a:cubicBezTo>
                    <a:cubicBezTo>
                      <a:pt x="2274" y="1039"/>
                      <a:pt x="2270" y="1043"/>
                      <a:pt x="2267" y="1046"/>
                    </a:cubicBezTo>
                    <a:cubicBezTo>
                      <a:pt x="2265" y="1050"/>
                      <a:pt x="2257" y="1049"/>
                      <a:pt x="2252" y="1049"/>
                    </a:cubicBezTo>
                    <a:cubicBezTo>
                      <a:pt x="2246" y="1050"/>
                      <a:pt x="2222" y="1058"/>
                      <a:pt x="2222" y="1058"/>
                    </a:cubicBezTo>
                    <a:cubicBezTo>
                      <a:pt x="2222" y="1058"/>
                      <a:pt x="2179" y="1076"/>
                      <a:pt x="2170" y="1080"/>
                    </a:cubicBezTo>
                    <a:cubicBezTo>
                      <a:pt x="2161" y="1085"/>
                      <a:pt x="2137" y="1097"/>
                      <a:pt x="2130" y="1101"/>
                    </a:cubicBezTo>
                    <a:cubicBezTo>
                      <a:pt x="2123" y="1105"/>
                      <a:pt x="2119" y="1106"/>
                      <a:pt x="2117" y="1106"/>
                    </a:cubicBezTo>
                    <a:cubicBezTo>
                      <a:pt x="2115" y="1105"/>
                      <a:pt x="2090" y="1106"/>
                      <a:pt x="2090" y="1106"/>
                    </a:cubicBezTo>
                    <a:cubicBezTo>
                      <a:pt x="2090" y="1088"/>
                      <a:pt x="2090" y="1088"/>
                      <a:pt x="2090" y="1088"/>
                    </a:cubicBezTo>
                    <a:cubicBezTo>
                      <a:pt x="2090" y="1088"/>
                      <a:pt x="2069" y="1090"/>
                      <a:pt x="2063" y="1090"/>
                    </a:cubicBezTo>
                    <a:cubicBezTo>
                      <a:pt x="2057" y="1090"/>
                      <a:pt x="2046" y="1092"/>
                      <a:pt x="2034" y="1089"/>
                    </a:cubicBezTo>
                    <a:cubicBezTo>
                      <a:pt x="2023" y="1087"/>
                      <a:pt x="1989" y="1062"/>
                      <a:pt x="1979" y="1057"/>
                    </a:cubicBezTo>
                    <a:cubicBezTo>
                      <a:pt x="1970" y="1052"/>
                      <a:pt x="1959" y="1051"/>
                      <a:pt x="1945" y="1050"/>
                    </a:cubicBezTo>
                    <a:cubicBezTo>
                      <a:pt x="1931" y="1049"/>
                      <a:pt x="1927" y="1036"/>
                      <a:pt x="1924" y="1026"/>
                    </a:cubicBezTo>
                    <a:cubicBezTo>
                      <a:pt x="1922" y="1016"/>
                      <a:pt x="1912" y="1016"/>
                      <a:pt x="1912" y="1016"/>
                    </a:cubicBezTo>
                    <a:cubicBezTo>
                      <a:pt x="1912" y="1016"/>
                      <a:pt x="1878" y="1006"/>
                      <a:pt x="1872" y="1003"/>
                    </a:cubicBezTo>
                    <a:cubicBezTo>
                      <a:pt x="1866" y="1001"/>
                      <a:pt x="1856" y="996"/>
                      <a:pt x="1852" y="996"/>
                    </a:cubicBezTo>
                    <a:cubicBezTo>
                      <a:pt x="1848" y="996"/>
                      <a:pt x="1836" y="994"/>
                      <a:pt x="1831" y="993"/>
                    </a:cubicBezTo>
                    <a:cubicBezTo>
                      <a:pt x="1826" y="992"/>
                      <a:pt x="1820" y="993"/>
                      <a:pt x="1817" y="996"/>
                    </a:cubicBezTo>
                    <a:cubicBezTo>
                      <a:pt x="1815" y="998"/>
                      <a:pt x="1814" y="996"/>
                      <a:pt x="1811" y="996"/>
                    </a:cubicBezTo>
                    <a:cubicBezTo>
                      <a:pt x="1808" y="996"/>
                      <a:pt x="1803" y="994"/>
                      <a:pt x="1798" y="994"/>
                    </a:cubicBezTo>
                    <a:cubicBezTo>
                      <a:pt x="1792" y="995"/>
                      <a:pt x="1760" y="996"/>
                      <a:pt x="1755" y="995"/>
                    </a:cubicBezTo>
                    <a:cubicBezTo>
                      <a:pt x="1750" y="995"/>
                      <a:pt x="1743" y="993"/>
                      <a:pt x="1737" y="992"/>
                    </a:cubicBezTo>
                    <a:cubicBezTo>
                      <a:pt x="1732" y="990"/>
                      <a:pt x="1713" y="987"/>
                      <a:pt x="1705" y="985"/>
                    </a:cubicBezTo>
                    <a:cubicBezTo>
                      <a:pt x="1696" y="983"/>
                      <a:pt x="1636" y="965"/>
                      <a:pt x="1629" y="962"/>
                    </a:cubicBezTo>
                    <a:cubicBezTo>
                      <a:pt x="1622" y="959"/>
                      <a:pt x="1623" y="961"/>
                      <a:pt x="1615" y="961"/>
                    </a:cubicBezTo>
                    <a:cubicBezTo>
                      <a:pt x="1607" y="961"/>
                      <a:pt x="1585" y="957"/>
                      <a:pt x="1579" y="958"/>
                    </a:cubicBezTo>
                    <a:cubicBezTo>
                      <a:pt x="1573" y="959"/>
                      <a:pt x="1564" y="953"/>
                      <a:pt x="1564" y="948"/>
                    </a:cubicBezTo>
                    <a:cubicBezTo>
                      <a:pt x="1564" y="943"/>
                      <a:pt x="1562" y="938"/>
                      <a:pt x="1561" y="934"/>
                    </a:cubicBezTo>
                    <a:cubicBezTo>
                      <a:pt x="1559" y="930"/>
                      <a:pt x="1545" y="911"/>
                      <a:pt x="1543" y="909"/>
                    </a:cubicBezTo>
                    <a:cubicBezTo>
                      <a:pt x="1540" y="907"/>
                      <a:pt x="1541" y="898"/>
                      <a:pt x="1541" y="893"/>
                    </a:cubicBezTo>
                    <a:cubicBezTo>
                      <a:pt x="1541" y="888"/>
                      <a:pt x="1538" y="878"/>
                      <a:pt x="1536" y="874"/>
                    </a:cubicBezTo>
                    <a:cubicBezTo>
                      <a:pt x="1534" y="870"/>
                      <a:pt x="1533" y="851"/>
                      <a:pt x="1531" y="844"/>
                    </a:cubicBezTo>
                    <a:cubicBezTo>
                      <a:pt x="1530" y="837"/>
                      <a:pt x="1529" y="836"/>
                      <a:pt x="1526" y="836"/>
                    </a:cubicBezTo>
                    <a:cubicBezTo>
                      <a:pt x="1524" y="835"/>
                      <a:pt x="1520" y="835"/>
                      <a:pt x="1517" y="833"/>
                    </a:cubicBezTo>
                    <a:cubicBezTo>
                      <a:pt x="1515" y="831"/>
                      <a:pt x="1517" y="828"/>
                      <a:pt x="1518" y="823"/>
                    </a:cubicBezTo>
                    <a:cubicBezTo>
                      <a:pt x="1520" y="818"/>
                      <a:pt x="1521" y="813"/>
                      <a:pt x="1523" y="812"/>
                    </a:cubicBezTo>
                    <a:cubicBezTo>
                      <a:pt x="1525" y="810"/>
                      <a:pt x="1521" y="808"/>
                      <a:pt x="1521" y="808"/>
                    </a:cubicBezTo>
                    <a:cubicBezTo>
                      <a:pt x="1521" y="808"/>
                      <a:pt x="1507" y="808"/>
                      <a:pt x="1502" y="808"/>
                    </a:cubicBezTo>
                    <a:cubicBezTo>
                      <a:pt x="1497" y="808"/>
                      <a:pt x="1497" y="808"/>
                      <a:pt x="1493" y="805"/>
                    </a:cubicBezTo>
                    <a:cubicBezTo>
                      <a:pt x="1489" y="803"/>
                      <a:pt x="1479" y="792"/>
                      <a:pt x="1476" y="788"/>
                    </a:cubicBezTo>
                    <a:cubicBezTo>
                      <a:pt x="1473" y="784"/>
                      <a:pt x="1463" y="780"/>
                      <a:pt x="1462" y="777"/>
                    </a:cubicBezTo>
                    <a:cubicBezTo>
                      <a:pt x="1461" y="774"/>
                      <a:pt x="1453" y="763"/>
                      <a:pt x="1451" y="760"/>
                    </a:cubicBezTo>
                    <a:cubicBezTo>
                      <a:pt x="1448" y="757"/>
                      <a:pt x="1433" y="747"/>
                      <a:pt x="1430" y="744"/>
                    </a:cubicBezTo>
                    <a:cubicBezTo>
                      <a:pt x="1428" y="741"/>
                      <a:pt x="1414" y="730"/>
                      <a:pt x="1413" y="728"/>
                    </a:cubicBezTo>
                    <a:cubicBezTo>
                      <a:pt x="1412" y="726"/>
                      <a:pt x="1405" y="724"/>
                      <a:pt x="1402" y="724"/>
                    </a:cubicBezTo>
                    <a:cubicBezTo>
                      <a:pt x="1400" y="724"/>
                      <a:pt x="1397" y="724"/>
                      <a:pt x="1396" y="722"/>
                    </a:cubicBezTo>
                    <a:cubicBezTo>
                      <a:pt x="1395" y="719"/>
                      <a:pt x="1388" y="718"/>
                      <a:pt x="1385" y="718"/>
                    </a:cubicBezTo>
                    <a:cubicBezTo>
                      <a:pt x="1382" y="718"/>
                      <a:pt x="1376" y="716"/>
                      <a:pt x="1374" y="714"/>
                    </a:cubicBezTo>
                    <a:cubicBezTo>
                      <a:pt x="1372" y="713"/>
                      <a:pt x="1364" y="710"/>
                      <a:pt x="1362" y="712"/>
                    </a:cubicBezTo>
                    <a:cubicBezTo>
                      <a:pt x="1359" y="714"/>
                      <a:pt x="1354" y="713"/>
                      <a:pt x="1351" y="712"/>
                    </a:cubicBezTo>
                    <a:cubicBezTo>
                      <a:pt x="1348" y="712"/>
                      <a:pt x="1345" y="710"/>
                      <a:pt x="1340" y="711"/>
                    </a:cubicBezTo>
                    <a:cubicBezTo>
                      <a:pt x="1336" y="711"/>
                      <a:pt x="1334" y="709"/>
                      <a:pt x="1329" y="706"/>
                    </a:cubicBezTo>
                    <a:cubicBezTo>
                      <a:pt x="1324" y="703"/>
                      <a:pt x="1310" y="702"/>
                      <a:pt x="1306" y="703"/>
                    </a:cubicBezTo>
                    <a:cubicBezTo>
                      <a:pt x="1301" y="703"/>
                      <a:pt x="1295" y="700"/>
                      <a:pt x="1294" y="696"/>
                    </a:cubicBezTo>
                    <a:cubicBezTo>
                      <a:pt x="1293" y="693"/>
                      <a:pt x="1288" y="692"/>
                      <a:pt x="1286" y="691"/>
                    </a:cubicBezTo>
                    <a:cubicBezTo>
                      <a:pt x="1283" y="691"/>
                      <a:pt x="1278" y="690"/>
                      <a:pt x="1275" y="690"/>
                    </a:cubicBezTo>
                    <a:cubicBezTo>
                      <a:pt x="1273" y="689"/>
                      <a:pt x="1270" y="685"/>
                      <a:pt x="1268" y="682"/>
                    </a:cubicBezTo>
                    <a:cubicBezTo>
                      <a:pt x="1266" y="679"/>
                      <a:pt x="1261" y="682"/>
                      <a:pt x="1257" y="683"/>
                    </a:cubicBezTo>
                    <a:cubicBezTo>
                      <a:pt x="1254" y="684"/>
                      <a:pt x="1253" y="679"/>
                      <a:pt x="1253" y="671"/>
                    </a:cubicBezTo>
                    <a:cubicBezTo>
                      <a:pt x="1253" y="663"/>
                      <a:pt x="1249" y="657"/>
                      <a:pt x="1248" y="655"/>
                    </a:cubicBezTo>
                    <a:cubicBezTo>
                      <a:pt x="1247" y="654"/>
                      <a:pt x="1246" y="649"/>
                      <a:pt x="1247" y="647"/>
                    </a:cubicBezTo>
                    <a:cubicBezTo>
                      <a:pt x="1248" y="645"/>
                      <a:pt x="1250" y="640"/>
                      <a:pt x="1254" y="633"/>
                    </a:cubicBezTo>
                    <a:cubicBezTo>
                      <a:pt x="1257" y="626"/>
                      <a:pt x="1265" y="620"/>
                      <a:pt x="1267" y="617"/>
                    </a:cubicBezTo>
                    <a:cubicBezTo>
                      <a:pt x="1270" y="614"/>
                      <a:pt x="1275" y="612"/>
                      <a:pt x="1276" y="609"/>
                    </a:cubicBezTo>
                    <a:cubicBezTo>
                      <a:pt x="1278" y="605"/>
                      <a:pt x="1276" y="593"/>
                      <a:pt x="1276" y="589"/>
                    </a:cubicBezTo>
                    <a:cubicBezTo>
                      <a:pt x="1276" y="585"/>
                      <a:pt x="1276" y="584"/>
                      <a:pt x="1276" y="583"/>
                    </a:cubicBezTo>
                    <a:cubicBezTo>
                      <a:pt x="1277" y="582"/>
                      <a:pt x="1282" y="575"/>
                      <a:pt x="1285" y="571"/>
                    </a:cubicBezTo>
                    <a:cubicBezTo>
                      <a:pt x="1289" y="567"/>
                      <a:pt x="1290" y="562"/>
                      <a:pt x="1288" y="561"/>
                    </a:cubicBezTo>
                    <a:cubicBezTo>
                      <a:pt x="1287" y="559"/>
                      <a:pt x="1288" y="558"/>
                      <a:pt x="1291" y="553"/>
                    </a:cubicBezTo>
                    <a:cubicBezTo>
                      <a:pt x="1293" y="549"/>
                      <a:pt x="1288" y="545"/>
                      <a:pt x="1287" y="543"/>
                    </a:cubicBezTo>
                    <a:cubicBezTo>
                      <a:pt x="1286" y="542"/>
                      <a:pt x="1285" y="540"/>
                      <a:pt x="1286" y="535"/>
                    </a:cubicBezTo>
                    <a:cubicBezTo>
                      <a:pt x="1287" y="530"/>
                      <a:pt x="1284" y="525"/>
                      <a:pt x="1281" y="521"/>
                    </a:cubicBezTo>
                    <a:cubicBezTo>
                      <a:pt x="1278" y="518"/>
                      <a:pt x="1274" y="514"/>
                      <a:pt x="1274" y="510"/>
                    </a:cubicBezTo>
                    <a:cubicBezTo>
                      <a:pt x="1273" y="505"/>
                      <a:pt x="1271" y="502"/>
                      <a:pt x="1269" y="499"/>
                    </a:cubicBezTo>
                    <a:cubicBezTo>
                      <a:pt x="1268" y="496"/>
                      <a:pt x="1269" y="490"/>
                      <a:pt x="1270" y="483"/>
                    </a:cubicBezTo>
                    <a:cubicBezTo>
                      <a:pt x="1271" y="476"/>
                      <a:pt x="1268" y="472"/>
                      <a:pt x="1267" y="470"/>
                    </a:cubicBezTo>
                    <a:cubicBezTo>
                      <a:pt x="1265" y="468"/>
                      <a:pt x="1265" y="464"/>
                      <a:pt x="1266" y="461"/>
                    </a:cubicBezTo>
                    <a:cubicBezTo>
                      <a:pt x="1266" y="457"/>
                      <a:pt x="1262" y="454"/>
                      <a:pt x="1259" y="452"/>
                    </a:cubicBezTo>
                    <a:cubicBezTo>
                      <a:pt x="1256" y="451"/>
                      <a:pt x="1252" y="448"/>
                      <a:pt x="1251" y="447"/>
                    </a:cubicBezTo>
                    <a:cubicBezTo>
                      <a:pt x="1249" y="446"/>
                      <a:pt x="1251" y="440"/>
                      <a:pt x="1251" y="436"/>
                    </a:cubicBezTo>
                    <a:cubicBezTo>
                      <a:pt x="1251" y="432"/>
                      <a:pt x="1244" y="433"/>
                      <a:pt x="1244" y="435"/>
                    </a:cubicBezTo>
                    <a:cubicBezTo>
                      <a:pt x="1243" y="437"/>
                      <a:pt x="1242" y="438"/>
                      <a:pt x="1240" y="438"/>
                    </a:cubicBezTo>
                    <a:cubicBezTo>
                      <a:pt x="1238" y="439"/>
                      <a:pt x="1236" y="437"/>
                      <a:pt x="1234" y="435"/>
                    </a:cubicBezTo>
                    <a:cubicBezTo>
                      <a:pt x="1233" y="434"/>
                      <a:pt x="1230" y="432"/>
                      <a:pt x="1230" y="431"/>
                    </a:cubicBezTo>
                    <a:cubicBezTo>
                      <a:pt x="1230" y="430"/>
                      <a:pt x="1230" y="429"/>
                      <a:pt x="1229" y="428"/>
                    </a:cubicBezTo>
                    <a:cubicBezTo>
                      <a:pt x="1228" y="428"/>
                      <a:pt x="1226" y="422"/>
                      <a:pt x="1226" y="420"/>
                    </a:cubicBezTo>
                    <a:cubicBezTo>
                      <a:pt x="1226" y="417"/>
                      <a:pt x="1222" y="416"/>
                      <a:pt x="1221" y="417"/>
                    </a:cubicBezTo>
                    <a:cubicBezTo>
                      <a:pt x="1219" y="417"/>
                      <a:pt x="1218" y="417"/>
                      <a:pt x="1217" y="416"/>
                    </a:cubicBezTo>
                    <a:cubicBezTo>
                      <a:pt x="1215" y="415"/>
                      <a:pt x="1211" y="414"/>
                      <a:pt x="1210" y="415"/>
                    </a:cubicBezTo>
                    <a:cubicBezTo>
                      <a:pt x="1209" y="415"/>
                      <a:pt x="1208" y="418"/>
                      <a:pt x="1205" y="417"/>
                    </a:cubicBezTo>
                    <a:cubicBezTo>
                      <a:pt x="1201" y="416"/>
                      <a:pt x="1198" y="415"/>
                      <a:pt x="1195" y="414"/>
                    </a:cubicBezTo>
                    <a:cubicBezTo>
                      <a:pt x="1193" y="413"/>
                      <a:pt x="1194" y="410"/>
                      <a:pt x="1193" y="408"/>
                    </a:cubicBezTo>
                    <a:cubicBezTo>
                      <a:pt x="1192" y="406"/>
                      <a:pt x="1184" y="404"/>
                      <a:pt x="1183" y="403"/>
                    </a:cubicBezTo>
                    <a:cubicBezTo>
                      <a:pt x="1182" y="402"/>
                      <a:pt x="1180" y="397"/>
                      <a:pt x="1179" y="395"/>
                    </a:cubicBezTo>
                    <a:cubicBezTo>
                      <a:pt x="1177" y="394"/>
                      <a:pt x="1172" y="389"/>
                      <a:pt x="1170" y="388"/>
                    </a:cubicBezTo>
                    <a:cubicBezTo>
                      <a:pt x="1169" y="386"/>
                      <a:pt x="1170" y="383"/>
                      <a:pt x="1170" y="383"/>
                    </a:cubicBezTo>
                    <a:cubicBezTo>
                      <a:pt x="1170" y="383"/>
                      <a:pt x="1170" y="376"/>
                      <a:pt x="1170" y="375"/>
                    </a:cubicBezTo>
                    <a:cubicBezTo>
                      <a:pt x="1170" y="373"/>
                      <a:pt x="1168" y="367"/>
                      <a:pt x="1167" y="370"/>
                    </a:cubicBezTo>
                    <a:cubicBezTo>
                      <a:pt x="1165" y="373"/>
                      <a:pt x="1162" y="375"/>
                      <a:pt x="1161" y="369"/>
                    </a:cubicBezTo>
                    <a:cubicBezTo>
                      <a:pt x="1160" y="364"/>
                      <a:pt x="1160" y="360"/>
                      <a:pt x="1155" y="358"/>
                    </a:cubicBezTo>
                    <a:cubicBezTo>
                      <a:pt x="1150" y="357"/>
                      <a:pt x="1149" y="354"/>
                      <a:pt x="1146" y="352"/>
                    </a:cubicBezTo>
                    <a:cubicBezTo>
                      <a:pt x="1144" y="352"/>
                      <a:pt x="1143" y="351"/>
                      <a:pt x="1143" y="351"/>
                    </a:cubicBezTo>
                    <a:cubicBezTo>
                      <a:pt x="1143" y="351"/>
                      <a:pt x="1144" y="350"/>
                      <a:pt x="1143" y="350"/>
                    </a:cubicBezTo>
                    <a:cubicBezTo>
                      <a:pt x="1141" y="347"/>
                      <a:pt x="1143" y="346"/>
                      <a:pt x="1144" y="343"/>
                    </a:cubicBezTo>
                    <a:cubicBezTo>
                      <a:pt x="1146" y="339"/>
                      <a:pt x="1146" y="336"/>
                      <a:pt x="1144" y="334"/>
                    </a:cubicBezTo>
                    <a:cubicBezTo>
                      <a:pt x="1143" y="333"/>
                      <a:pt x="1142" y="332"/>
                      <a:pt x="1142" y="331"/>
                    </a:cubicBezTo>
                    <a:cubicBezTo>
                      <a:pt x="1141" y="330"/>
                      <a:pt x="1141" y="330"/>
                      <a:pt x="1141" y="329"/>
                    </a:cubicBezTo>
                    <a:cubicBezTo>
                      <a:pt x="1140" y="324"/>
                      <a:pt x="1131" y="318"/>
                      <a:pt x="1131" y="314"/>
                    </a:cubicBezTo>
                    <a:cubicBezTo>
                      <a:pt x="1131" y="312"/>
                      <a:pt x="1132" y="310"/>
                      <a:pt x="1132" y="309"/>
                    </a:cubicBezTo>
                    <a:cubicBezTo>
                      <a:pt x="1135" y="307"/>
                      <a:pt x="1138" y="303"/>
                      <a:pt x="1138" y="300"/>
                    </a:cubicBezTo>
                    <a:cubicBezTo>
                      <a:pt x="1138" y="299"/>
                      <a:pt x="1138" y="299"/>
                      <a:pt x="1138" y="298"/>
                    </a:cubicBezTo>
                    <a:cubicBezTo>
                      <a:pt x="1138" y="297"/>
                      <a:pt x="1139" y="297"/>
                      <a:pt x="1139" y="296"/>
                    </a:cubicBezTo>
                    <a:cubicBezTo>
                      <a:pt x="1139" y="296"/>
                      <a:pt x="1139" y="295"/>
                      <a:pt x="1139" y="295"/>
                    </a:cubicBezTo>
                    <a:cubicBezTo>
                      <a:pt x="1141" y="293"/>
                      <a:pt x="1140" y="290"/>
                      <a:pt x="1137" y="288"/>
                    </a:cubicBezTo>
                    <a:cubicBezTo>
                      <a:pt x="1135" y="286"/>
                      <a:pt x="1130" y="287"/>
                      <a:pt x="1128" y="287"/>
                    </a:cubicBezTo>
                    <a:cubicBezTo>
                      <a:pt x="1126" y="287"/>
                      <a:pt x="1123" y="287"/>
                      <a:pt x="1121" y="288"/>
                    </a:cubicBezTo>
                    <a:cubicBezTo>
                      <a:pt x="1117" y="288"/>
                      <a:pt x="1114" y="288"/>
                      <a:pt x="1111" y="288"/>
                    </a:cubicBezTo>
                    <a:cubicBezTo>
                      <a:pt x="1110" y="287"/>
                      <a:pt x="1108" y="286"/>
                      <a:pt x="1107" y="285"/>
                    </a:cubicBezTo>
                    <a:cubicBezTo>
                      <a:pt x="1103" y="283"/>
                      <a:pt x="1097" y="278"/>
                      <a:pt x="1091" y="278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83" y="277"/>
                      <a:pt x="1076" y="279"/>
                      <a:pt x="1072" y="287"/>
                    </a:cubicBezTo>
                    <a:cubicBezTo>
                      <a:pt x="1072" y="287"/>
                      <a:pt x="1072" y="287"/>
                      <a:pt x="1072" y="287"/>
                    </a:cubicBezTo>
                    <a:cubicBezTo>
                      <a:pt x="1070" y="286"/>
                      <a:pt x="1067" y="287"/>
                      <a:pt x="1068" y="291"/>
                    </a:cubicBezTo>
                    <a:cubicBezTo>
                      <a:pt x="1068" y="294"/>
                      <a:pt x="1069" y="295"/>
                      <a:pt x="1070" y="296"/>
                    </a:cubicBezTo>
                    <a:cubicBezTo>
                      <a:pt x="1069" y="303"/>
                      <a:pt x="1067" y="310"/>
                      <a:pt x="1065" y="316"/>
                    </a:cubicBezTo>
                    <a:cubicBezTo>
                      <a:pt x="1064" y="318"/>
                      <a:pt x="1062" y="319"/>
                      <a:pt x="1059" y="322"/>
                    </a:cubicBezTo>
                    <a:cubicBezTo>
                      <a:pt x="1053" y="327"/>
                      <a:pt x="1049" y="329"/>
                      <a:pt x="1044" y="329"/>
                    </a:cubicBezTo>
                    <a:cubicBezTo>
                      <a:pt x="1039" y="330"/>
                      <a:pt x="1033" y="332"/>
                      <a:pt x="1024" y="329"/>
                    </a:cubicBezTo>
                    <a:cubicBezTo>
                      <a:pt x="1016" y="326"/>
                      <a:pt x="1015" y="326"/>
                      <a:pt x="1012" y="326"/>
                    </a:cubicBezTo>
                    <a:cubicBezTo>
                      <a:pt x="1009" y="326"/>
                      <a:pt x="1002" y="325"/>
                      <a:pt x="999" y="328"/>
                    </a:cubicBezTo>
                    <a:cubicBezTo>
                      <a:pt x="996" y="332"/>
                      <a:pt x="988" y="348"/>
                      <a:pt x="985" y="352"/>
                    </a:cubicBezTo>
                    <a:cubicBezTo>
                      <a:pt x="982" y="356"/>
                      <a:pt x="982" y="358"/>
                      <a:pt x="984" y="361"/>
                    </a:cubicBezTo>
                    <a:cubicBezTo>
                      <a:pt x="985" y="364"/>
                      <a:pt x="985" y="371"/>
                      <a:pt x="984" y="375"/>
                    </a:cubicBezTo>
                    <a:cubicBezTo>
                      <a:pt x="982" y="378"/>
                      <a:pt x="981" y="385"/>
                      <a:pt x="979" y="392"/>
                    </a:cubicBezTo>
                    <a:cubicBezTo>
                      <a:pt x="977" y="399"/>
                      <a:pt x="977" y="400"/>
                      <a:pt x="977" y="407"/>
                    </a:cubicBezTo>
                    <a:cubicBezTo>
                      <a:pt x="977" y="409"/>
                      <a:pt x="977" y="411"/>
                      <a:pt x="977" y="413"/>
                    </a:cubicBezTo>
                    <a:cubicBezTo>
                      <a:pt x="977" y="413"/>
                      <a:pt x="977" y="413"/>
                      <a:pt x="977" y="413"/>
                    </a:cubicBezTo>
                    <a:cubicBezTo>
                      <a:pt x="976" y="418"/>
                      <a:pt x="975" y="423"/>
                      <a:pt x="974" y="427"/>
                    </a:cubicBezTo>
                    <a:cubicBezTo>
                      <a:pt x="972" y="432"/>
                      <a:pt x="971" y="440"/>
                      <a:pt x="960" y="440"/>
                    </a:cubicBezTo>
                    <a:cubicBezTo>
                      <a:pt x="954" y="440"/>
                      <a:pt x="946" y="441"/>
                      <a:pt x="939" y="442"/>
                    </a:cubicBezTo>
                    <a:cubicBezTo>
                      <a:pt x="936" y="443"/>
                      <a:pt x="926" y="448"/>
                      <a:pt x="925" y="445"/>
                    </a:cubicBezTo>
                    <a:cubicBezTo>
                      <a:pt x="921" y="438"/>
                      <a:pt x="917" y="434"/>
                      <a:pt x="902" y="432"/>
                    </a:cubicBezTo>
                    <a:cubicBezTo>
                      <a:pt x="899" y="432"/>
                      <a:pt x="900" y="431"/>
                      <a:pt x="899" y="430"/>
                    </a:cubicBezTo>
                    <a:cubicBezTo>
                      <a:pt x="898" y="429"/>
                      <a:pt x="891" y="427"/>
                      <a:pt x="886" y="428"/>
                    </a:cubicBezTo>
                    <a:cubicBezTo>
                      <a:pt x="882" y="428"/>
                      <a:pt x="875" y="428"/>
                      <a:pt x="872" y="425"/>
                    </a:cubicBezTo>
                    <a:cubicBezTo>
                      <a:pt x="869" y="422"/>
                      <a:pt x="867" y="423"/>
                      <a:pt x="865" y="423"/>
                    </a:cubicBezTo>
                    <a:cubicBezTo>
                      <a:pt x="862" y="422"/>
                      <a:pt x="855" y="417"/>
                      <a:pt x="852" y="415"/>
                    </a:cubicBezTo>
                    <a:cubicBezTo>
                      <a:pt x="848" y="412"/>
                      <a:pt x="842" y="404"/>
                      <a:pt x="839" y="401"/>
                    </a:cubicBezTo>
                    <a:cubicBezTo>
                      <a:pt x="835" y="398"/>
                      <a:pt x="828" y="393"/>
                      <a:pt x="826" y="391"/>
                    </a:cubicBezTo>
                    <a:cubicBezTo>
                      <a:pt x="824" y="389"/>
                      <a:pt x="820" y="388"/>
                      <a:pt x="820" y="388"/>
                    </a:cubicBezTo>
                    <a:cubicBezTo>
                      <a:pt x="820" y="388"/>
                      <a:pt x="813" y="400"/>
                      <a:pt x="810" y="403"/>
                    </a:cubicBezTo>
                    <a:cubicBezTo>
                      <a:pt x="807" y="406"/>
                      <a:pt x="803" y="411"/>
                      <a:pt x="801" y="412"/>
                    </a:cubicBezTo>
                    <a:cubicBezTo>
                      <a:pt x="799" y="412"/>
                      <a:pt x="798" y="417"/>
                      <a:pt x="798" y="419"/>
                    </a:cubicBezTo>
                    <a:cubicBezTo>
                      <a:pt x="797" y="420"/>
                      <a:pt x="796" y="421"/>
                      <a:pt x="793" y="424"/>
                    </a:cubicBezTo>
                    <a:cubicBezTo>
                      <a:pt x="790" y="427"/>
                      <a:pt x="789" y="429"/>
                      <a:pt x="788" y="431"/>
                    </a:cubicBezTo>
                    <a:cubicBezTo>
                      <a:pt x="787" y="433"/>
                      <a:pt x="785" y="442"/>
                      <a:pt x="783" y="446"/>
                    </a:cubicBezTo>
                    <a:cubicBezTo>
                      <a:pt x="780" y="450"/>
                      <a:pt x="772" y="461"/>
                      <a:pt x="769" y="463"/>
                    </a:cubicBezTo>
                    <a:cubicBezTo>
                      <a:pt x="766" y="466"/>
                      <a:pt x="762" y="471"/>
                      <a:pt x="759" y="476"/>
                    </a:cubicBezTo>
                    <a:cubicBezTo>
                      <a:pt x="756" y="481"/>
                      <a:pt x="754" y="485"/>
                      <a:pt x="751" y="487"/>
                    </a:cubicBezTo>
                    <a:cubicBezTo>
                      <a:pt x="749" y="489"/>
                      <a:pt x="747" y="492"/>
                      <a:pt x="747" y="495"/>
                    </a:cubicBezTo>
                    <a:cubicBezTo>
                      <a:pt x="747" y="499"/>
                      <a:pt x="745" y="500"/>
                      <a:pt x="744" y="502"/>
                    </a:cubicBezTo>
                    <a:cubicBezTo>
                      <a:pt x="742" y="504"/>
                      <a:pt x="735" y="513"/>
                      <a:pt x="735" y="517"/>
                    </a:cubicBezTo>
                    <a:cubicBezTo>
                      <a:pt x="735" y="520"/>
                      <a:pt x="737" y="526"/>
                      <a:pt x="740" y="529"/>
                    </a:cubicBezTo>
                    <a:cubicBezTo>
                      <a:pt x="743" y="532"/>
                      <a:pt x="745" y="541"/>
                      <a:pt x="744" y="546"/>
                    </a:cubicBezTo>
                    <a:cubicBezTo>
                      <a:pt x="744" y="551"/>
                      <a:pt x="740" y="548"/>
                      <a:pt x="739" y="549"/>
                    </a:cubicBezTo>
                    <a:cubicBezTo>
                      <a:pt x="737" y="550"/>
                      <a:pt x="733" y="547"/>
                      <a:pt x="727" y="546"/>
                    </a:cubicBezTo>
                    <a:cubicBezTo>
                      <a:pt x="720" y="545"/>
                      <a:pt x="714" y="544"/>
                      <a:pt x="712" y="540"/>
                    </a:cubicBezTo>
                    <a:cubicBezTo>
                      <a:pt x="710" y="537"/>
                      <a:pt x="705" y="529"/>
                      <a:pt x="701" y="528"/>
                    </a:cubicBezTo>
                    <a:cubicBezTo>
                      <a:pt x="697" y="527"/>
                      <a:pt x="688" y="524"/>
                      <a:pt x="683" y="528"/>
                    </a:cubicBezTo>
                    <a:cubicBezTo>
                      <a:pt x="678" y="532"/>
                      <a:pt x="674" y="531"/>
                      <a:pt x="671" y="530"/>
                    </a:cubicBezTo>
                    <a:cubicBezTo>
                      <a:pt x="668" y="529"/>
                      <a:pt x="657" y="527"/>
                      <a:pt x="652" y="530"/>
                    </a:cubicBezTo>
                    <a:cubicBezTo>
                      <a:pt x="648" y="533"/>
                      <a:pt x="644" y="532"/>
                      <a:pt x="642" y="531"/>
                    </a:cubicBezTo>
                    <a:cubicBezTo>
                      <a:pt x="641" y="530"/>
                      <a:pt x="636" y="528"/>
                      <a:pt x="635" y="527"/>
                    </a:cubicBezTo>
                    <a:cubicBezTo>
                      <a:pt x="634" y="525"/>
                      <a:pt x="631" y="525"/>
                      <a:pt x="629" y="528"/>
                    </a:cubicBezTo>
                    <a:cubicBezTo>
                      <a:pt x="626" y="531"/>
                      <a:pt x="624" y="530"/>
                      <a:pt x="622" y="529"/>
                    </a:cubicBezTo>
                    <a:cubicBezTo>
                      <a:pt x="621" y="529"/>
                      <a:pt x="620" y="524"/>
                      <a:pt x="616" y="525"/>
                    </a:cubicBezTo>
                    <a:cubicBezTo>
                      <a:pt x="613" y="525"/>
                      <a:pt x="612" y="528"/>
                      <a:pt x="609" y="527"/>
                    </a:cubicBezTo>
                    <a:cubicBezTo>
                      <a:pt x="606" y="527"/>
                      <a:pt x="599" y="525"/>
                      <a:pt x="594" y="527"/>
                    </a:cubicBezTo>
                    <a:cubicBezTo>
                      <a:pt x="589" y="528"/>
                      <a:pt x="587" y="528"/>
                      <a:pt x="584" y="528"/>
                    </a:cubicBezTo>
                    <a:cubicBezTo>
                      <a:pt x="580" y="527"/>
                      <a:pt x="578" y="529"/>
                      <a:pt x="576" y="530"/>
                    </a:cubicBezTo>
                    <a:cubicBezTo>
                      <a:pt x="573" y="531"/>
                      <a:pt x="571" y="535"/>
                      <a:pt x="574" y="536"/>
                    </a:cubicBezTo>
                    <a:cubicBezTo>
                      <a:pt x="577" y="537"/>
                      <a:pt x="577" y="539"/>
                      <a:pt x="577" y="541"/>
                    </a:cubicBezTo>
                    <a:cubicBezTo>
                      <a:pt x="577" y="544"/>
                      <a:pt x="579" y="544"/>
                      <a:pt x="580" y="545"/>
                    </a:cubicBezTo>
                    <a:cubicBezTo>
                      <a:pt x="582" y="546"/>
                      <a:pt x="583" y="546"/>
                      <a:pt x="585" y="545"/>
                    </a:cubicBezTo>
                    <a:cubicBezTo>
                      <a:pt x="588" y="544"/>
                      <a:pt x="588" y="546"/>
                      <a:pt x="588" y="546"/>
                    </a:cubicBezTo>
                    <a:cubicBezTo>
                      <a:pt x="591" y="547"/>
                      <a:pt x="590" y="550"/>
                      <a:pt x="591" y="551"/>
                    </a:cubicBezTo>
                    <a:cubicBezTo>
                      <a:pt x="593" y="553"/>
                      <a:pt x="593" y="554"/>
                      <a:pt x="594" y="563"/>
                    </a:cubicBezTo>
                    <a:cubicBezTo>
                      <a:pt x="595" y="573"/>
                      <a:pt x="591" y="588"/>
                      <a:pt x="587" y="595"/>
                    </a:cubicBezTo>
                    <a:cubicBezTo>
                      <a:pt x="584" y="602"/>
                      <a:pt x="587" y="616"/>
                      <a:pt x="588" y="625"/>
                    </a:cubicBezTo>
                    <a:cubicBezTo>
                      <a:pt x="588" y="635"/>
                      <a:pt x="585" y="643"/>
                      <a:pt x="585" y="643"/>
                    </a:cubicBezTo>
                    <a:cubicBezTo>
                      <a:pt x="585" y="643"/>
                      <a:pt x="586" y="647"/>
                      <a:pt x="587" y="652"/>
                    </a:cubicBezTo>
                    <a:cubicBezTo>
                      <a:pt x="588" y="658"/>
                      <a:pt x="589" y="662"/>
                      <a:pt x="588" y="665"/>
                    </a:cubicBezTo>
                    <a:cubicBezTo>
                      <a:pt x="588" y="668"/>
                      <a:pt x="590" y="670"/>
                      <a:pt x="588" y="675"/>
                    </a:cubicBezTo>
                    <a:cubicBezTo>
                      <a:pt x="587" y="680"/>
                      <a:pt x="584" y="682"/>
                      <a:pt x="584" y="683"/>
                    </a:cubicBezTo>
                    <a:cubicBezTo>
                      <a:pt x="583" y="685"/>
                      <a:pt x="583" y="685"/>
                      <a:pt x="585" y="688"/>
                    </a:cubicBezTo>
                    <a:cubicBezTo>
                      <a:pt x="586" y="690"/>
                      <a:pt x="586" y="695"/>
                      <a:pt x="586" y="697"/>
                    </a:cubicBezTo>
                    <a:cubicBezTo>
                      <a:pt x="585" y="700"/>
                      <a:pt x="581" y="701"/>
                      <a:pt x="578" y="700"/>
                    </a:cubicBezTo>
                    <a:cubicBezTo>
                      <a:pt x="574" y="699"/>
                      <a:pt x="571" y="701"/>
                      <a:pt x="568" y="702"/>
                    </a:cubicBezTo>
                    <a:cubicBezTo>
                      <a:pt x="565" y="703"/>
                      <a:pt x="561" y="702"/>
                      <a:pt x="559" y="703"/>
                    </a:cubicBezTo>
                    <a:cubicBezTo>
                      <a:pt x="557" y="704"/>
                      <a:pt x="556" y="705"/>
                      <a:pt x="557" y="706"/>
                    </a:cubicBezTo>
                    <a:cubicBezTo>
                      <a:pt x="558" y="707"/>
                      <a:pt x="560" y="707"/>
                      <a:pt x="558" y="709"/>
                    </a:cubicBezTo>
                    <a:cubicBezTo>
                      <a:pt x="557" y="711"/>
                      <a:pt x="556" y="710"/>
                      <a:pt x="557" y="713"/>
                    </a:cubicBezTo>
                    <a:cubicBezTo>
                      <a:pt x="559" y="715"/>
                      <a:pt x="560" y="719"/>
                      <a:pt x="559" y="720"/>
                    </a:cubicBezTo>
                    <a:cubicBezTo>
                      <a:pt x="558" y="720"/>
                      <a:pt x="556" y="720"/>
                      <a:pt x="555" y="720"/>
                    </a:cubicBezTo>
                    <a:cubicBezTo>
                      <a:pt x="552" y="720"/>
                      <a:pt x="552" y="721"/>
                      <a:pt x="550" y="721"/>
                    </a:cubicBezTo>
                    <a:cubicBezTo>
                      <a:pt x="549" y="721"/>
                      <a:pt x="547" y="721"/>
                      <a:pt x="546" y="721"/>
                    </a:cubicBezTo>
                    <a:cubicBezTo>
                      <a:pt x="543" y="719"/>
                      <a:pt x="541" y="720"/>
                      <a:pt x="541" y="720"/>
                    </a:cubicBezTo>
                    <a:cubicBezTo>
                      <a:pt x="541" y="720"/>
                      <a:pt x="540" y="724"/>
                      <a:pt x="537" y="727"/>
                    </a:cubicBezTo>
                    <a:cubicBezTo>
                      <a:pt x="534" y="729"/>
                      <a:pt x="533" y="730"/>
                      <a:pt x="533" y="730"/>
                    </a:cubicBezTo>
                    <a:cubicBezTo>
                      <a:pt x="531" y="731"/>
                      <a:pt x="533" y="735"/>
                      <a:pt x="533" y="740"/>
                    </a:cubicBezTo>
                    <a:cubicBezTo>
                      <a:pt x="533" y="745"/>
                      <a:pt x="534" y="746"/>
                      <a:pt x="534" y="746"/>
                    </a:cubicBezTo>
                    <a:cubicBezTo>
                      <a:pt x="534" y="746"/>
                      <a:pt x="531" y="750"/>
                      <a:pt x="529" y="754"/>
                    </a:cubicBezTo>
                    <a:cubicBezTo>
                      <a:pt x="528" y="757"/>
                      <a:pt x="528" y="761"/>
                      <a:pt x="528" y="764"/>
                    </a:cubicBezTo>
                    <a:cubicBezTo>
                      <a:pt x="527" y="766"/>
                      <a:pt x="527" y="765"/>
                      <a:pt x="525" y="767"/>
                    </a:cubicBezTo>
                    <a:cubicBezTo>
                      <a:pt x="523" y="770"/>
                      <a:pt x="523" y="772"/>
                      <a:pt x="517" y="772"/>
                    </a:cubicBezTo>
                    <a:cubicBezTo>
                      <a:pt x="512" y="772"/>
                      <a:pt x="508" y="777"/>
                      <a:pt x="503" y="780"/>
                    </a:cubicBezTo>
                    <a:cubicBezTo>
                      <a:pt x="498" y="784"/>
                      <a:pt x="497" y="784"/>
                      <a:pt x="494" y="787"/>
                    </a:cubicBezTo>
                    <a:cubicBezTo>
                      <a:pt x="491" y="791"/>
                      <a:pt x="490" y="791"/>
                      <a:pt x="487" y="790"/>
                    </a:cubicBezTo>
                    <a:cubicBezTo>
                      <a:pt x="485" y="790"/>
                      <a:pt x="481" y="788"/>
                      <a:pt x="479" y="789"/>
                    </a:cubicBezTo>
                    <a:cubicBezTo>
                      <a:pt x="477" y="791"/>
                      <a:pt x="474" y="792"/>
                      <a:pt x="472" y="792"/>
                    </a:cubicBezTo>
                    <a:cubicBezTo>
                      <a:pt x="471" y="791"/>
                      <a:pt x="468" y="789"/>
                      <a:pt x="464" y="789"/>
                    </a:cubicBezTo>
                    <a:cubicBezTo>
                      <a:pt x="461" y="790"/>
                      <a:pt x="458" y="789"/>
                      <a:pt x="456" y="792"/>
                    </a:cubicBezTo>
                    <a:cubicBezTo>
                      <a:pt x="454" y="794"/>
                      <a:pt x="447" y="794"/>
                      <a:pt x="443" y="795"/>
                    </a:cubicBezTo>
                    <a:cubicBezTo>
                      <a:pt x="438" y="796"/>
                      <a:pt x="431" y="796"/>
                      <a:pt x="429" y="798"/>
                    </a:cubicBezTo>
                    <a:cubicBezTo>
                      <a:pt x="426" y="799"/>
                      <a:pt x="422" y="801"/>
                      <a:pt x="418" y="800"/>
                    </a:cubicBezTo>
                    <a:cubicBezTo>
                      <a:pt x="414" y="800"/>
                      <a:pt x="413" y="802"/>
                      <a:pt x="410" y="804"/>
                    </a:cubicBezTo>
                    <a:cubicBezTo>
                      <a:pt x="407" y="806"/>
                      <a:pt x="401" y="806"/>
                      <a:pt x="398" y="806"/>
                    </a:cubicBezTo>
                    <a:cubicBezTo>
                      <a:pt x="395" y="807"/>
                      <a:pt x="384" y="808"/>
                      <a:pt x="381" y="806"/>
                    </a:cubicBezTo>
                    <a:cubicBezTo>
                      <a:pt x="374" y="800"/>
                      <a:pt x="327" y="815"/>
                      <a:pt x="319" y="817"/>
                    </a:cubicBezTo>
                    <a:cubicBezTo>
                      <a:pt x="311" y="819"/>
                      <a:pt x="305" y="817"/>
                      <a:pt x="305" y="817"/>
                    </a:cubicBezTo>
                    <a:cubicBezTo>
                      <a:pt x="302" y="815"/>
                      <a:pt x="298" y="816"/>
                      <a:pt x="296" y="814"/>
                    </a:cubicBezTo>
                    <a:cubicBezTo>
                      <a:pt x="293" y="812"/>
                      <a:pt x="293" y="811"/>
                      <a:pt x="293" y="809"/>
                    </a:cubicBezTo>
                    <a:cubicBezTo>
                      <a:pt x="293" y="807"/>
                      <a:pt x="286" y="805"/>
                      <a:pt x="284" y="808"/>
                    </a:cubicBezTo>
                    <a:cubicBezTo>
                      <a:pt x="282" y="810"/>
                      <a:pt x="280" y="809"/>
                      <a:pt x="279" y="810"/>
                    </a:cubicBezTo>
                    <a:cubicBezTo>
                      <a:pt x="277" y="810"/>
                      <a:pt x="278" y="811"/>
                      <a:pt x="276" y="812"/>
                    </a:cubicBezTo>
                    <a:cubicBezTo>
                      <a:pt x="274" y="813"/>
                      <a:pt x="273" y="812"/>
                      <a:pt x="272" y="812"/>
                    </a:cubicBezTo>
                    <a:cubicBezTo>
                      <a:pt x="270" y="812"/>
                      <a:pt x="268" y="816"/>
                      <a:pt x="267" y="817"/>
                    </a:cubicBezTo>
                    <a:cubicBezTo>
                      <a:pt x="266" y="818"/>
                      <a:pt x="266" y="822"/>
                      <a:pt x="263" y="824"/>
                    </a:cubicBezTo>
                    <a:cubicBezTo>
                      <a:pt x="260" y="826"/>
                      <a:pt x="257" y="827"/>
                      <a:pt x="256" y="830"/>
                    </a:cubicBezTo>
                    <a:cubicBezTo>
                      <a:pt x="254" y="833"/>
                      <a:pt x="250" y="841"/>
                      <a:pt x="246" y="845"/>
                    </a:cubicBezTo>
                    <a:cubicBezTo>
                      <a:pt x="242" y="849"/>
                      <a:pt x="241" y="851"/>
                      <a:pt x="238" y="853"/>
                    </a:cubicBezTo>
                    <a:cubicBezTo>
                      <a:pt x="235" y="855"/>
                      <a:pt x="227" y="854"/>
                      <a:pt x="227" y="852"/>
                    </a:cubicBezTo>
                    <a:cubicBezTo>
                      <a:pt x="226" y="849"/>
                      <a:pt x="224" y="848"/>
                      <a:pt x="223" y="848"/>
                    </a:cubicBezTo>
                    <a:cubicBezTo>
                      <a:pt x="222" y="848"/>
                      <a:pt x="220" y="847"/>
                      <a:pt x="218" y="848"/>
                    </a:cubicBezTo>
                    <a:cubicBezTo>
                      <a:pt x="216" y="849"/>
                      <a:pt x="215" y="847"/>
                      <a:pt x="215" y="847"/>
                    </a:cubicBezTo>
                    <a:cubicBezTo>
                      <a:pt x="215" y="847"/>
                      <a:pt x="210" y="847"/>
                      <a:pt x="208" y="848"/>
                    </a:cubicBezTo>
                    <a:cubicBezTo>
                      <a:pt x="207" y="848"/>
                      <a:pt x="204" y="846"/>
                      <a:pt x="204" y="846"/>
                    </a:cubicBezTo>
                    <a:cubicBezTo>
                      <a:pt x="204" y="846"/>
                      <a:pt x="203" y="846"/>
                      <a:pt x="200" y="849"/>
                    </a:cubicBezTo>
                    <a:cubicBezTo>
                      <a:pt x="197" y="851"/>
                      <a:pt x="194" y="849"/>
                      <a:pt x="193" y="848"/>
                    </a:cubicBezTo>
                    <a:cubicBezTo>
                      <a:pt x="192" y="847"/>
                      <a:pt x="189" y="846"/>
                      <a:pt x="187" y="846"/>
                    </a:cubicBezTo>
                    <a:cubicBezTo>
                      <a:pt x="184" y="846"/>
                      <a:pt x="184" y="845"/>
                      <a:pt x="184" y="841"/>
                    </a:cubicBezTo>
                    <a:cubicBezTo>
                      <a:pt x="185" y="838"/>
                      <a:pt x="183" y="839"/>
                      <a:pt x="186" y="836"/>
                    </a:cubicBezTo>
                    <a:cubicBezTo>
                      <a:pt x="189" y="833"/>
                      <a:pt x="190" y="833"/>
                      <a:pt x="190" y="830"/>
                    </a:cubicBezTo>
                    <a:cubicBezTo>
                      <a:pt x="189" y="827"/>
                      <a:pt x="187" y="829"/>
                      <a:pt x="187" y="826"/>
                    </a:cubicBezTo>
                    <a:cubicBezTo>
                      <a:pt x="188" y="823"/>
                      <a:pt x="187" y="822"/>
                      <a:pt x="189" y="819"/>
                    </a:cubicBezTo>
                    <a:cubicBezTo>
                      <a:pt x="190" y="816"/>
                      <a:pt x="188" y="813"/>
                      <a:pt x="185" y="812"/>
                    </a:cubicBezTo>
                    <a:cubicBezTo>
                      <a:pt x="183" y="812"/>
                      <a:pt x="175" y="816"/>
                      <a:pt x="171" y="818"/>
                    </a:cubicBezTo>
                    <a:cubicBezTo>
                      <a:pt x="167" y="820"/>
                      <a:pt x="159" y="820"/>
                      <a:pt x="154" y="820"/>
                    </a:cubicBezTo>
                    <a:cubicBezTo>
                      <a:pt x="150" y="820"/>
                      <a:pt x="143" y="817"/>
                      <a:pt x="141" y="813"/>
                    </a:cubicBezTo>
                    <a:cubicBezTo>
                      <a:pt x="140" y="809"/>
                      <a:pt x="139" y="808"/>
                      <a:pt x="136" y="808"/>
                    </a:cubicBezTo>
                    <a:cubicBezTo>
                      <a:pt x="133" y="809"/>
                      <a:pt x="131" y="812"/>
                      <a:pt x="132" y="815"/>
                    </a:cubicBezTo>
                    <a:cubicBezTo>
                      <a:pt x="134" y="818"/>
                      <a:pt x="134" y="818"/>
                      <a:pt x="135" y="820"/>
                    </a:cubicBezTo>
                    <a:cubicBezTo>
                      <a:pt x="137" y="823"/>
                      <a:pt x="137" y="822"/>
                      <a:pt x="136" y="824"/>
                    </a:cubicBezTo>
                    <a:cubicBezTo>
                      <a:pt x="134" y="825"/>
                      <a:pt x="131" y="824"/>
                      <a:pt x="130" y="821"/>
                    </a:cubicBezTo>
                    <a:cubicBezTo>
                      <a:pt x="129" y="819"/>
                      <a:pt x="125" y="818"/>
                      <a:pt x="121" y="820"/>
                    </a:cubicBezTo>
                    <a:cubicBezTo>
                      <a:pt x="117" y="821"/>
                      <a:pt x="112" y="820"/>
                      <a:pt x="110" y="822"/>
                    </a:cubicBezTo>
                    <a:cubicBezTo>
                      <a:pt x="107" y="824"/>
                      <a:pt x="103" y="828"/>
                      <a:pt x="99" y="830"/>
                    </a:cubicBezTo>
                    <a:cubicBezTo>
                      <a:pt x="95" y="832"/>
                      <a:pt x="91" y="831"/>
                      <a:pt x="89" y="829"/>
                    </a:cubicBezTo>
                    <a:cubicBezTo>
                      <a:pt x="87" y="827"/>
                      <a:pt x="87" y="824"/>
                      <a:pt x="84" y="825"/>
                    </a:cubicBezTo>
                    <a:cubicBezTo>
                      <a:pt x="82" y="825"/>
                      <a:pt x="74" y="825"/>
                      <a:pt x="71" y="824"/>
                    </a:cubicBezTo>
                    <a:cubicBezTo>
                      <a:pt x="69" y="824"/>
                      <a:pt x="66" y="823"/>
                      <a:pt x="65" y="823"/>
                    </a:cubicBezTo>
                    <a:cubicBezTo>
                      <a:pt x="64" y="822"/>
                      <a:pt x="63" y="822"/>
                      <a:pt x="62" y="821"/>
                    </a:cubicBezTo>
                    <a:cubicBezTo>
                      <a:pt x="62" y="820"/>
                      <a:pt x="62" y="822"/>
                      <a:pt x="63" y="824"/>
                    </a:cubicBezTo>
                    <a:cubicBezTo>
                      <a:pt x="63" y="825"/>
                      <a:pt x="63" y="828"/>
                      <a:pt x="63" y="829"/>
                    </a:cubicBezTo>
                    <a:cubicBezTo>
                      <a:pt x="61" y="833"/>
                      <a:pt x="60" y="836"/>
                      <a:pt x="56" y="838"/>
                    </a:cubicBezTo>
                    <a:cubicBezTo>
                      <a:pt x="52" y="841"/>
                      <a:pt x="48" y="845"/>
                      <a:pt x="49" y="848"/>
                    </a:cubicBezTo>
                    <a:cubicBezTo>
                      <a:pt x="50" y="852"/>
                      <a:pt x="51" y="851"/>
                      <a:pt x="49" y="855"/>
                    </a:cubicBezTo>
                    <a:cubicBezTo>
                      <a:pt x="47" y="859"/>
                      <a:pt x="44" y="861"/>
                      <a:pt x="41" y="864"/>
                    </a:cubicBezTo>
                    <a:cubicBezTo>
                      <a:pt x="38" y="866"/>
                      <a:pt x="32" y="868"/>
                      <a:pt x="29" y="867"/>
                    </a:cubicBezTo>
                    <a:cubicBezTo>
                      <a:pt x="26" y="867"/>
                      <a:pt x="25" y="868"/>
                      <a:pt x="21" y="869"/>
                    </a:cubicBezTo>
                    <a:cubicBezTo>
                      <a:pt x="18" y="871"/>
                      <a:pt x="14" y="873"/>
                      <a:pt x="12" y="875"/>
                    </a:cubicBezTo>
                    <a:cubicBezTo>
                      <a:pt x="10" y="878"/>
                      <a:pt x="11" y="881"/>
                      <a:pt x="13" y="883"/>
                    </a:cubicBezTo>
                    <a:cubicBezTo>
                      <a:pt x="16" y="885"/>
                      <a:pt x="20" y="890"/>
                      <a:pt x="19" y="894"/>
                    </a:cubicBezTo>
                    <a:cubicBezTo>
                      <a:pt x="19" y="898"/>
                      <a:pt x="20" y="905"/>
                      <a:pt x="20" y="906"/>
                    </a:cubicBezTo>
                    <a:cubicBezTo>
                      <a:pt x="20" y="907"/>
                      <a:pt x="25" y="911"/>
                      <a:pt x="25" y="914"/>
                    </a:cubicBezTo>
                    <a:cubicBezTo>
                      <a:pt x="24" y="917"/>
                      <a:pt x="22" y="919"/>
                      <a:pt x="19" y="919"/>
                    </a:cubicBezTo>
                    <a:cubicBezTo>
                      <a:pt x="16" y="919"/>
                      <a:pt x="13" y="917"/>
                      <a:pt x="8" y="920"/>
                    </a:cubicBezTo>
                    <a:cubicBezTo>
                      <a:pt x="3" y="922"/>
                      <a:pt x="0" y="925"/>
                      <a:pt x="2" y="928"/>
                    </a:cubicBezTo>
                    <a:cubicBezTo>
                      <a:pt x="4" y="931"/>
                      <a:pt x="8" y="937"/>
                      <a:pt x="9" y="940"/>
                    </a:cubicBezTo>
                    <a:cubicBezTo>
                      <a:pt x="10" y="941"/>
                      <a:pt x="9" y="942"/>
                      <a:pt x="10" y="944"/>
                    </a:cubicBezTo>
                    <a:cubicBezTo>
                      <a:pt x="10" y="945"/>
                      <a:pt x="10" y="946"/>
                      <a:pt x="11" y="944"/>
                    </a:cubicBezTo>
                    <a:cubicBezTo>
                      <a:pt x="12" y="948"/>
                      <a:pt x="10" y="964"/>
                      <a:pt x="25" y="956"/>
                    </a:cubicBezTo>
                    <a:cubicBezTo>
                      <a:pt x="41" y="947"/>
                      <a:pt x="53" y="956"/>
                      <a:pt x="60" y="961"/>
                    </a:cubicBezTo>
                    <a:cubicBezTo>
                      <a:pt x="67" y="966"/>
                      <a:pt x="64" y="984"/>
                      <a:pt x="62" y="997"/>
                    </a:cubicBezTo>
                    <a:cubicBezTo>
                      <a:pt x="60" y="1010"/>
                      <a:pt x="62" y="1001"/>
                      <a:pt x="62" y="1026"/>
                    </a:cubicBezTo>
                    <a:cubicBezTo>
                      <a:pt x="62" y="1051"/>
                      <a:pt x="52" y="1042"/>
                      <a:pt x="49" y="1052"/>
                    </a:cubicBezTo>
                    <a:cubicBezTo>
                      <a:pt x="45" y="1062"/>
                      <a:pt x="50" y="1056"/>
                      <a:pt x="56" y="1076"/>
                    </a:cubicBezTo>
                    <a:cubicBezTo>
                      <a:pt x="63" y="1096"/>
                      <a:pt x="53" y="1084"/>
                      <a:pt x="46" y="1085"/>
                    </a:cubicBezTo>
                    <a:cubicBezTo>
                      <a:pt x="40" y="1085"/>
                      <a:pt x="31" y="1080"/>
                      <a:pt x="29" y="1080"/>
                    </a:cubicBezTo>
                    <a:cubicBezTo>
                      <a:pt x="26" y="1079"/>
                      <a:pt x="23" y="1080"/>
                      <a:pt x="22" y="1080"/>
                    </a:cubicBezTo>
                    <a:cubicBezTo>
                      <a:pt x="19" y="1079"/>
                      <a:pt x="16" y="1077"/>
                      <a:pt x="13" y="1080"/>
                    </a:cubicBezTo>
                    <a:cubicBezTo>
                      <a:pt x="9" y="1082"/>
                      <a:pt x="10" y="1084"/>
                      <a:pt x="9" y="1089"/>
                    </a:cubicBezTo>
                    <a:cubicBezTo>
                      <a:pt x="8" y="1094"/>
                      <a:pt x="11" y="1094"/>
                      <a:pt x="11" y="1097"/>
                    </a:cubicBezTo>
                    <a:cubicBezTo>
                      <a:pt x="12" y="1099"/>
                      <a:pt x="13" y="1099"/>
                      <a:pt x="15" y="1097"/>
                    </a:cubicBezTo>
                    <a:cubicBezTo>
                      <a:pt x="16" y="1095"/>
                      <a:pt x="21" y="1099"/>
                      <a:pt x="23" y="1101"/>
                    </a:cubicBezTo>
                    <a:cubicBezTo>
                      <a:pt x="25" y="1102"/>
                      <a:pt x="27" y="1104"/>
                      <a:pt x="28" y="1104"/>
                    </a:cubicBezTo>
                    <a:cubicBezTo>
                      <a:pt x="29" y="1104"/>
                      <a:pt x="28" y="1107"/>
                      <a:pt x="30" y="1109"/>
                    </a:cubicBezTo>
                    <a:cubicBezTo>
                      <a:pt x="31" y="1111"/>
                      <a:pt x="34" y="1111"/>
                      <a:pt x="36" y="1111"/>
                    </a:cubicBezTo>
                    <a:cubicBezTo>
                      <a:pt x="38" y="1110"/>
                      <a:pt x="48" y="1112"/>
                      <a:pt x="50" y="1116"/>
                    </a:cubicBezTo>
                    <a:cubicBezTo>
                      <a:pt x="52" y="1121"/>
                      <a:pt x="56" y="1122"/>
                      <a:pt x="57" y="1122"/>
                    </a:cubicBezTo>
                    <a:cubicBezTo>
                      <a:pt x="59" y="1121"/>
                      <a:pt x="64" y="1122"/>
                      <a:pt x="63" y="1127"/>
                    </a:cubicBezTo>
                    <a:cubicBezTo>
                      <a:pt x="62" y="1132"/>
                      <a:pt x="60" y="1144"/>
                      <a:pt x="61" y="1146"/>
                    </a:cubicBezTo>
                    <a:cubicBezTo>
                      <a:pt x="62" y="1148"/>
                      <a:pt x="66" y="1147"/>
                      <a:pt x="68" y="1146"/>
                    </a:cubicBezTo>
                    <a:cubicBezTo>
                      <a:pt x="71" y="1145"/>
                      <a:pt x="74" y="1148"/>
                      <a:pt x="76" y="1150"/>
                    </a:cubicBezTo>
                    <a:cubicBezTo>
                      <a:pt x="75" y="1150"/>
                      <a:pt x="76" y="1154"/>
                      <a:pt x="77" y="1155"/>
                    </a:cubicBezTo>
                    <a:cubicBezTo>
                      <a:pt x="78" y="1155"/>
                      <a:pt x="84" y="1162"/>
                      <a:pt x="85" y="1163"/>
                    </a:cubicBezTo>
                    <a:cubicBezTo>
                      <a:pt x="86" y="1165"/>
                      <a:pt x="87" y="1168"/>
                      <a:pt x="86" y="1170"/>
                    </a:cubicBezTo>
                    <a:cubicBezTo>
                      <a:pt x="85" y="1172"/>
                      <a:pt x="85" y="1173"/>
                      <a:pt x="87" y="1177"/>
                    </a:cubicBezTo>
                    <a:cubicBezTo>
                      <a:pt x="89" y="1180"/>
                      <a:pt x="88" y="1182"/>
                      <a:pt x="88" y="1182"/>
                    </a:cubicBezTo>
                    <a:cubicBezTo>
                      <a:pt x="88" y="1182"/>
                      <a:pt x="83" y="1188"/>
                      <a:pt x="83" y="1193"/>
                    </a:cubicBezTo>
                    <a:cubicBezTo>
                      <a:pt x="83" y="1198"/>
                      <a:pt x="82" y="1202"/>
                      <a:pt x="77" y="1205"/>
                    </a:cubicBezTo>
                    <a:cubicBezTo>
                      <a:pt x="73" y="1209"/>
                      <a:pt x="68" y="1212"/>
                      <a:pt x="73" y="1217"/>
                    </a:cubicBezTo>
                    <a:cubicBezTo>
                      <a:pt x="78" y="1223"/>
                      <a:pt x="83" y="1222"/>
                      <a:pt x="81" y="1226"/>
                    </a:cubicBezTo>
                    <a:cubicBezTo>
                      <a:pt x="80" y="1230"/>
                      <a:pt x="79" y="1233"/>
                      <a:pt x="77" y="1235"/>
                    </a:cubicBezTo>
                    <a:cubicBezTo>
                      <a:pt x="76" y="1237"/>
                      <a:pt x="78" y="1239"/>
                      <a:pt x="80" y="1240"/>
                    </a:cubicBezTo>
                    <a:cubicBezTo>
                      <a:pt x="82" y="1241"/>
                      <a:pt x="93" y="1245"/>
                      <a:pt x="97" y="1242"/>
                    </a:cubicBezTo>
                    <a:cubicBezTo>
                      <a:pt x="100" y="1239"/>
                      <a:pt x="105" y="1237"/>
                      <a:pt x="107" y="1237"/>
                    </a:cubicBezTo>
                    <a:cubicBezTo>
                      <a:pt x="108" y="1238"/>
                      <a:pt x="108" y="1243"/>
                      <a:pt x="106" y="1246"/>
                    </a:cubicBezTo>
                    <a:cubicBezTo>
                      <a:pt x="103" y="1249"/>
                      <a:pt x="104" y="1250"/>
                      <a:pt x="106" y="1252"/>
                    </a:cubicBezTo>
                    <a:cubicBezTo>
                      <a:pt x="108" y="1254"/>
                      <a:pt x="112" y="1257"/>
                      <a:pt x="113" y="1262"/>
                    </a:cubicBezTo>
                    <a:cubicBezTo>
                      <a:pt x="114" y="1266"/>
                      <a:pt x="115" y="1265"/>
                      <a:pt x="118" y="1269"/>
                    </a:cubicBezTo>
                    <a:cubicBezTo>
                      <a:pt x="121" y="1272"/>
                      <a:pt x="125" y="1275"/>
                      <a:pt x="128" y="1275"/>
                    </a:cubicBezTo>
                    <a:cubicBezTo>
                      <a:pt x="131" y="1275"/>
                      <a:pt x="134" y="1276"/>
                      <a:pt x="135" y="1280"/>
                    </a:cubicBezTo>
                    <a:cubicBezTo>
                      <a:pt x="136" y="1284"/>
                      <a:pt x="138" y="1284"/>
                      <a:pt x="141" y="1284"/>
                    </a:cubicBezTo>
                    <a:cubicBezTo>
                      <a:pt x="145" y="1284"/>
                      <a:pt x="149" y="1289"/>
                      <a:pt x="151" y="1291"/>
                    </a:cubicBezTo>
                    <a:cubicBezTo>
                      <a:pt x="154" y="1293"/>
                      <a:pt x="157" y="1297"/>
                      <a:pt x="160" y="1297"/>
                    </a:cubicBezTo>
                    <a:cubicBezTo>
                      <a:pt x="162" y="1297"/>
                      <a:pt x="163" y="1296"/>
                      <a:pt x="166" y="1298"/>
                    </a:cubicBezTo>
                    <a:cubicBezTo>
                      <a:pt x="169" y="1300"/>
                      <a:pt x="171" y="1300"/>
                      <a:pt x="173" y="1299"/>
                    </a:cubicBezTo>
                    <a:cubicBezTo>
                      <a:pt x="174" y="1299"/>
                      <a:pt x="176" y="1299"/>
                      <a:pt x="179" y="1302"/>
                    </a:cubicBezTo>
                    <a:cubicBezTo>
                      <a:pt x="182" y="1304"/>
                      <a:pt x="186" y="1304"/>
                      <a:pt x="188" y="1304"/>
                    </a:cubicBezTo>
                    <a:cubicBezTo>
                      <a:pt x="191" y="1303"/>
                      <a:pt x="193" y="1305"/>
                      <a:pt x="195" y="1305"/>
                    </a:cubicBezTo>
                    <a:cubicBezTo>
                      <a:pt x="196" y="1305"/>
                      <a:pt x="203" y="1306"/>
                      <a:pt x="200" y="1309"/>
                    </a:cubicBezTo>
                    <a:cubicBezTo>
                      <a:pt x="197" y="1312"/>
                      <a:pt x="193" y="1312"/>
                      <a:pt x="190" y="1316"/>
                    </a:cubicBezTo>
                    <a:cubicBezTo>
                      <a:pt x="188" y="1320"/>
                      <a:pt x="186" y="1321"/>
                      <a:pt x="187" y="1326"/>
                    </a:cubicBezTo>
                    <a:cubicBezTo>
                      <a:pt x="187" y="1331"/>
                      <a:pt x="187" y="1336"/>
                      <a:pt x="188" y="1338"/>
                    </a:cubicBezTo>
                    <a:cubicBezTo>
                      <a:pt x="190" y="1340"/>
                      <a:pt x="190" y="1340"/>
                      <a:pt x="190" y="1346"/>
                    </a:cubicBezTo>
                    <a:cubicBezTo>
                      <a:pt x="189" y="1352"/>
                      <a:pt x="189" y="1354"/>
                      <a:pt x="189" y="1357"/>
                    </a:cubicBezTo>
                    <a:cubicBezTo>
                      <a:pt x="189" y="1360"/>
                      <a:pt x="190" y="1363"/>
                      <a:pt x="190" y="1364"/>
                    </a:cubicBezTo>
                    <a:cubicBezTo>
                      <a:pt x="189" y="1365"/>
                      <a:pt x="189" y="1366"/>
                      <a:pt x="187" y="1368"/>
                    </a:cubicBezTo>
                    <a:cubicBezTo>
                      <a:pt x="186" y="1370"/>
                      <a:pt x="186" y="1370"/>
                      <a:pt x="186" y="1375"/>
                    </a:cubicBezTo>
                    <a:cubicBezTo>
                      <a:pt x="187" y="1379"/>
                      <a:pt x="188" y="1385"/>
                      <a:pt x="190" y="1386"/>
                    </a:cubicBezTo>
                    <a:cubicBezTo>
                      <a:pt x="192" y="1388"/>
                      <a:pt x="193" y="1391"/>
                      <a:pt x="196" y="1392"/>
                    </a:cubicBezTo>
                    <a:cubicBezTo>
                      <a:pt x="199" y="1393"/>
                      <a:pt x="203" y="1391"/>
                      <a:pt x="203" y="1394"/>
                    </a:cubicBezTo>
                    <a:cubicBezTo>
                      <a:pt x="203" y="1397"/>
                      <a:pt x="209" y="1400"/>
                      <a:pt x="211" y="1400"/>
                    </a:cubicBezTo>
                    <a:cubicBezTo>
                      <a:pt x="212" y="1400"/>
                      <a:pt x="215" y="1402"/>
                      <a:pt x="215" y="1405"/>
                    </a:cubicBezTo>
                    <a:cubicBezTo>
                      <a:pt x="216" y="1407"/>
                      <a:pt x="218" y="1410"/>
                      <a:pt x="219" y="1412"/>
                    </a:cubicBezTo>
                    <a:cubicBezTo>
                      <a:pt x="219" y="1414"/>
                      <a:pt x="222" y="1416"/>
                      <a:pt x="223" y="1418"/>
                    </a:cubicBezTo>
                    <a:cubicBezTo>
                      <a:pt x="225" y="1419"/>
                      <a:pt x="225" y="1419"/>
                      <a:pt x="227" y="1419"/>
                    </a:cubicBezTo>
                    <a:cubicBezTo>
                      <a:pt x="229" y="1419"/>
                      <a:pt x="235" y="1423"/>
                      <a:pt x="232" y="1425"/>
                    </a:cubicBezTo>
                    <a:cubicBezTo>
                      <a:pt x="230" y="1427"/>
                      <a:pt x="226" y="1426"/>
                      <a:pt x="226" y="1428"/>
                    </a:cubicBezTo>
                    <a:cubicBezTo>
                      <a:pt x="226" y="1431"/>
                      <a:pt x="225" y="1432"/>
                      <a:pt x="223" y="1435"/>
                    </a:cubicBezTo>
                    <a:cubicBezTo>
                      <a:pt x="221" y="1437"/>
                      <a:pt x="217" y="1438"/>
                      <a:pt x="214" y="1437"/>
                    </a:cubicBezTo>
                    <a:cubicBezTo>
                      <a:pt x="212" y="1437"/>
                      <a:pt x="208" y="1440"/>
                      <a:pt x="206" y="1439"/>
                    </a:cubicBezTo>
                    <a:cubicBezTo>
                      <a:pt x="203" y="1438"/>
                      <a:pt x="198" y="1440"/>
                      <a:pt x="199" y="1441"/>
                    </a:cubicBezTo>
                    <a:cubicBezTo>
                      <a:pt x="200" y="1443"/>
                      <a:pt x="200" y="1446"/>
                      <a:pt x="202" y="1448"/>
                    </a:cubicBezTo>
                    <a:cubicBezTo>
                      <a:pt x="203" y="1450"/>
                      <a:pt x="203" y="1453"/>
                      <a:pt x="202" y="1457"/>
                    </a:cubicBezTo>
                    <a:cubicBezTo>
                      <a:pt x="200" y="1462"/>
                      <a:pt x="198" y="1471"/>
                      <a:pt x="195" y="1473"/>
                    </a:cubicBezTo>
                    <a:cubicBezTo>
                      <a:pt x="193" y="1474"/>
                      <a:pt x="187" y="1471"/>
                      <a:pt x="190" y="1483"/>
                    </a:cubicBezTo>
                    <a:cubicBezTo>
                      <a:pt x="192" y="1494"/>
                      <a:pt x="193" y="1496"/>
                      <a:pt x="194" y="1498"/>
                    </a:cubicBezTo>
                    <a:cubicBezTo>
                      <a:pt x="195" y="1500"/>
                      <a:pt x="197" y="1503"/>
                      <a:pt x="199" y="1506"/>
                    </a:cubicBezTo>
                    <a:cubicBezTo>
                      <a:pt x="200" y="1508"/>
                      <a:pt x="201" y="1509"/>
                      <a:pt x="203" y="1513"/>
                    </a:cubicBezTo>
                    <a:cubicBezTo>
                      <a:pt x="204" y="1517"/>
                      <a:pt x="204" y="1523"/>
                      <a:pt x="205" y="1525"/>
                    </a:cubicBezTo>
                    <a:cubicBezTo>
                      <a:pt x="206" y="1527"/>
                      <a:pt x="208" y="1530"/>
                      <a:pt x="204" y="1532"/>
                    </a:cubicBezTo>
                    <a:cubicBezTo>
                      <a:pt x="200" y="1534"/>
                      <a:pt x="200" y="1539"/>
                      <a:pt x="201" y="1541"/>
                    </a:cubicBezTo>
                    <a:cubicBezTo>
                      <a:pt x="202" y="1543"/>
                      <a:pt x="205" y="1546"/>
                      <a:pt x="207" y="1547"/>
                    </a:cubicBezTo>
                    <a:cubicBezTo>
                      <a:pt x="209" y="1549"/>
                      <a:pt x="210" y="1551"/>
                      <a:pt x="208" y="1553"/>
                    </a:cubicBezTo>
                    <a:cubicBezTo>
                      <a:pt x="206" y="1555"/>
                      <a:pt x="204" y="1558"/>
                      <a:pt x="204" y="1562"/>
                    </a:cubicBezTo>
                    <a:cubicBezTo>
                      <a:pt x="205" y="1566"/>
                      <a:pt x="208" y="1569"/>
                      <a:pt x="205" y="1573"/>
                    </a:cubicBezTo>
                    <a:cubicBezTo>
                      <a:pt x="201" y="1578"/>
                      <a:pt x="199" y="1587"/>
                      <a:pt x="195" y="1587"/>
                    </a:cubicBezTo>
                    <a:cubicBezTo>
                      <a:pt x="192" y="1587"/>
                      <a:pt x="191" y="1587"/>
                      <a:pt x="189" y="1590"/>
                    </a:cubicBezTo>
                    <a:cubicBezTo>
                      <a:pt x="187" y="1593"/>
                      <a:pt x="185" y="1594"/>
                      <a:pt x="183" y="1599"/>
                    </a:cubicBezTo>
                    <a:cubicBezTo>
                      <a:pt x="180" y="1604"/>
                      <a:pt x="179" y="1605"/>
                      <a:pt x="174" y="1598"/>
                    </a:cubicBezTo>
                    <a:cubicBezTo>
                      <a:pt x="169" y="1592"/>
                      <a:pt x="165" y="1586"/>
                      <a:pt x="166" y="1580"/>
                    </a:cubicBezTo>
                    <a:cubicBezTo>
                      <a:pt x="167" y="1575"/>
                      <a:pt x="168" y="1568"/>
                      <a:pt x="169" y="1565"/>
                    </a:cubicBezTo>
                    <a:cubicBezTo>
                      <a:pt x="169" y="1562"/>
                      <a:pt x="169" y="1559"/>
                      <a:pt x="163" y="1559"/>
                    </a:cubicBezTo>
                    <a:cubicBezTo>
                      <a:pt x="157" y="1559"/>
                      <a:pt x="144" y="1564"/>
                      <a:pt x="141" y="1566"/>
                    </a:cubicBezTo>
                    <a:cubicBezTo>
                      <a:pt x="138" y="1568"/>
                      <a:pt x="138" y="1570"/>
                      <a:pt x="138" y="1574"/>
                    </a:cubicBezTo>
                    <a:cubicBezTo>
                      <a:pt x="138" y="1578"/>
                      <a:pt x="139" y="1580"/>
                      <a:pt x="140" y="1582"/>
                    </a:cubicBezTo>
                    <a:cubicBezTo>
                      <a:pt x="140" y="1584"/>
                      <a:pt x="140" y="1589"/>
                      <a:pt x="135" y="1592"/>
                    </a:cubicBezTo>
                    <a:cubicBezTo>
                      <a:pt x="131" y="1594"/>
                      <a:pt x="133" y="1599"/>
                      <a:pt x="134" y="1602"/>
                    </a:cubicBezTo>
                    <a:cubicBezTo>
                      <a:pt x="135" y="1605"/>
                      <a:pt x="139" y="1607"/>
                      <a:pt x="140" y="1607"/>
                    </a:cubicBezTo>
                    <a:cubicBezTo>
                      <a:pt x="142" y="1607"/>
                      <a:pt x="148" y="1612"/>
                      <a:pt x="143" y="1614"/>
                    </a:cubicBezTo>
                    <a:cubicBezTo>
                      <a:pt x="138" y="1616"/>
                      <a:pt x="134" y="1617"/>
                      <a:pt x="135" y="1623"/>
                    </a:cubicBezTo>
                    <a:cubicBezTo>
                      <a:pt x="135" y="1629"/>
                      <a:pt x="137" y="1632"/>
                      <a:pt x="138" y="1634"/>
                    </a:cubicBezTo>
                    <a:cubicBezTo>
                      <a:pt x="139" y="1636"/>
                      <a:pt x="140" y="1641"/>
                      <a:pt x="137" y="1642"/>
                    </a:cubicBezTo>
                    <a:cubicBezTo>
                      <a:pt x="134" y="1643"/>
                      <a:pt x="131" y="1646"/>
                      <a:pt x="130" y="1650"/>
                    </a:cubicBezTo>
                    <a:cubicBezTo>
                      <a:pt x="129" y="1653"/>
                      <a:pt x="131" y="1655"/>
                      <a:pt x="131" y="1657"/>
                    </a:cubicBezTo>
                    <a:cubicBezTo>
                      <a:pt x="130" y="1659"/>
                      <a:pt x="125" y="1659"/>
                      <a:pt x="127" y="1662"/>
                    </a:cubicBezTo>
                    <a:cubicBezTo>
                      <a:pt x="130" y="1665"/>
                      <a:pt x="134" y="1667"/>
                      <a:pt x="135" y="1668"/>
                    </a:cubicBezTo>
                    <a:cubicBezTo>
                      <a:pt x="136" y="1668"/>
                      <a:pt x="136" y="1670"/>
                      <a:pt x="136" y="1675"/>
                    </a:cubicBezTo>
                    <a:cubicBezTo>
                      <a:pt x="136" y="1680"/>
                      <a:pt x="135" y="1688"/>
                      <a:pt x="136" y="1692"/>
                    </a:cubicBezTo>
                    <a:cubicBezTo>
                      <a:pt x="137" y="1695"/>
                      <a:pt x="142" y="1700"/>
                      <a:pt x="145" y="1700"/>
                    </a:cubicBezTo>
                    <a:cubicBezTo>
                      <a:pt x="147" y="1700"/>
                      <a:pt x="149" y="1701"/>
                      <a:pt x="149" y="1704"/>
                    </a:cubicBezTo>
                    <a:cubicBezTo>
                      <a:pt x="149" y="1706"/>
                      <a:pt x="152" y="1707"/>
                      <a:pt x="154" y="1707"/>
                    </a:cubicBezTo>
                    <a:cubicBezTo>
                      <a:pt x="156" y="1707"/>
                      <a:pt x="158" y="1706"/>
                      <a:pt x="159" y="1704"/>
                    </a:cubicBezTo>
                    <a:cubicBezTo>
                      <a:pt x="161" y="1702"/>
                      <a:pt x="165" y="1701"/>
                      <a:pt x="167" y="1704"/>
                    </a:cubicBezTo>
                    <a:cubicBezTo>
                      <a:pt x="168" y="1707"/>
                      <a:pt x="168" y="1707"/>
                      <a:pt x="170" y="1708"/>
                    </a:cubicBezTo>
                    <a:cubicBezTo>
                      <a:pt x="172" y="1708"/>
                      <a:pt x="173" y="1713"/>
                      <a:pt x="173" y="1714"/>
                    </a:cubicBezTo>
                    <a:cubicBezTo>
                      <a:pt x="174" y="1716"/>
                      <a:pt x="176" y="1716"/>
                      <a:pt x="178" y="1716"/>
                    </a:cubicBezTo>
                    <a:cubicBezTo>
                      <a:pt x="180" y="1716"/>
                      <a:pt x="183" y="1717"/>
                      <a:pt x="184" y="1717"/>
                    </a:cubicBezTo>
                    <a:cubicBezTo>
                      <a:pt x="186" y="1717"/>
                      <a:pt x="188" y="1717"/>
                      <a:pt x="188" y="1721"/>
                    </a:cubicBezTo>
                    <a:cubicBezTo>
                      <a:pt x="188" y="1725"/>
                      <a:pt x="190" y="1726"/>
                      <a:pt x="191" y="1729"/>
                    </a:cubicBezTo>
                    <a:cubicBezTo>
                      <a:pt x="193" y="1732"/>
                      <a:pt x="197" y="1735"/>
                      <a:pt x="196" y="1742"/>
                    </a:cubicBezTo>
                    <a:cubicBezTo>
                      <a:pt x="195" y="1749"/>
                      <a:pt x="194" y="1749"/>
                      <a:pt x="200" y="1755"/>
                    </a:cubicBezTo>
                    <a:cubicBezTo>
                      <a:pt x="206" y="1761"/>
                      <a:pt x="215" y="1764"/>
                      <a:pt x="218" y="1767"/>
                    </a:cubicBezTo>
                    <a:cubicBezTo>
                      <a:pt x="222" y="1770"/>
                      <a:pt x="228" y="1778"/>
                      <a:pt x="232" y="1780"/>
                    </a:cubicBezTo>
                    <a:cubicBezTo>
                      <a:pt x="235" y="1782"/>
                      <a:pt x="239" y="1784"/>
                      <a:pt x="241" y="1787"/>
                    </a:cubicBezTo>
                    <a:cubicBezTo>
                      <a:pt x="243" y="1790"/>
                      <a:pt x="246" y="1793"/>
                      <a:pt x="247" y="1795"/>
                    </a:cubicBezTo>
                    <a:cubicBezTo>
                      <a:pt x="247" y="1797"/>
                      <a:pt x="253" y="1800"/>
                      <a:pt x="256" y="1804"/>
                    </a:cubicBezTo>
                    <a:cubicBezTo>
                      <a:pt x="259" y="1808"/>
                      <a:pt x="263" y="1808"/>
                      <a:pt x="262" y="1816"/>
                    </a:cubicBezTo>
                    <a:cubicBezTo>
                      <a:pt x="262" y="1824"/>
                      <a:pt x="261" y="1825"/>
                      <a:pt x="264" y="1828"/>
                    </a:cubicBezTo>
                    <a:cubicBezTo>
                      <a:pt x="268" y="1830"/>
                      <a:pt x="274" y="1831"/>
                      <a:pt x="275" y="1827"/>
                    </a:cubicBezTo>
                    <a:cubicBezTo>
                      <a:pt x="276" y="1823"/>
                      <a:pt x="275" y="1820"/>
                      <a:pt x="280" y="1821"/>
                    </a:cubicBezTo>
                    <a:cubicBezTo>
                      <a:pt x="286" y="1822"/>
                      <a:pt x="289" y="1820"/>
                      <a:pt x="289" y="1817"/>
                    </a:cubicBezTo>
                    <a:cubicBezTo>
                      <a:pt x="289" y="1814"/>
                      <a:pt x="294" y="1806"/>
                      <a:pt x="295" y="1804"/>
                    </a:cubicBezTo>
                    <a:cubicBezTo>
                      <a:pt x="296" y="1802"/>
                      <a:pt x="299" y="1802"/>
                      <a:pt x="300" y="1803"/>
                    </a:cubicBezTo>
                    <a:cubicBezTo>
                      <a:pt x="301" y="1804"/>
                      <a:pt x="302" y="1808"/>
                      <a:pt x="304" y="1808"/>
                    </a:cubicBezTo>
                    <a:cubicBezTo>
                      <a:pt x="306" y="1808"/>
                      <a:pt x="309" y="1807"/>
                      <a:pt x="310" y="1806"/>
                    </a:cubicBezTo>
                    <a:cubicBezTo>
                      <a:pt x="311" y="1804"/>
                      <a:pt x="317" y="1807"/>
                      <a:pt x="320" y="1810"/>
                    </a:cubicBezTo>
                    <a:cubicBezTo>
                      <a:pt x="322" y="1813"/>
                      <a:pt x="330" y="1820"/>
                      <a:pt x="335" y="1821"/>
                    </a:cubicBezTo>
                    <a:cubicBezTo>
                      <a:pt x="339" y="1822"/>
                      <a:pt x="339" y="1823"/>
                      <a:pt x="341" y="1823"/>
                    </a:cubicBezTo>
                    <a:cubicBezTo>
                      <a:pt x="342" y="1823"/>
                      <a:pt x="345" y="1825"/>
                      <a:pt x="343" y="1829"/>
                    </a:cubicBezTo>
                    <a:cubicBezTo>
                      <a:pt x="342" y="1833"/>
                      <a:pt x="342" y="1834"/>
                      <a:pt x="343" y="1835"/>
                    </a:cubicBezTo>
                    <a:cubicBezTo>
                      <a:pt x="344" y="1837"/>
                      <a:pt x="346" y="1838"/>
                      <a:pt x="345" y="1841"/>
                    </a:cubicBezTo>
                    <a:cubicBezTo>
                      <a:pt x="344" y="1845"/>
                      <a:pt x="346" y="1849"/>
                      <a:pt x="347" y="1851"/>
                    </a:cubicBezTo>
                    <a:cubicBezTo>
                      <a:pt x="349" y="1852"/>
                      <a:pt x="367" y="1868"/>
                      <a:pt x="367" y="1868"/>
                    </a:cubicBezTo>
                    <a:cubicBezTo>
                      <a:pt x="367" y="1868"/>
                      <a:pt x="370" y="1870"/>
                      <a:pt x="370" y="1874"/>
                    </a:cubicBezTo>
                    <a:cubicBezTo>
                      <a:pt x="370" y="1877"/>
                      <a:pt x="371" y="1878"/>
                      <a:pt x="372" y="1879"/>
                    </a:cubicBezTo>
                    <a:cubicBezTo>
                      <a:pt x="373" y="1880"/>
                      <a:pt x="375" y="1880"/>
                      <a:pt x="375" y="1883"/>
                    </a:cubicBezTo>
                    <a:cubicBezTo>
                      <a:pt x="375" y="1886"/>
                      <a:pt x="376" y="1888"/>
                      <a:pt x="377" y="1889"/>
                    </a:cubicBezTo>
                    <a:cubicBezTo>
                      <a:pt x="378" y="1890"/>
                      <a:pt x="382" y="1895"/>
                      <a:pt x="383" y="1895"/>
                    </a:cubicBezTo>
                    <a:cubicBezTo>
                      <a:pt x="385" y="1895"/>
                      <a:pt x="386" y="1897"/>
                      <a:pt x="387" y="1896"/>
                    </a:cubicBezTo>
                    <a:cubicBezTo>
                      <a:pt x="389" y="1895"/>
                      <a:pt x="396" y="1904"/>
                      <a:pt x="397" y="1906"/>
                    </a:cubicBezTo>
                    <a:cubicBezTo>
                      <a:pt x="399" y="1908"/>
                      <a:pt x="405" y="1906"/>
                      <a:pt x="406" y="1908"/>
                    </a:cubicBezTo>
                    <a:cubicBezTo>
                      <a:pt x="407" y="1909"/>
                      <a:pt x="410" y="1910"/>
                      <a:pt x="410" y="1913"/>
                    </a:cubicBezTo>
                    <a:cubicBezTo>
                      <a:pt x="411" y="1917"/>
                      <a:pt x="410" y="1917"/>
                      <a:pt x="413" y="1921"/>
                    </a:cubicBezTo>
                    <a:cubicBezTo>
                      <a:pt x="417" y="1924"/>
                      <a:pt x="417" y="1927"/>
                      <a:pt x="417" y="1935"/>
                    </a:cubicBezTo>
                    <a:cubicBezTo>
                      <a:pt x="417" y="1943"/>
                      <a:pt x="419" y="1947"/>
                      <a:pt x="421" y="1950"/>
                    </a:cubicBezTo>
                    <a:cubicBezTo>
                      <a:pt x="424" y="1954"/>
                      <a:pt x="430" y="1962"/>
                      <a:pt x="433" y="1958"/>
                    </a:cubicBezTo>
                    <a:cubicBezTo>
                      <a:pt x="435" y="1954"/>
                      <a:pt x="435" y="1952"/>
                      <a:pt x="440" y="1952"/>
                    </a:cubicBezTo>
                    <a:cubicBezTo>
                      <a:pt x="444" y="1953"/>
                      <a:pt x="445" y="1953"/>
                      <a:pt x="446" y="1951"/>
                    </a:cubicBezTo>
                    <a:cubicBezTo>
                      <a:pt x="448" y="1949"/>
                      <a:pt x="451" y="1950"/>
                      <a:pt x="453" y="1950"/>
                    </a:cubicBezTo>
                    <a:cubicBezTo>
                      <a:pt x="454" y="1950"/>
                      <a:pt x="458" y="1950"/>
                      <a:pt x="459" y="1952"/>
                    </a:cubicBezTo>
                    <a:cubicBezTo>
                      <a:pt x="460" y="1954"/>
                      <a:pt x="463" y="1955"/>
                      <a:pt x="464" y="1956"/>
                    </a:cubicBezTo>
                    <a:cubicBezTo>
                      <a:pt x="465" y="1957"/>
                      <a:pt x="473" y="1962"/>
                      <a:pt x="473" y="1962"/>
                    </a:cubicBezTo>
                    <a:cubicBezTo>
                      <a:pt x="473" y="1962"/>
                      <a:pt x="472" y="1966"/>
                      <a:pt x="470" y="1967"/>
                    </a:cubicBezTo>
                    <a:cubicBezTo>
                      <a:pt x="468" y="1969"/>
                      <a:pt x="468" y="1969"/>
                      <a:pt x="468" y="1975"/>
                    </a:cubicBezTo>
                    <a:cubicBezTo>
                      <a:pt x="468" y="1981"/>
                      <a:pt x="470" y="1979"/>
                      <a:pt x="471" y="1980"/>
                    </a:cubicBezTo>
                    <a:cubicBezTo>
                      <a:pt x="472" y="1980"/>
                      <a:pt x="473" y="1983"/>
                      <a:pt x="471" y="1984"/>
                    </a:cubicBezTo>
                    <a:cubicBezTo>
                      <a:pt x="469" y="1986"/>
                      <a:pt x="466" y="1992"/>
                      <a:pt x="468" y="1993"/>
                    </a:cubicBezTo>
                    <a:cubicBezTo>
                      <a:pt x="469" y="1995"/>
                      <a:pt x="472" y="1997"/>
                      <a:pt x="475" y="1998"/>
                    </a:cubicBezTo>
                    <a:cubicBezTo>
                      <a:pt x="477" y="1999"/>
                      <a:pt x="481" y="2000"/>
                      <a:pt x="481" y="2004"/>
                    </a:cubicBezTo>
                    <a:cubicBezTo>
                      <a:pt x="481" y="2009"/>
                      <a:pt x="481" y="2009"/>
                      <a:pt x="483" y="2011"/>
                    </a:cubicBezTo>
                    <a:cubicBezTo>
                      <a:pt x="486" y="2013"/>
                      <a:pt x="489" y="2015"/>
                      <a:pt x="491" y="2015"/>
                    </a:cubicBezTo>
                    <a:cubicBezTo>
                      <a:pt x="492" y="2015"/>
                      <a:pt x="497" y="2016"/>
                      <a:pt x="497" y="2021"/>
                    </a:cubicBezTo>
                    <a:cubicBezTo>
                      <a:pt x="496" y="2025"/>
                      <a:pt x="499" y="2026"/>
                      <a:pt x="502" y="2029"/>
                    </a:cubicBezTo>
                    <a:cubicBezTo>
                      <a:pt x="505" y="2032"/>
                      <a:pt x="511" y="2036"/>
                      <a:pt x="516" y="2034"/>
                    </a:cubicBezTo>
                    <a:cubicBezTo>
                      <a:pt x="520" y="2031"/>
                      <a:pt x="521" y="2031"/>
                      <a:pt x="523" y="2029"/>
                    </a:cubicBezTo>
                    <a:cubicBezTo>
                      <a:pt x="525" y="2028"/>
                      <a:pt x="531" y="2029"/>
                      <a:pt x="533" y="2031"/>
                    </a:cubicBezTo>
                    <a:cubicBezTo>
                      <a:pt x="534" y="2032"/>
                      <a:pt x="536" y="2037"/>
                      <a:pt x="533" y="2039"/>
                    </a:cubicBezTo>
                    <a:cubicBezTo>
                      <a:pt x="530" y="2042"/>
                      <a:pt x="528" y="2044"/>
                      <a:pt x="526" y="2046"/>
                    </a:cubicBezTo>
                    <a:cubicBezTo>
                      <a:pt x="524" y="2047"/>
                      <a:pt x="523" y="2048"/>
                      <a:pt x="523" y="2053"/>
                    </a:cubicBezTo>
                    <a:cubicBezTo>
                      <a:pt x="522" y="2058"/>
                      <a:pt x="523" y="2063"/>
                      <a:pt x="528" y="2062"/>
                    </a:cubicBezTo>
                    <a:cubicBezTo>
                      <a:pt x="532" y="2060"/>
                      <a:pt x="535" y="2057"/>
                      <a:pt x="535" y="2062"/>
                    </a:cubicBezTo>
                    <a:cubicBezTo>
                      <a:pt x="536" y="2067"/>
                      <a:pt x="537" y="2068"/>
                      <a:pt x="540" y="2067"/>
                    </a:cubicBezTo>
                    <a:cubicBezTo>
                      <a:pt x="544" y="2066"/>
                      <a:pt x="553" y="2063"/>
                      <a:pt x="555" y="2069"/>
                    </a:cubicBezTo>
                    <a:cubicBezTo>
                      <a:pt x="557" y="2075"/>
                      <a:pt x="556" y="2078"/>
                      <a:pt x="559" y="2075"/>
                    </a:cubicBezTo>
                    <a:cubicBezTo>
                      <a:pt x="562" y="2073"/>
                      <a:pt x="564" y="2074"/>
                      <a:pt x="564" y="2071"/>
                    </a:cubicBezTo>
                    <a:cubicBezTo>
                      <a:pt x="565" y="2067"/>
                      <a:pt x="572" y="2066"/>
                      <a:pt x="570" y="2071"/>
                    </a:cubicBezTo>
                    <a:cubicBezTo>
                      <a:pt x="569" y="2077"/>
                      <a:pt x="568" y="2082"/>
                      <a:pt x="571" y="2084"/>
                    </a:cubicBezTo>
                    <a:cubicBezTo>
                      <a:pt x="573" y="2086"/>
                      <a:pt x="576" y="2088"/>
                      <a:pt x="576" y="2090"/>
                    </a:cubicBezTo>
                    <a:cubicBezTo>
                      <a:pt x="576" y="2092"/>
                      <a:pt x="575" y="2098"/>
                      <a:pt x="576" y="2101"/>
                    </a:cubicBezTo>
                    <a:cubicBezTo>
                      <a:pt x="577" y="2104"/>
                      <a:pt x="579" y="2105"/>
                      <a:pt x="577" y="2107"/>
                    </a:cubicBezTo>
                    <a:cubicBezTo>
                      <a:pt x="576" y="2109"/>
                      <a:pt x="576" y="2111"/>
                      <a:pt x="578" y="2113"/>
                    </a:cubicBezTo>
                    <a:cubicBezTo>
                      <a:pt x="580" y="2116"/>
                      <a:pt x="585" y="2118"/>
                      <a:pt x="586" y="2114"/>
                    </a:cubicBezTo>
                    <a:cubicBezTo>
                      <a:pt x="587" y="2110"/>
                      <a:pt x="586" y="2112"/>
                      <a:pt x="588" y="2111"/>
                    </a:cubicBezTo>
                    <a:cubicBezTo>
                      <a:pt x="590" y="2110"/>
                      <a:pt x="590" y="2106"/>
                      <a:pt x="591" y="2103"/>
                    </a:cubicBezTo>
                    <a:cubicBezTo>
                      <a:pt x="591" y="2100"/>
                      <a:pt x="599" y="2094"/>
                      <a:pt x="600" y="2093"/>
                    </a:cubicBezTo>
                    <a:cubicBezTo>
                      <a:pt x="602" y="2092"/>
                      <a:pt x="607" y="2097"/>
                      <a:pt x="604" y="2100"/>
                    </a:cubicBezTo>
                    <a:cubicBezTo>
                      <a:pt x="602" y="2102"/>
                      <a:pt x="601" y="2103"/>
                      <a:pt x="600" y="2107"/>
                    </a:cubicBezTo>
                    <a:cubicBezTo>
                      <a:pt x="600" y="2110"/>
                      <a:pt x="600" y="2111"/>
                      <a:pt x="603" y="2113"/>
                    </a:cubicBezTo>
                    <a:cubicBezTo>
                      <a:pt x="605" y="2115"/>
                      <a:pt x="610" y="2117"/>
                      <a:pt x="611" y="2118"/>
                    </a:cubicBezTo>
                    <a:cubicBezTo>
                      <a:pt x="612" y="2120"/>
                      <a:pt x="616" y="2124"/>
                      <a:pt x="619" y="2119"/>
                    </a:cubicBezTo>
                    <a:cubicBezTo>
                      <a:pt x="622" y="2114"/>
                      <a:pt x="622" y="2114"/>
                      <a:pt x="623" y="2112"/>
                    </a:cubicBezTo>
                    <a:cubicBezTo>
                      <a:pt x="624" y="2109"/>
                      <a:pt x="628" y="2107"/>
                      <a:pt x="632" y="2108"/>
                    </a:cubicBezTo>
                    <a:cubicBezTo>
                      <a:pt x="635" y="2110"/>
                      <a:pt x="640" y="2111"/>
                      <a:pt x="640" y="2111"/>
                    </a:cubicBezTo>
                    <a:cubicBezTo>
                      <a:pt x="640" y="2111"/>
                      <a:pt x="644" y="2114"/>
                      <a:pt x="645" y="2118"/>
                    </a:cubicBezTo>
                    <a:cubicBezTo>
                      <a:pt x="645" y="2122"/>
                      <a:pt x="649" y="2122"/>
                      <a:pt x="650" y="2123"/>
                    </a:cubicBezTo>
                    <a:cubicBezTo>
                      <a:pt x="651" y="2123"/>
                      <a:pt x="655" y="2127"/>
                      <a:pt x="655" y="2128"/>
                    </a:cubicBezTo>
                    <a:cubicBezTo>
                      <a:pt x="656" y="2129"/>
                      <a:pt x="657" y="2129"/>
                      <a:pt x="661" y="2130"/>
                    </a:cubicBezTo>
                    <a:cubicBezTo>
                      <a:pt x="666" y="2131"/>
                      <a:pt x="665" y="2133"/>
                      <a:pt x="665" y="2136"/>
                    </a:cubicBezTo>
                    <a:cubicBezTo>
                      <a:pt x="665" y="2138"/>
                      <a:pt x="668" y="2140"/>
                      <a:pt x="670" y="2142"/>
                    </a:cubicBezTo>
                    <a:cubicBezTo>
                      <a:pt x="672" y="2144"/>
                      <a:pt x="675" y="2145"/>
                      <a:pt x="677" y="2145"/>
                    </a:cubicBezTo>
                    <a:cubicBezTo>
                      <a:pt x="680" y="2146"/>
                      <a:pt x="685" y="2144"/>
                      <a:pt x="685" y="2144"/>
                    </a:cubicBezTo>
                    <a:cubicBezTo>
                      <a:pt x="685" y="2144"/>
                      <a:pt x="688" y="2145"/>
                      <a:pt x="689" y="2146"/>
                    </a:cubicBezTo>
                    <a:cubicBezTo>
                      <a:pt x="690" y="2148"/>
                      <a:pt x="693" y="2148"/>
                      <a:pt x="694" y="2147"/>
                    </a:cubicBezTo>
                    <a:cubicBezTo>
                      <a:pt x="695" y="2147"/>
                      <a:pt x="697" y="2146"/>
                      <a:pt x="700" y="2147"/>
                    </a:cubicBezTo>
                    <a:cubicBezTo>
                      <a:pt x="702" y="2149"/>
                      <a:pt x="704" y="2150"/>
                      <a:pt x="707" y="2152"/>
                    </a:cubicBezTo>
                    <a:cubicBezTo>
                      <a:pt x="709" y="2153"/>
                      <a:pt x="710" y="2153"/>
                      <a:pt x="712" y="2150"/>
                    </a:cubicBezTo>
                    <a:cubicBezTo>
                      <a:pt x="714" y="2148"/>
                      <a:pt x="717" y="2142"/>
                      <a:pt x="722" y="2145"/>
                    </a:cubicBezTo>
                    <a:cubicBezTo>
                      <a:pt x="726" y="2147"/>
                      <a:pt x="737" y="2154"/>
                      <a:pt x="741" y="2151"/>
                    </a:cubicBezTo>
                    <a:cubicBezTo>
                      <a:pt x="743" y="2150"/>
                      <a:pt x="749" y="2148"/>
                      <a:pt x="752" y="2150"/>
                    </a:cubicBezTo>
                    <a:cubicBezTo>
                      <a:pt x="755" y="2153"/>
                      <a:pt x="756" y="2154"/>
                      <a:pt x="759" y="2153"/>
                    </a:cubicBezTo>
                    <a:cubicBezTo>
                      <a:pt x="762" y="2152"/>
                      <a:pt x="770" y="2148"/>
                      <a:pt x="771" y="2147"/>
                    </a:cubicBezTo>
                    <a:cubicBezTo>
                      <a:pt x="773" y="2147"/>
                      <a:pt x="778" y="2146"/>
                      <a:pt x="780" y="2144"/>
                    </a:cubicBezTo>
                    <a:cubicBezTo>
                      <a:pt x="783" y="2142"/>
                      <a:pt x="787" y="2145"/>
                      <a:pt x="790" y="2145"/>
                    </a:cubicBezTo>
                    <a:cubicBezTo>
                      <a:pt x="793" y="2146"/>
                      <a:pt x="796" y="2147"/>
                      <a:pt x="797" y="2149"/>
                    </a:cubicBezTo>
                    <a:cubicBezTo>
                      <a:pt x="798" y="2150"/>
                      <a:pt x="799" y="2165"/>
                      <a:pt x="799" y="2170"/>
                    </a:cubicBezTo>
                    <a:cubicBezTo>
                      <a:pt x="799" y="2174"/>
                      <a:pt x="796" y="2182"/>
                      <a:pt x="792" y="2186"/>
                    </a:cubicBezTo>
                    <a:cubicBezTo>
                      <a:pt x="788" y="2191"/>
                      <a:pt x="786" y="2195"/>
                      <a:pt x="786" y="2198"/>
                    </a:cubicBezTo>
                    <a:cubicBezTo>
                      <a:pt x="786" y="2201"/>
                      <a:pt x="791" y="2211"/>
                      <a:pt x="793" y="2216"/>
                    </a:cubicBezTo>
                    <a:cubicBezTo>
                      <a:pt x="796" y="2221"/>
                      <a:pt x="797" y="2224"/>
                      <a:pt x="804" y="2224"/>
                    </a:cubicBezTo>
                    <a:cubicBezTo>
                      <a:pt x="811" y="2223"/>
                      <a:pt x="815" y="2220"/>
                      <a:pt x="814" y="2213"/>
                    </a:cubicBezTo>
                    <a:cubicBezTo>
                      <a:pt x="813" y="2206"/>
                      <a:pt x="812" y="2205"/>
                      <a:pt x="814" y="2202"/>
                    </a:cubicBezTo>
                    <a:cubicBezTo>
                      <a:pt x="817" y="2198"/>
                      <a:pt x="818" y="2192"/>
                      <a:pt x="818" y="2189"/>
                    </a:cubicBezTo>
                    <a:cubicBezTo>
                      <a:pt x="819" y="2187"/>
                      <a:pt x="821" y="2186"/>
                      <a:pt x="824" y="2183"/>
                    </a:cubicBezTo>
                    <a:cubicBezTo>
                      <a:pt x="828" y="2179"/>
                      <a:pt x="841" y="2172"/>
                      <a:pt x="844" y="2168"/>
                    </a:cubicBezTo>
                    <a:cubicBezTo>
                      <a:pt x="847" y="2163"/>
                      <a:pt x="845" y="2162"/>
                      <a:pt x="849" y="2160"/>
                    </a:cubicBezTo>
                    <a:cubicBezTo>
                      <a:pt x="853" y="2158"/>
                      <a:pt x="855" y="2158"/>
                      <a:pt x="858" y="2156"/>
                    </a:cubicBezTo>
                    <a:cubicBezTo>
                      <a:pt x="860" y="2153"/>
                      <a:pt x="864" y="2152"/>
                      <a:pt x="867" y="2153"/>
                    </a:cubicBezTo>
                    <a:cubicBezTo>
                      <a:pt x="870" y="2153"/>
                      <a:pt x="872" y="2155"/>
                      <a:pt x="874" y="2153"/>
                    </a:cubicBezTo>
                    <a:cubicBezTo>
                      <a:pt x="875" y="2151"/>
                      <a:pt x="875" y="2149"/>
                      <a:pt x="881" y="2152"/>
                    </a:cubicBezTo>
                    <a:cubicBezTo>
                      <a:pt x="887" y="2155"/>
                      <a:pt x="894" y="2162"/>
                      <a:pt x="895" y="2162"/>
                    </a:cubicBezTo>
                    <a:cubicBezTo>
                      <a:pt x="897" y="2162"/>
                      <a:pt x="901" y="2162"/>
                      <a:pt x="904" y="2162"/>
                    </a:cubicBezTo>
                    <a:cubicBezTo>
                      <a:pt x="906" y="2161"/>
                      <a:pt x="909" y="2161"/>
                      <a:pt x="912" y="2164"/>
                    </a:cubicBezTo>
                    <a:cubicBezTo>
                      <a:pt x="915" y="2167"/>
                      <a:pt x="922" y="2170"/>
                      <a:pt x="924" y="2173"/>
                    </a:cubicBezTo>
                    <a:cubicBezTo>
                      <a:pt x="926" y="2175"/>
                      <a:pt x="934" y="2179"/>
                      <a:pt x="936" y="2179"/>
                    </a:cubicBezTo>
                    <a:cubicBezTo>
                      <a:pt x="938" y="2179"/>
                      <a:pt x="947" y="2179"/>
                      <a:pt x="948" y="2181"/>
                    </a:cubicBezTo>
                    <a:cubicBezTo>
                      <a:pt x="950" y="2183"/>
                      <a:pt x="957" y="2190"/>
                      <a:pt x="960" y="2192"/>
                    </a:cubicBezTo>
                    <a:cubicBezTo>
                      <a:pt x="963" y="2195"/>
                      <a:pt x="966" y="2196"/>
                      <a:pt x="969" y="2198"/>
                    </a:cubicBezTo>
                    <a:cubicBezTo>
                      <a:pt x="972" y="2200"/>
                      <a:pt x="973" y="2202"/>
                      <a:pt x="975" y="2199"/>
                    </a:cubicBezTo>
                    <a:cubicBezTo>
                      <a:pt x="977" y="2195"/>
                      <a:pt x="976" y="2194"/>
                      <a:pt x="980" y="2194"/>
                    </a:cubicBezTo>
                    <a:cubicBezTo>
                      <a:pt x="983" y="2195"/>
                      <a:pt x="988" y="2196"/>
                      <a:pt x="989" y="2193"/>
                    </a:cubicBezTo>
                    <a:cubicBezTo>
                      <a:pt x="991" y="2189"/>
                      <a:pt x="997" y="2189"/>
                      <a:pt x="999" y="2194"/>
                    </a:cubicBezTo>
                    <a:cubicBezTo>
                      <a:pt x="1001" y="2198"/>
                      <a:pt x="1002" y="2202"/>
                      <a:pt x="1005" y="2204"/>
                    </a:cubicBezTo>
                    <a:cubicBezTo>
                      <a:pt x="1008" y="2206"/>
                      <a:pt x="1012" y="2206"/>
                      <a:pt x="1009" y="2208"/>
                    </a:cubicBezTo>
                    <a:cubicBezTo>
                      <a:pt x="1007" y="2211"/>
                      <a:pt x="1004" y="2214"/>
                      <a:pt x="1007" y="2216"/>
                    </a:cubicBezTo>
                    <a:cubicBezTo>
                      <a:pt x="1009" y="2217"/>
                      <a:pt x="1011" y="2221"/>
                      <a:pt x="1009" y="2225"/>
                    </a:cubicBezTo>
                    <a:cubicBezTo>
                      <a:pt x="1007" y="2229"/>
                      <a:pt x="1007" y="2235"/>
                      <a:pt x="1008" y="2239"/>
                    </a:cubicBezTo>
                    <a:cubicBezTo>
                      <a:pt x="1008" y="2240"/>
                      <a:pt x="1008" y="2240"/>
                      <a:pt x="1008" y="2241"/>
                    </a:cubicBezTo>
                    <a:cubicBezTo>
                      <a:pt x="1008" y="2241"/>
                      <a:pt x="1008" y="2241"/>
                      <a:pt x="1008" y="2241"/>
                    </a:cubicBezTo>
                    <a:cubicBezTo>
                      <a:pt x="1010" y="2245"/>
                      <a:pt x="1011" y="2246"/>
                      <a:pt x="1016" y="2246"/>
                    </a:cubicBezTo>
                    <a:cubicBezTo>
                      <a:pt x="1021" y="2247"/>
                      <a:pt x="1029" y="2249"/>
                      <a:pt x="1031" y="2249"/>
                    </a:cubicBezTo>
                    <a:cubicBezTo>
                      <a:pt x="1033" y="2250"/>
                      <a:pt x="1037" y="2254"/>
                      <a:pt x="1039" y="2257"/>
                    </a:cubicBezTo>
                    <a:cubicBezTo>
                      <a:pt x="1041" y="2261"/>
                      <a:pt x="1042" y="2267"/>
                      <a:pt x="1038" y="2270"/>
                    </a:cubicBezTo>
                    <a:cubicBezTo>
                      <a:pt x="1033" y="2274"/>
                      <a:pt x="1032" y="2275"/>
                      <a:pt x="1032" y="2283"/>
                    </a:cubicBezTo>
                    <a:cubicBezTo>
                      <a:pt x="1032" y="2290"/>
                      <a:pt x="1035" y="2297"/>
                      <a:pt x="1035" y="2300"/>
                    </a:cubicBezTo>
                    <a:cubicBezTo>
                      <a:pt x="1034" y="2303"/>
                      <a:pt x="1039" y="2307"/>
                      <a:pt x="1044" y="2307"/>
                    </a:cubicBezTo>
                    <a:cubicBezTo>
                      <a:pt x="1048" y="2306"/>
                      <a:pt x="1058" y="2307"/>
                      <a:pt x="1063" y="2307"/>
                    </a:cubicBezTo>
                    <a:cubicBezTo>
                      <a:pt x="1068" y="2307"/>
                      <a:pt x="1074" y="2303"/>
                      <a:pt x="1078" y="2306"/>
                    </a:cubicBezTo>
                    <a:cubicBezTo>
                      <a:pt x="1082" y="2308"/>
                      <a:pt x="1083" y="2312"/>
                      <a:pt x="1090" y="2313"/>
                    </a:cubicBezTo>
                    <a:cubicBezTo>
                      <a:pt x="1096" y="2313"/>
                      <a:pt x="1104" y="2317"/>
                      <a:pt x="1106" y="2319"/>
                    </a:cubicBezTo>
                    <a:cubicBezTo>
                      <a:pt x="1108" y="2320"/>
                      <a:pt x="1113" y="2321"/>
                      <a:pt x="1117" y="2320"/>
                    </a:cubicBezTo>
                    <a:cubicBezTo>
                      <a:pt x="1121" y="2318"/>
                      <a:pt x="1138" y="2320"/>
                      <a:pt x="1142" y="2320"/>
                    </a:cubicBezTo>
                    <a:cubicBezTo>
                      <a:pt x="1146" y="2320"/>
                      <a:pt x="1156" y="2320"/>
                      <a:pt x="1160" y="2319"/>
                    </a:cubicBezTo>
                    <a:cubicBezTo>
                      <a:pt x="1164" y="2319"/>
                      <a:pt x="1171" y="2317"/>
                      <a:pt x="1174" y="2311"/>
                    </a:cubicBezTo>
                    <a:cubicBezTo>
                      <a:pt x="1177" y="2306"/>
                      <a:pt x="1181" y="2296"/>
                      <a:pt x="1188" y="2290"/>
                    </a:cubicBezTo>
                    <a:cubicBezTo>
                      <a:pt x="1196" y="2285"/>
                      <a:pt x="1204" y="2276"/>
                      <a:pt x="1205" y="2275"/>
                    </a:cubicBezTo>
                    <a:cubicBezTo>
                      <a:pt x="1206" y="2275"/>
                      <a:pt x="1208" y="2270"/>
                      <a:pt x="1212" y="2270"/>
                    </a:cubicBezTo>
                    <a:cubicBezTo>
                      <a:pt x="1216" y="2270"/>
                      <a:pt x="1229" y="2270"/>
                      <a:pt x="1229" y="2270"/>
                    </a:cubicBezTo>
                    <a:cubicBezTo>
                      <a:pt x="1229" y="2270"/>
                      <a:pt x="1232" y="2271"/>
                      <a:pt x="1240" y="2270"/>
                    </a:cubicBezTo>
                    <a:cubicBezTo>
                      <a:pt x="1249" y="2269"/>
                      <a:pt x="1258" y="2264"/>
                      <a:pt x="1264" y="2261"/>
                    </a:cubicBezTo>
                    <a:cubicBezTo>
                      <a:pt x="1270" y="2258"/>
                      <a:pt x="1281" y="2256"/>
                      <a:pt x="1287" y="2254"/>
                    </a:cubicBezTo>
                    <a:cubicBezTo>
                      <a:pt x="1292" y="2253"/>
                      <a:pt x="1295" y="2252"/>
                      <a:pt x="1297" y="2248"/>
                    </a:cubicBezTo>
                    <a:cubicBezTo>
                      <a:pt x="1300" y="2244"/>
                      <a:pt x="1305" y="2237"/>
                      <a:pt x="1307" y="2235"/>
                    </a:cubicBezTo>
                    <a:cubicBezTo>
                      <a:pt x="1308" y="2233"/>
                      <a:pt x="1310" y="2231"/>
                      <a:pt x="1316" y="2231"/>
                    </a:cubicBezTo>
                    <a:cubicBezTo>
                      <a:pt x="1321" y="2230"/>
                      <a:pt x="1332" y="2228"/>
                      <a:pt x="1336" y="2227"/>
                    </a:cubicBezTo>
                    <a:cubicBezTo>
                      <a:pt x="1339" y="2225"/>
                      <a:pt x="1343" y="2223"/>
                      <a:pt x="1348" y="2229"/>
                    </a:cubicBezTo>
                    <a:cubicBezTo>
                      <a:pt x="1352" y="2235"/>
                      <a:pt x="1359" y="2236"/>
                      <a:pt x="1361" y="2236"/>
                    </a:cubicBezTo>
                    <a:cubicBezTo>
                      <a:pt x="1363" y="2236"/>
                      <a:pt x="1371" y="2235"/>
                      <a:pt x="1372" y="2235"/>
                    </a:cubicBezTo>
                    <a:cubicBezTo>
                      <a:pt x="1373" y="2235"/>
                      <a:pt x="1378" y="2237"/>
                      <a:pt x="1378" y="2240"/>
                    </a:cubicBezTo>
                    <a:cubicBezTo>
                      <a:pt x="1379" y="2243"/>
                      <a:pt x="1380" y="2246"/>
                      <a:pt x="1383" y="2245"/>
                    </a:cubicBezTo>
                    <a:cubicBezTo>
                      <a:pt x="1386" y="2244"/>
                      <a:pt x="1387" y="2241"/>
                      <a:pt x="1390" y="2243"/>
                    </a:cubicBezTo>
                    <a:cubicBezTo>
                      <a:pt x="1393" y="2245"/>
                      <a:pt x="1396" y="2248"/>
                      <a:pt x="1395" y="2252"/>
                    </a:cubicBezTo>
                    <a:cubicBezTo>
                      <a:pt x="1394" y="2254"/>
                      <a:pt x="1395" y="2253"/>
                      <a:pt x="1398" y="2255"/>
                    </a:cubicBezTo>
                    <a:cubicBezTo>
                      <a:pt x="1401" y="2256"/>
                      <a:pt x="1407" y="2263"/>
                      <a:pt x="1409" y="2263"/>
                    </a:cubicBezTo>
                    <a:cubicBezTo>
                      <a:pt x="1411" y="2264"/>
                      <a:pt x="1414" y="2265"/>
                      <a:pt x="1414" y="2269"/>
                    </a:cubicBezTo>
                    <a:cubicBezTo>
                      <a:pt x="1415" y="2272"/>
                      <a:pt x="1418" y="2273"/>
                      <a:pt x="1420" y="2273"/>
                    </a:cubicBezTo>
                    <a:cubicBezTo>
                      <a:pt x="1423" y="2273"/>
                      <a:pt x="1430" y="2278"/>
                      <a:pt x="1430" y="2278"/>
                    </a:cubicBezTo>
                    <a:cubicBezTo>
                      <a:pt x="1430" y="2278"/>
                      <a:pt x="1430" y="2290"/>
                      <a:pt x="1436" y="2287"/>
                    </a:cubicBezTo>
                    <a:cubicBezTo>
                      <a:pt x="1443" y="2284"/>
                      <a:pt x="1443" y="2283"/>
                      <a:pt x="1447" y="2281"/>
                    </a:cubicBezTo>
                    <a:cubicBezTo>
                      <a:pt x="1450" y="2280"/>
                      <a:pt x="1452" y="2277"/>
                      <a:pt x="1453" y="2276"/>
                    </a:cubicBezTo>
                    <a:cubicBezTo>
                      <a:pt x="1455" y="2275"/>
                      <a:pt x="1455" y="2276"/>
                      <a:pt x="1457" y="2277"/>
                    </a:cubicBezTo>
                    <a:cubicBezTo>
                      <a:pt x="1458" y="2277"/>
                      <a:pt x="1460" y="2277"/>
                      <a:pt x="1460" y="2272"/>
                    </a:cubicBezTo>
                    <a:cubicBezTo>
                      <a:pt x="1460" y="2268"/>
                      <a:pt x="1462" y="2263"/>
                      <a:pt x="1460" y="2260"/>
                    </a:cubicBezTo>
                    <a:cubicBezTo>
                      <a:pt x="1458" y="2257"/>
                      <a:pt x="1458" y="2255"/>
                      <a:pt x="1459" y="2253"/>
                    </a:cubicBezTo>
                    <a:cubicBezTo>
                      <a:pt x="1461" y="2250"/>
                      <a:pt x="1466" y="2243"/>
                      <a:pt x="1467" y="2242"/>
                    </a:cubicBezTo>
                    <a:cubicBezTo>
                      <a:pt x="1468" y="2241"/>
                      <a:pt x="1473" y="2244"/>
                      <a:pt x="1474" y="2240"/>
                    </a:cubicBezTo>
                    <a:cubicBezTo>
                      <a:pt x="1475" y="2237"/>
                      <a:pt x="1475" y="2233"/>
                      <a:pt x="1476" y="2230"/>
                    </a:cubicBezTo>
                    <a:cubicBezTo>
                      <a:pt x="1476" y="2227"/>
                      <a:pt x="1476" y="2225"/>
                      <a:pt x="1481" y="2225"/>
                    </a:cubicBezTo>
                    <a:cubicBezTo>
                      <a:pt x="1486" y="2224"/>
                      <a:pt x="1493" y="2227"/>
                      <a:pt x="1493" y="2231"/>
                    </a:cubicBezTo>
                    <a:cubicBezTo>
                      <a:pt x="1493" y="2234"/>
                      <a:pt x="1493" y="2238"/>
                      <a:pt x="1495" y="2240"/>
                    </a:cubicBezTo>
                    <a:cubicBezTo>
                      <a:pt x="1497" y="2242"/>
                      <a:pt x="1501" y="2246"/>
                      <a:pt x="1503" y="2243"/>
                    </a:cubicBezTo>
                    <a:cubicBezTo>
                      <a:pt x="1506" y="2241"/>
                      <a:pt x="1507" y="2242"/>
                      <a:pt x="1508" y="2245"/>
                    </a:cubicBezTo>
                    <a:cubicBezTo>
                      <a:pt x="1509" y="2249"/>
                      <a:pt x="1511" y="2252"/>
                      <a:pt x="1512" y="2255"/>
                    </a:cubicBezTo>
                    <a:cubicBezTo>
                      <a:pt x="1513" y="2258"/>
                      <a:pt x="1516" y="2258"/>
                      <a:pt x="1518" y="2258"/>
                    </a:cubicBezTo>
                    <a:cubicBezTo>
                      <a:pt x="1520" y="2258"/>
                      <a:pt x="1524" y="2260"/>
                      <a:pt x="1522" y="2265"/>
                    </a:cubicBezTo>
                    <a:cubicBezTo>
                      <a:pt x="1521" y="2270"/>
                      <a:pt x="1519" y="2276"/>
                      <a:pt x="1521" y="2279"/>
                    </a:cubicBezTo>
                    <a:cubicBezTo>
                      <a:pt x="1523" y="2282"/>
                      <a:pt x="1525" y="2285"/>
                      <a:pt x="1524" y="2288"/>
                    </a:cubicBezTo>
                    <a:cubicBezTo>
                      <a:pt x="1524" y="2290"/>
                      <a:pt x="1524" y="2302"/>
                      <a:pt x="1526" y="2304"/>
                    </a:cubicBezTo>
                    <a:cubicBezTo>
                      <a:pt x="1529" y="2306"/>
                      <a:pt x="1529" y="2306"/>
                      <a:pt x="1529" y="2311"/>
                    </a:cubicBezTo>
                    <a:cubicBezTo>
                      <a:pt x="1529" y="2315"/>
                      <a:pt x="1527" y="2316"/>
                      <a:pt x="1530" y="2319"/>
                    </a:cubicBezTo>
                    <a:cubicBezTo>
                      <a:pt x="1533" y="2323"/>
                      <a:pt x="1534" y="2323"/>
                      <a:pt x="1536" y="2321"/>
                    </a:cubicBezTo>
                    <a:cubicBezTo>
                      <a:pt x="1538" y="2318"/>
                      <a:pt x="1539" y="2317"/>
                      <a:pt x="1539" y="2314"/>
                    </a:cubicBezTo>
                    <a:cubicBezTo>
                      <a:pt x="1539" y="2312"/>
                      <a:pt x="1542" y="2307"/>
                      <a:pt x="1546" y="2311"/>
                    </a:cubicBezTo>
                    <a:cubicBezTo>
                      <a:pt x="1550" y="2315"/>
                      <a:pt x="1552" y="2316"/>
                      <a:pt x="1551" y="2318"/>
                    </a:cubicBezTo>
                    <a:cubicBezTo>
                      <a:pt x="1551" y="2319"/>
                      <a:pt x="1553" y="2318"/>
                      <a:pt x="1554" y="2317"/>
                    </a:cubicBezTo>
                    <a:cubicBezTo>
                      <a:pt x="1556" y="2316"/>
                      <a:pt x="1560" y="2318"/>
                      <a:pt x="1559" y="2322"/>
                    </a:cubicBezTo>
                    <a:cubicBezTo>
                      <a:pt x="1558" y="2327"/>
                      <a:pt x="1557" y="2328"/>
                      <a:pt x="1558" y="2334"/>
                    </a:cubicBezTo>
                    <a:cubicBezTo>
                      <a:pt x="1559" y="2340"/>
                      <a:pt x="1562" y="2338"/>
                      <a:pt x="1559" y="2344"/>
                    </a:cubicBezTo>
                    <a:cubicBezTo>
                      <a:pt x="1556" y="2351"/>
                      <a:pt x="1550" y="2356"/>
                      <a:pt x="1555" y="2360"/>
                    </a:cubicBezTo>
                    <a:cubicBezTo>
                      <a:pt x="1560" y="2364"/>
                      <a:pt x="1560" y="2366"/>
                      <a:pt x="1558" y="2369"/>
                    </a:cubicBezTo>
                    <a:cubicBezTo>
                      <a:pt x="1557" y="2372"/>
                      <a:pt x="1556" y="2374"/>
                      <a:pt x="1556" y="2378"/>
                    </a:cubicBezTo>
                    <a:cubicBezTo>
                      <a:pt x="1556" y="2381"/>
                      <a:pt x="1557" y="2401"/>
                      <a:pt x="1557" y="2405"/>
                    </a:cubicBezTo>
                    <a:cubicBezTo>
                      <a:pt x="1556" y="2409"/>
                      <a:pt x="1553" y="2408"/>
                      <a:pt x="1553" y="2413"/>
                    </a:cubicBezTo>
                    <a:cubicBezTo>
                      <a:pt x="1553" y="2418"/>
                      <a:pt x="1553" y="2423"/>
                      <a:pt x="1550" y="2425"/>
                    </a:cubicBezTo>
                    <a:cubicBezTo>
                      <a:pt x="1548" y="2428"/>
                      <a:pt x="1542" y="2431"/>
                      <a:pt x="1544" y="2434"/>
                    </a:cubicBezTo>
                    <a:cubicBezTo>
                      <a:pt x="1546" y="2437"/>
                      <a:pt x="1547" y="2441"/>
                      <a:pt x="1547" y="2441"/>
                    </a:cubicBezTo>
                    <a:cubicBezTo>
                      <a:pt x="1547" y="2441"/>
                      <a:pt x="1546" y="2447"/>
                      <a:pt x="1542" y="2446"/>
                    </a:cubicBezTo>
                    <a:cubicBezTo>
                      <a:pt x="1538" y="2445"/>
                      <a:pt x="1534" y="2441"/>
                      <a:pt x="1533" y="2447"/>
                    </a:cubicBezTo>
                    <a:cubicBezTo>
                      <a:pt x="1531" y="2454"/>
                      <a:pt x="1531" y="2453"/>
                      <a:pt x="1534" y="2456"/>
                    </a:cubicBezTo>
                    <a:cubicBezTo>
                      <a:pt x="1537" y="2459"/>
                      <a:pt x="1540" y="2464"/>
                      <a:pt x="1541" y="2467"/>
                    </a:cubicBezTo>
                    <a:cubicBezTo>
                      <a:pt x="1542" y="2471"/>
                      <a:pt x="1538" y="2474"/>
                      <a:pt x="1536" y="2472"/>
                    </a:cubicBezTo>
                    <a:cubicBezTo>
                      <a:pt x="1533" y="2471"/>
                      <a:pt x="1529" y="2471"/>
                      <a:pt x="1526" y="2475"/>
                    </a:cubicBezTo>
                    <a:cubicBezTo>
                      <a:pt x="1522" y="2479"/>
                      <a:pt x="1515" y="2492"/>
                      <a:pt x="1513" y="2494"/>
                    </a:cubicBezTo>
                    <a:cubicBezTo>
                      <a:pt x="1510" y="2496"/>
                      <a:pt x="1505" y="2495"/>
                      <a:pt x="1504" y="2492"/>
                    </a:cubicBezTo>
                    <a:cubicBezTo>
                      <a:pt x="1503" y="2488"/>
                      <a:pt x="1503" y="2488"/>
                      <a:pt x="1501" y="2487"/>
                    </a:cubicBezTo>
                    <a:cubicBezTo>
                      <a:pt x="1498" y="2486"/>
                      <a:pt x="1496" y="2483"/>
                      <a:pt x="1495" y="2489"/>
                    </a:cubicBezTo>
                    <a:cubicBezTo>
                      <a:pt x="1495" y="2495"/>
                      <a:pt x="1495" y="2494"/>
                      <a:pt x="1494" y="2496"/>
                    </a:cubicBezTo>
                    <a:cubicBezTo>
                      <a:pt x="1492" y="2497"/>
                      <a:pt x="1492" y="2497"/>
                      <a:pt x="1493" y="2499"/>
                    </a:cubicBezTo>
                    <a:cubicBezTo>
                      <a:pt x="1494" y="2501"/>
                      <a:pt x="1495" y="2504"/>
                      <a:pt x="1492" y="2507"/>
                    </a:cubicBezTo>
                    <a:cubicBezTo>
                      <a:pt x="1489" y="2509"/>
                      <a:pt x="1482" y="2516"/>
                      <a:pt x="1480" y="2519"/>
                    </a:cubicBezTo>
                    <a:cubicBezTo>
                      <a:pt x="1477" y="2521"/>
                      <a:pt x="1473" y="2518"/>
                      <a:pt x="1471" y="2517"/>
                    </a:cubicBezTo>
                    <a:cubicBezTo>
                      <a:pt x="1468" y="2516"/>
                      <a:pt x="1465" y="2517"/>
                      <a:pt x="1464" y="2520"/>
                    </a:cubicBezTo>
                    <a:cubicBezTo>
                      <a:pt x="1463" y="2523"/>
                      <a:pt x="1459" y="2529"/>
                      <a:pt x="1459" y="2533"/>
                    </a:cubicBezTo>
                    <a:cubicBezTo>
                      <a:pt x="1458" y="2536"/>
                      <a:pt x="1455" y="2540"/>
                      <a:pt x="1457" y="2544"/>
                    </a:cubicBezTo>
                    <a:cubicBezTo>
                      <a:pt x="1459" y="2549"/>
                      <a:pt x="1459" y="2553"/>
                      <a:pt x="1459" y="2555"/>
                    </a:cubicBezTo>
                    <a:cubicBezTo>
                      <a:pt x="1458" y="2557"/>
                      <a:pt x="1454" y="2553"/>
                      <a:pt x="1452" y="2554"/>
                    </a:cubicBezTo>
                    <a:cubicBezTo>
                      <a:pt x="1451" y="2554"/>
                      <a:pt x="1442" y="2559"/>
                      <a:pt x="1442" y="2559"/>
                    </a:cubicBezTo>
                    <a:cubicBezTo>
                      <a:pt x="1442" y="2559"/>
                      <a:pt x="1442" y="2558"/>
                      <a:pt x="1440" y="2567"/>
                    </a:cubicBezTo>
                    <a:cubicBezTo>
                      <a:pt x="1438" y="2577"/>
                      <a:pt x="1439" y="2576"/>
                      <a:pt x="1437" y="2581"/>
                    </a:cubicBezTo>
                    <a:cubicBezTo>
                      <a:pt x="1435" y="2585"/>
                      <a:pt x="1436" y="2587"/>
                      <a:pt x="1437" y="2587"/>
                    </a:cubicBezTo>
                    <a:cubicBezTo>
                      <a:pt x="1437" y="2588"/>
                      <a:pt x="1438" y="2591"/>
                      <a:pt x="1441" y="2590"/>
                    </a:cubicBezTo>
                    <a:cubicBezTo>
                      <a:pt x="1444" y="2589"/>
                      <a:pt x="1446" y="2590"/>
                      <a:pt x="1446" y="2590"/>
                    </a:cubicBezTo>
                    <a:cubicBezTo>
                      <a:pt x="1446" y="2590"/>
                      <a:pt x="1447" y="2591"/>
                      <a:pt x="1447" y="2595"/>
                    </a:cubicBezTo>
                    <a:cubicBezTo>
                      <a:pt x="1447" y="2600"/>
                      <a:pt x="1447" y="2601"/>
                      <a:pt x="1446" y="2601"/>
                    </a:cubicBezTo>
                    <a:cubicBezTo>
                      <a:pt x="1444" y="2602"/>
                      <a:pt x="1444" y="2604"/>
                      <a:pt x="1447" y="2605"/>
                    </a:cubicBezTo>
                    <a:cubicBezTo>
                      <a:pt x="1450" y="2606"/>
                      <a:pt x="1450" y="2609"/>
                      <a:pt x="1448" y="2611"/>
                    </a:cubicBezTo>
                    <a:cubicBezTo>
                      <a:pt x="1446" y="2614"/>
                      <a:pt x="1444" y="2617"/>
                      <a:pt x="1439" y="2621"/>
                    </a:cubicBezTo>
                    <a:cubicBezTo>
                      <a:pt x="1435" y="2625"/>
                      <a:pt x="1431" y="2630"/>
                      <a:pt x="1428" y="2632"/>
                    </a:cubicBezTo>
                    <a:cubicBezTo>
                      <a:pt x="1426" y="2634"/>
                      <a:pt x="1429" y="2636"/>
                      <a:pt x="1431" y="2638"/>
                    </a:cubicBezTo>
                    <a:cubicBezTo>
                      <a:pt x="1432" y="2639"/>
                      <a:pt x="1432" y="2648"/>
                      <a:pt x="1442" y="2641"/>
                    </a:cubicBezTo>
                    <a:cubicBezTo>
                      <a:pt x="1452" y="2635"/>
                      <a:pt x="1459" y="2628"/>
                      <a:pt x="1467" y="2628"/>
                    </a:cubicBezTo>
                    <a:cubicBezTo>
                      <a:pt x="1474" y="2628"/>
                      <a:pt x="1481" y="2628"/>
                      <a:pt x="1484" y="2626"/>
                    </a:cubicBezTo>
                    <a:cubicBezTo>
                      <a:pt x="1487" y="2624"/>
                      <a:pt x="1500" y="2626"/>
                      <a:pt x="1504" y="2625"/>
                    </a:cubicBezTo>
                    <a:cubicBezTo>
                      <a:pt x="1508" y="2624"/>
                      <a:pt x="1516" y="2627"/>
                      <a:pt x="1518" y="2626"/>
                    </a:cubicBezTo>
                    <a:cubicBezTo>
                      <a:pt x="1518" y="2626"/>
                      <a:pt x="1518" y="2628"/>
                      <a:pt x="1519" y="2629"/>
                    </a:cubicBezTo>
                    <a:cubicBezTo>
                      <a:pt x="1520" y="2629"/>
                      <a:pt x="1525" y="2631"/>
                      <a:pt x="1527" y="2628"/>
                    </a:cubicBezTo>
                    <a:cubicBezTo>
                      <a:pt x="1530" y="2626"/>
                      <a:pt x="1540" y="2629"/>
                      <a:pt x="1540" y="2629"/>
                    </a:cubicBezTo>
                    <a:cubicBezTo>
                      <a:pt x="1540" y="2629"/>
                      <a:pt x="1536" y="2634"/>
                      <a:pt x="1530" y="2637"/>
                    </a:cubicBezTo>
                    <a:cubicBezTo>
                      <a:pt x="1524" y="2640"/>
                      <a:pt x="1522" y="2641"/>
                      <a:pt x="1522" y="2643"/>
                    </a:cubicBezTo>
                    <a:cubicBezTo>
                      <a:pt x="1522" y="2645"/>
                      <a:pt x="1522" y="2646"/>
                      <a:pt x="1522" y="2650"/>
                    </a:cubicBezTo>
                    <a:cubicBezTo>
                      <a:pt x="1522" y="2654"/>
                      <a:pt x="1521" y="2655"/>
                      <a:pt x="1524" y="2656"/>
                    </a:cubicBezTo>
                    <a:cubicBezTo>
                      <a:pt x="1526" y="2656"/>
                      <a:pt x="1530" y="2655"/>
                      <a:pt x="1530" y="2660"/>
                    </a:cubicBezTo>
                    <a:cubicBezTo>
                      <a:pt x="1531" y="2666"/>
                      <a:pt x="1533" y="2668"/>
                      <a:pt x="1534" y="2670"/>
                    </a:cubicBezTo>
                    <a:cubicBezTo>
                      <a:pt x="1534" y="2673"/>
                      <a:pt x="1536" y="2677"/>
                      <a:pt x="1533" y="2679"/>
                    </a:cubicBezTo>
                    <a:cubicBezTo>
                      <a:pt x="1531" y="2681"/>
                      <a:pt x="1531" y="2682"/>
                      <a:pt x="1533" y="2683"/>
                    </a:cubicBezTo>
                    <a:cubicBezTo>
                      <a:pt x="1535" y="2684"/>
                      <a:pt x="1534" y="2685"/>
                      <a:pt x="1534" y="2690"/>
                    </a:cubicBezTo>
                    <a:cubicBezTo>
                      <a:pt x="1533" y="2694"/>
                      <a:pt x="1537" y="2702"/>
                      <a:pt x="1537" y="2704"/>
                    </a:cubicBezTo>
                    <a:cubicBezTo>
                      <a:pt x="1536" y="2707"/>
                      <a:pt x="1536" y="2706"/>
                      <a:pt x="1535" y="2709"/>
                    </a:cubicBezTo>
                    <a:cubicBezTo>
                      <a:pt x="1534" y="2711"/>
                      <a:pt x="1535" y="2712"/>
                      <a:pt x="1537" y="2712"/>
                    </a:cubicBezTo>
                    <a:cubicBezTo>
                      <a:pt x="1539" y="2712"/>
                      <a:pt x="1543" y="2710"/>
                      <a:pt x="1545" y="2714"/>
                    </a:cubicBezTo>
                    <a:cubicBezTo>
                      <a:pt x="1546" y="2718"/>
                      <a:pt x="1545" y="2719"/>
                      <a:pt x="1551" y="2719"/>
                    </a:cubicBezTo>
                    <a:cubicBezTo>
                      <a:pt x="1558" y="2719"/>
                      <a:pt x="1558" y="2718"/>
                      <a:pt x="1560" y="2720"/>
                    </a:cubicBezTo>
                    <a:cubicBezTo>
                      <a:pt x="1563" y="2721"/>
                      <a:pt x="1564" y="2721"/>
                      <a:pt x="1567" y="2720"/>
                    </a:cubicBezTo>
                    <a:cubicBezTo>
                      <a:pt x="1570" y="2719"/>
                      <a:pt x="1571" y="2719"/>
                      <a:pt x="1573" y="2721"/>
                    </a:cubicBezTo>
                    <a:cubicBezTo>
                      <a:pt x="1576" y="2724"/>
                      <a:pt x="1577" y="2725"/>
                      <a:pt x="1582" y="2724"/>
                    </a:cubicBezTo>
                    <a:cubicBezTo>
                      <a:pt x="1588" y="2724"/>
                      <a:pt x="1584" y="2731"/>
                      <a:pt x="1584" y="2736"/>
                    </a:cubicBezTo>
                    <a:cubicBezTo>
                      <a:pt x="1584" y="2739"/>
                      <a:pt x="1584" y="2742"/>
                      <a:pt x="1584" y="2743"/>
                    </a:cubicBezTo>
                    <a:cubicBezTo>
                      <a:pt x="1584" y="2743"/>
                      <a:pt x="1584" y="2743"/>
                      <a:pt x="1584" y="2743"/>
                    </a:cubicBezTo>
                    <a:cubicBezTo>
                      <a:pt x="1583" y="2745"/>
                      <a:pt x="1583" y="2745"/>
                      <a:pt x="1583" y="2745"/>
                    </a:cubicBezTo>
                    <a:cubicBezTo>
                      <a:pt x="1582" y="2744"/>
                      <a:pt x="1582" y="2744"/>
                      <a:pt x="1581" y="2743"/>
                    </a:cubicBezTo>
                    <a:cubicBezTo>
                      <a:pt x="1582" y="2744"/>
                      <a:pt x="1583" y="2744"/>
                      <a:pt x="1584" y="2743"/>
                    </a:cubicBezTo>
                    <a:cubicBezTo>
                      <a:pt x="1580" y="2742"/>
                      <a:pt x="1579" y="2741"/>
                      <a:pt x="1578" y="2741"/>
                    </a:cubicBezTo>
                    <a:cubicBezTo>
                      <a:pt x="1577" y="2740"/>
                      <a:pt x="1576" y="2740"/>
                      <a:pt x="1576" y="2740"/>
                    </a:cubicBezTo>
                    <a:cubicBezTo>
                      <a:pt x="1574" y="2741"/>
                      <a:pt x="1571" y="2744"/>
                      <a:pt x="1571" y="2746"/>
                    </a:cubicBezTo>
                    <a:cubicBezTo>
                      <a:pt x="1570" y="2748"/>
                      <a:pt x="1571" y="2748"/>
                      <a:pt x="1570" y="2751"/>
                    </a:cubicBezTo>
                    <a:cubicBezTo>
                      <a:pt x="1569" y="2754"/>
                      <a:pt x="1567" y="2755"/>
                      <a:pt x="1567" y="2755"/>
                    </a:cubicBezTo>
                    <a:cubicBezTo>
                      <a:pt x="1565" y="2756"/>
                      <a:pt x="1563" y="2759"/>
                      <a:pt x="1564" y="2762"/>
                    </a:cubicBezTo>
                    <a:cubicBezTo>
                      <a:pt x="1565" y="2764"/>
                      <a:pt x="1567" y="2767"/>
                      <a:pt x="1566" y="2772"/>
                    </a:cubicBezTo>
                    <a:cubicBezTo>
                      <a:pt x="1566" y="2777"/>
                      <a:pt x="1563" y="2779"/>
                      <a:pt x="1560" y="2781"/>
                    </a:cubicBezTo>
                    <a:cubicBezTo>
                      <a:pt x="1556" y="2784"/>
                      <a:pt x="1557" y="2785"/>
                      <a:pt x="1555" y="2791"/>
                    </a:cubicBezTo>
                    <a:cubicBezTo>
                      <a:pt x="1554" y="2797"/>
                      <a:pt x="1543" y="2805"/>
                      <a:pt x="1545" y="2806"/>
                    </a:cubicBezTo>
                    <a:cubicBezTo>
                      <a:pt x="1547" y="2807"/>
                      <a:pt x="1557" y="2812"/>
                      <a:pt x="1565" y="2810"/>
                    </a:cubicBezTo>
                    <a:cubicBezTo>
                      <a:pt x="1573" y="2809"/>
                      <a:pt x="1578" y="2810"/>
                      <a:pt x="1581" y="2812"/>
                    </a:cubicBezTo>
                    <a:cubicBezTo>
                      <a:pt x="1585" y="2814"/>
                      <a:pt x="1587" y="2815"/>
                      <a:pt x="1589" y="2816"/>
                    </a:cubicBezTo>
                    <a:cubicBezTo>
                      <a:pt x="1591" y="2818"/>
                      <a:pt x="1591" y="2819"/>
                      <a:pt x="1595" y="2817"/>
                    </a:cubicBezTo>
                    <a:cubicBezTo>
                      <a:pt x="1598" y="2816"/>
                      <a:pt x="1603" y="2816"/>
                      <a:pt x="1606" y="2818"/>
                    </a:cubicBezTo>
                    <a:cubicBezTo>
                      <a:pt x="1609" y="2821"/>
                      <a:pt x="1613" y="2823"/>
                      <a:pt x="1614" y="2825"/>
                    </a:cubicBezTo>
                    <a:cubicBezTo>
                      <a:pt x="1614" y="2827"/>
                      <a:pt x="1613" y="2831"/>
                      <a:pt x="1610" y="2836"/>
                    </a:cubicBezTo>
                    <a:cubicBezTo>
                      <a:pt x="1607" y="2841"/>
                      <a:pt x="1607" y="2846"/>
                      <a:pt x="1610" y="2848"/>
                    </a:cubicBezTo>
                    <a:cubicBezTo>
                      <a:pt x="1612" y="2850"/>
                      <a:pt x="1616" y="2852"/>
                      <a:pt x="1621" y="2853"/>
                    </a:cubicBezTo>
                    <a:cubicBezTo>
                      <a:pt x="1625" y="2854"/>
                      <a:pt x="1626" y="2854"/>
                      <a:pt x="1625" y="2857"/>
                    </a:cubicBezTo>
                    <a:cubicBezTo>
                      <a:pt x="1624" y="2860"/>
                      <a:pt x="1624" y="2860"/>
                      <a:pt x="1622" y="2863"/>
                    </a:cubicBezTo>
                    <a:cubicBezTo>
                      <a:pt x="1621" y="2867"/>
                      <a:pt x="1621" y="2867"/>
                      <a:pt x="1623" y="2870"/>
                    </a:cubicBezTo>
                    <a:cubicBezTo>
                      <a:pt x="1626" y="2872"/>
                      <a:pt x="1633" y="2873"/>
                      <a:pt x="1637" y="2871"/>
                    </a:cubicBezTo>
                    <a:cubicBezTo>
                      <a:pt x="1641" y="2869"/>
                      <a:pt x="1646" y="2867"/>
                      <a:pt x="1649" y="2873"/>
                    </a:cubicBezTo>
                    <a:cubicBezTo>
                      <a:pt x="1652" y="2879"/>
                      <a:pt x="1656" y="2879"/>
                      <a:pt x="1660" y="2879"/>
                    </a:cubicBezTo>
                    <a:cubicBezTo>
                      <a:pt x="1665" y="2879"/>
                      <a:pt x="1668" y="2876"/>
                      <a:pt x="1671" y="2873"/>
                    </a:cubicBezTo>
                    <a:cubicBezTo>
                      <a:pt x="1673" y="2871"/>
                      <a:pt x="1681" y="2865"/>
                      <a:pt x="1683" y="2862"/>
                    </a:cubicBezTo>
                    <a:cubicBezTo>
                      <a:pt x="1685" y="2859"/>
                      <a:pt x="1693" y="2861"/>
                      <a:pt x="1695" y="2859"/>
                    </a:cubicBezTo>
                    <a:cubicBezTo>
                      <a:pt x="1698" y="2858"/>
                      <a:pt x="1702" y="2856"/>
                      <a:pt x="1703" y="2855"/>
                    </a:cubicBezTo>
                    <a:cubicBezTo>
                      <a:pt x="1703" y="2854"/>
                      <a:pt x="1710" y="2856"/>
                      <a:pt x="1711" y="2856"/>
                    </a:cubicBezTo>
                    <a:cubicBezTo>
                      <a:pt x="1710" y="2856"/>
                      <a:pt x="1710" y="2858"/>
                      <a:pt x="1709" y="2860"/>
                    </a:cubicBezTo>
                    <a:cubicBezTo>
                      <a:pt x="1707" y="2862"/>
                      <a:pt x="1709" y="2865"/>
                      <a:pt x="1710" y="2866"/>
                    </a:cubicBezTo>
                    <a:cubicBezTo>
                      <a:pt x="1711" y="2866"/>
                      <a:pt x="1711" y="2868"/>
                      <a:pt x="1710" y="2870"/>
                    </a:cubicBezTo>
                    <a:cubicBezTo>
                      <a:pt x="1709" y="2872"/>
                      <a:pt x="1711" y="2875"/>
                      <a:pt x="1711" y="2875"/>
                    </a:cubicBezTo>
                    <a:cubicBezTo>
                      <a:pt x="1711" y="2875"/>
                      <a:pt x="1717" y="2879"/>
                      <a:pt x="1713" y="2883"/>
                    </a:cubicBezTo>
                    <a:cubicBezTo>
                      <a:pt x="1710" y="2887"/>
                      <a:pt x="1708" y="2891"/>
                      <a:pt x="1709" y="2893"/>
                    </a:cubicBezTo>
                    <a:cubicBezTo>
                      <a:pt x="1711" y="2896"/>
                      <a:pt x="1715" y="2896"/>
                      <a:pt x="1714" y="2900"/>
                    </a:cubicBezTo>
                    <a:cubicBezTo>
                      <a:pt x="1713" y="2904"/>
                      <a:pt x="1717" y="2908"/>
                      <a:pt x="1721" y="2906"/>
                    </a:cubicBezTo>
                    <a:cubicBezTo>
                      <a:pt x="1725" y="2905"/>
                      <a:pt x="1730" y="2905"/>
                      <a:pt x="1736" y="2904"/>
                    </a:cubicBezTo>
                    <a:cubicBezTo>
                      <a:pt x="1741" y="2902"/>
                      <a:pt x="1744" y="2905"/>
                      <a:pt x="1744" y="2907"/>
                    </a:cubicBezTo>
                    <a:cubicBezTo>
                      <a:pt x="1744" y="2909"/>
                      <a:pt x="1744" y="2910"/>
                      <a:pt x="1746" y="2910"/>
                    </a:cubicBezTo>
                    <a:cubicBezTo>
                      <a:pt x="1748" y="2910"/>
                      <a:pt x="1750" y="2908"/>
                      <a:pt x="1751" y="2911"/>
                    </a:cubicBezTo>
                    <a:cubicBezTo>
                      <a:pt x="1752" y="2913"/>
                      <a:pt x="1754" y="2914"/>
                      <a:pt x="1760" y="2911"/>
                    </a:cubicBezTo>
                    <a:cubicBezTo>
                      <a:pt x="1766" y="2908"/>
                      <a:pt x="1766" y="2904"/>
                      <a:pt x="1763" y="2904"/>
                    </a:cubicBezTo>
                    <a:cubicBezTo>
                      <a:pt x="1760" y="2903"/>
                      <a:pt x="1753" y="2899"/>
                      <a:pt x="1755" y="2893"/>
                    </a:cubicBezTo>
                    <a:cubicBezTo>
                      <a:pt x="1757" y="2886"/>
                      <a:pt x="1757" y="2885"/>
                      <a:pt x="1757" y="2882"/>
                    </a:cubicBezTo>
                    <a:cubicBezTo>
                      <a:pt x="1757" y="2880"/>
                      <a:pt x="1757" y="2879"/>
                      <a:pt x="1760" y="2877"/>
                    </a:cubicBezTo>
                    <a:cubicBezTo>
                      <a:pt x="1762" y="2876"/>
                      <a:pt x="1764" y="2874"/>
                      <a:pt x="1764" y="2872"/>
                    </a:cubicBezTo>
                    <a:cubicBezTo>
                      <a:pt x="1764" y="2869"/>
                      <a:pt x="1758" y="2869"/>
                      <a:pt x="1760" y="2863"/>
                    </a:cubicBezTo>
                    <a:cubicBezTo>
                      <a:pt x="1761" y="2856"/>
                      <a:pt x="1761" y="2853"/>
                      <a:pt x="1760" y="2850"/>
                    </a:cubicBezTo>
                    <a:cubicBezTo>
                      <a:pt x="1758" y="2848"/>
                      <a:pt x="1755" y="2843"/>
                      <a:pt x="1753" y="2841"/>
                    </a:cubicBezTo>
                    <a:cubicBezTo>
                      <a:pt x="1750" y="2839"/>
                      <a:pt x="1751" y="2836"/>
                      <a:pt x="1751" y="2833"/>
                    </a:cubicBezTo>
                    <a:cubicBezTo>
                      <a:pt x="1751" y="2830"/>
                      <a:pt x="1749" y="2832"/>
                      <a:pt x="1749" y="2829"/>
                    </a:cubicBezTo>
                    <a:cubicBezTo>
                      <a:pt x="1749" y="2826"/>
                      <a:pt x="1748" y="2826"/>
                      <a:pt x="1750" y="2824"/>
                    </a:cubicBezTo>
                    <a:cubicBezTo>
                      <a:pt x="1752" y="2822"/>
                      <a:pt x="1749" y="2819"/>
                      <a:pt x="1748" y="2817"/>
                    </a:cubicBezTo>
                    <a:cubicBezTo>
                      <a:pt x="1746" y="2815"/>
                      <a:pt x="1748" y="2814"/>
                      <a:pt x="1751" y="2812"/>
                    </a:cubicBezTo>
                    <a:cubicBezTo>
                      <a:pt x="1755" y="2809"/>
                      <a:pt x="1756" y="2804"/>
                      <a:pt x="1757" y="2800"/>
                    </a:cubicBezTo>
                    <a:cubicBezTo>
                      <a:pt x="1757" y="2796"/>
                      <a:pt x="1765" y="2791"/>
                      <a:pt x="1768" y="2796"/>
                    </a:cubicBezTo>
                    <a:cubicBezTo>
                      <a:pt x="1770" y="2802"/>
                      <a:pt x="1774" y="2806"/>
                      <a:pt x="1776" y="2803"/>
                    </a:cubicBezTo>
                    <a:cubicBezTo>
                      <a:pt x="1778" y="2800"/>
                      <a:pt x="1780" y="2800"/>
                      <a:pt x="1782" y="2800"/>
                    </a:cubicBezTo>
                    <a:cubicBezTo>
                      <a:pt x="1785" y="2800"/>
                      <a:pt x="1794" y="2802"/>
                      <a:pt x="1794" y="2802"/>
                    </a:cubicBezTo>
                    <a:cubicBezTo>
                      <a:pt x="1794" y="2802"/>
                      <a:pt x="1801" y="2808"/>
                      <a:pt x="1806" y="2802"/>
                    </a:cubicBezTo>
                    <a:cubicBezTo>
                      <a:pt x="1810" y="2797"/>
                      <a:pt x="1813" y="2793"/>
                      <a:pt x="1815" y="2790"/>
                    </a:cubicBezTo>
                    <a:cubicBezTo>
                      <a:pt x="1817" y="2786"/>
                      <a:pt x="1817" y="2785"/>
                      <a:pt x="1819" y="2783"/>
                    </a:cubicBezTo>
                    <a:cubicBezTo>
                      <a:pt x="1821" y="2780"/>
                      <a:pt x="1827" y="2777"/>
                      <a:pt x="1828" y="2776"/>
                    </a:cubicBezTo>
                    <a:cubicBezTo>
                      <a:pt x="1830" y="2775"/>
                      <a:pt x="1832" y="2779"/>
                      <a:pt x="1833" y="2781"/>
                    </a:cubicBezTo>
                    <a:cubicBezTo>
                      <a:pt x="1835" y="2782"/>
                      <a:pt x="1840" y="2782"/>
                      <a:pt x="1841" y="2782"/>
                    </a:cubicBezTo>
                    <a:cubicBezTo>
                      <a:pt x="1842" y="2782"/>
                      <a:pt x="1847" y="2785"/>
                      <a:pt x="1849" y="2788"/>
                    </a:cubicBezTo>
                    <a:cubicBezTo>
                      <a:pt x="1851" y="2790"/>
                      <a:pt x="1856" y="2793"/>
                      <a:pt x="1856" y="2793"/>
                    </a:cubicBezTo>
                    <a:cubicBezTo>
                      <a:pt x="1856" y="2793"/>
                      <a:pt x="1859" y="2794"/>
                      <a:pt x="1860" y="2800"/>
                    </a:cubicBezTo>
                    <a:cubicBezTo>
                      <a:pt x="1861" y="2805"/>
                      <a:pt x="1866" y="2807"/>
                      <a:pt x="1866" y="2807"/>
                    </a:cubicBezTo>
                    <a:cubicBezTo>
                      <a:pt x="1866" y="2807"/>
                      <a:pt x="1869" y="2809"/>
                      <a:pt x="1875" y="2805"/>
                    </a:cubicBezTo>
                    <a:cubicBezTo>
                      <a:pt x="1880" y="2802"/>
                      <a:pt x="1891" y="2786"/>
                      <a:pt x="1893" y="2783"/>
                    </a:cubicBezTo>
                    <a:cubicBezTo>
                      <a:pt x="1895" y="2779"/>
                      <a:pt x="1898" y="2779"/>
                      <a:pt x="1900" y="2779"/>
                    </a:cubicBezTo>
                    <a:cubicBezTo>
                      <a:pt x="1902" y="2779"/>
                      <a:pt x="1903" y="2778"/>
                      <a:pt x="1904" y="2785"/>
                    </a:cubicBezTo>
                    <a:cubicBezTo>
                      <a:pt x="1905" y="2792"/>
                      <a:pt x="1909" y="2796"/>
                      <a:pt x="1910" y="2797"/>
                    </a:cubicBezTo>
                    <a:cubicBezTo>
                      <a:pt x="1911" y="2798"/>
                      <a:pt x="1914" y="2798"/>
                      <a:pt x="1915" y="2793"/>
                    </a:cubicBezTo>
                    <a:cubicBezTo>
                      <a:pt x="1915" y="2789"/>
                      <a:pt x="1916" y="2784"/>
                      <a:pt x="1920" y="2782"/>
                    </a:cubicBezTo>
                    <a:cubicBezTo>
                      <a:pt x="1920" y="2782"/>
                      <a:pt x="1920" y="2780"/>
                      <a:pt x="1922" y="2779"/>
                    </a:cubicBezTo>
                    <a:cubicBezTo>
                      <a:pt x="1923" y="2778"/>
                      <a:pt x="1929" y="2786"/>
                      <a:pt x="1931" y="2789"/>
                    </a:cubicBezTo>
                    <a:cubicBezTo>
                      <a:pt x="1933" y="2791"/>
                      <a:pt x="1942" y="2797"/>
                      <a:pt x="1945" y="2801"/>
                    </a:cubicBezTo>
                    <a:cubicBezTo>
                      <a:pt x="1948" y="2806"/>
                      <a:pt x="1949" y="2806"/>
                      <a:pt x="1949" y="2806"/>
                    </a:cubicBezTo>
                    <a:cubicBezTo>
                      <a:pt x="1949" y="2806"/>
                      <a:pt x="1955" y="2785"/>
                      <a:pt x="1960" y="2781"/>
                    </a:cubicBezTo>
                    <a:cubicBezTo>
                      <a:pt x="1964" y="2777"/>
                      <a:pt x="1966" y="2779"/>
                      <a:pt x="1970" y="2779"/>
                    </a:cubicBezTo>
                    <a:cubicBezTo>
                      <a:pt x="1972" y="2779"/>
                      <a:pt x="1974" y="2779"/>
                      <a:pt x="1975" y="2779"/>
                    </a:cubicBezTo>
                    <a:cubicBezTo>
                      <a:pt x="1975" y="2780"/>
                      <a:pt x="1975" y="2781"/>
                      <a:pt x="1975" y="2781"/>
                    </a:cubicBezTo>
                    <a:cubicBezTo>
                      <a:pt x="1975" y="2784"/>
                      <a:pt x="1973" y="2791"/>
                      <a:pt x="1976" y="2792"/>
                    </a:cubicBezTo>
                    <a:cubicBezTo>
                      <a:pt x="1980" y="2792"/>
                      <a:pt x="1988" y="2790"/>
                      <a:pt x="1993" y="2786"/>
                    </a:cubicBezTo>
                    <a:cubicBezTo>
                      <a:pt x="1997" y="2782"/>
                      <a:pt x="1996" y="2778"/>
                      <a:pt x="2002" y="2780"/>
                    </a:cubicBezTo>
                    <a:cubicBezTo>
                      <a:pt x="2008" y="2781"/>
                      <a:pt x="2010" y="2782"/>
                      <a:pt x="2013" y="2779"/>
                    </a:cubicBezTo>
                    <a:cubicBezTo>
                      <a:pt x="2016" y="2775"/>
                      <a:pt x="2016" y="2774"/>
                      <a:pt x="2020" y="2773"/>
                    </a:cubicBezTo>
                    <a:cubicBezTo>
                      <a:pt x="2024" y="2773"/>
                      <a:pt x="2025" y="2770"/>
                      <a:pt x="2023" y="2767"/>
                    </a:cubicBezTo>
                    <a:cubicBezTo>
                      <a:pt x="2020" y="2764"/>
                      <a:pt x="2019" y="2759"/>
                      <a:pt x="2025" y="2756"/>
                    </a:cubicBezTo>
                    <a:cubicBezTo>
                      <a:pt x="2031" y="2753"/>
                      <a:pt x="2031" y="2754"/>
                      <a:pt x="2036" y="2752"/>
                    </a:cubicBezTo>
                    <a:cubicBezTo>
                      <a:pt x="2041" y="2750"/>
                      <a:pt x="2042" y="2747"/>
                      <a:pt x="2045" y="2746"/>
                    </a:cubicBezTo>
                    <a:cubicBezTo>
                      <a:pt x="2049" y="2744"/>
                      <a:pt x="2054" y="2746"/>
                      <a:pt x="2058" y="2743"/>
                    </a:cubicBezTo>
                    <a:cubicBezTo>
                      <a:pt x="2061" y="2739"/>
                      <a:pt x="2066" y="2736"/>
                      <a:pt x="2070" y="2738"/>
                    </a:cubicBezTo>
                    <a:cubicBezTo>
                      <a:pt x="2074" y="2741"/>
                      <a:pt x="2076" y="2744"/>
                      <a:pt x="2077" y="2747"/>
                    </a:cubicBezTo>
                    <a:cubicBezTo>
                      <a:pt x="2078" y="2750"/>
                      <a:pt x="2078" y="2751"/>
                      <a:pt x="2080" y="2753"/>
                    </a:cubicBezTo>
                    <a:cubicBezTo>
                      <a:pt x="2082" y="2755"/>
                      <a:pt x="2084" y="2755"/>
                      <a:pt x="2083" y="2760"/>
                    </a:cubicBezTo>
                    <a:cubicBezTo>
                      <a:pt x="2083" y="2765"/>
                      <a:pt x="2081" y="2765"/>
                      <a:pt x="2088" y="2765"/>
                    </a:cubicBezTo>
                    <a:cubicBezTo>
                      <a:pt x="2094" y="2766"/>
                      <a:pt x="2102" y="2770"/>
                      <a:pt x="2106" y="2773"/>
                    </a:cubicBezTo>
                    <a:cubicBezTo>
                      <a:pt x="2109" y="2777"/>
                      <a:pt x="2111" y="2779"/>
                      <a:pt x="2115" y="2776"/>
                    </a:cubicBezTo>
                    <a:cubicBezTo>
                      <a:pt x="2119" y="2774"/>
                      <a:pt x="2121" y="2772"/>
                      <a:pt x="2127" y="2773"/>
                    </a:cubicBezTo>
                    <a:cubicBezTo>
                      <a:pt x="2133" y="2774"/>
                      <a:pt x="2135" y="2777"/>
                      <a:pt x="2136" y="2780"/>
                    </a:cubicBezTo>
                    <a:cubicBezTo>
                      <a:pt x="2137" y="2783"/>
                      <a:pt x="2139" y="2785"/>
                      <a:pt x="2144" y="2785"/>
                    </a:cubicBezTo>
                    <a:cubicBezTo>
                      <a:pt x="2149" y="2785"/>
                      <a:pt x="2149" y="2784"/>
                      <a:pt x="2153" y="2781"/>
                    </a:cubicBezTo>
                    <a:cubicBezTo>
                      <a:pt x="2156" y="2779"/>
                      <a:pt x="2156" y="2777"/>
                      <a:pt x="2161" y="2779"/>
                    </a:cubicBezTo>
                    <a:cubicBezTo>
                      <a:pt x="2166" y="2781"/>
                      <a:pt x="2183" y="2789"/>
                      <a:pt x="2183" y="2790"/>
                    </a:cubicBezTo>
                    <a:cubicBezTo>
                      <a:pt x="2183" y="2791"/>
                      <a:pt x="2180" y="2798"/>
                      <a:pt x="2177" y="2802"/>
                    </a:cubicBezTo>
                    <a:cubicBezTo>
                      <a:pt x="2174" y="2807"/>
                      <a:pt x="2172" y="2810"/>
                      <a:pt x="2169" y="2811"/>
                    </a:cubicBezTo>
                    <a:cubicBezTo>
                      <a:pt x="2166" y="2811"/>
                      <a:pt x="2166" y="2811"/>
                      <a:pt x="2163" y="2815"/>
                    </a:cubicBezTo>
                    <a:cubicBezTo>
                      <a:pt x="2160" y="2819"/>
                      <a:pt x="2158" y="2826"/>
                      <a:pt x="2161" y="2829"/>
                    </a:cubicBezTo>
                    <a:cubicBezTo>
                      <a:pt x="2165" y="2832"/>
                      <a:pt x="2168" y="2836"/>
                      <a:pt x="2168" y="2842"/>
                    </a:cubicBezTo>
                    <a:cubicBezTo>
                      <a:pt x="2169" y="2848"/>
                      <a:pt x="2168" y="2853"/>
                      <a:pt x="2168" y="2858"/>
                    </a:cubicBezTo>
                    <a:cubicBezTo>
                      <a:pt x="2167" y="2863"/>
                      <a:pt x="2168" y="2865"/>
                      <a:pt x="2169" y="2866"/>
                    </a:cubicBezTo>
                    <a:cubicBezTo>
                      <a:pt x="2171" y="2868"/>
                      <a:pt x="2173" y="2866"/>
                      <a:pt x="2174" y="2864"/>
                    </a:cubicBezTo>
                    <a:cubicBezTo>
                      <a:pt x="2176" y="2862"/>
                      <a:pt x="2179" y="2862"/>
                      <a:pt x="2182" y="2864"/>
                    </a:cubicBezTo>
                    <a:cubicBezTo>
                      <a:pt x="2184" y="2866"/>
                      <a:pt x="2186" y="2866"/>
                      <a:pt x="2189" y="2866"/>
                    </a:cubicBezTo>
                    <a:cubicBezTo>
                      <a:pt x="2191" y="2867"/>
                      <a:pt x="2193" y="2867"/>
                      <a:pt x="2194" y="2867"/>
                    </a:cubicBezTo>
                    <a:cubicBezTo>
                      <a:pt x="2196" y="2867"/>
                      <a:pt x="2198" y="2865"/>
                      <a:pt x="2198" y="2869"/>
                    </a:cubicBezTo>
                    <a:cubicBezTo>
                      <a:pt x="2198" y="2872"/>
                      <a:pt x="2197" y="2876"/>
                      <a:pt x="2199" y="2877"/>
                    </a:cubicBezTo>
                    <a:cubicBezTo>
                      <a:pt x="2201" y="2878"/>
                      <a:pt x="2207" y="2881"/>
                      <a:pt x="2209" y="2884"/>
                    </a:cubicBezTo>
                    <a:cubicBezTo>
                      <a:pt x="2211" y="2886"/>
                      <a:pt x="2214" y="2890"/>
                      <a:pt x="2217" y="2888"/>
                    </a:cubicBezTo>
                    <a:cubicBezTo>
                      <a:pt x="2220" y="2887"/>
                      <a:pt x="2222" y="2887"/>
                      <a:pt x="2223" y="2889"/>
                    </a:cubicBezTo>
                    <a:cubicBezTo>
                      <a:pt x="2225" y="2891"/>
                      <a:pt x="2225" y="2891"/>
                      <a:pt x="2225" y="2894"/>
                    </a:cubicBezTo>
                    <a:cubicBezTo>
                      <a:pt x="2224" y="2898"/>
                      <a:pt x="2226" y="2898"/>
                      <a:pt x="2228" y="2896"/>
                    </a:cubicBezTo>
                    <a:cubicBezTo>
                      <a:pt x="2231" y="2894"/>
                      <a:pt x="2234" y="2895"/>
                      <a:pt x="2236" y="2896"/>
                    </a:cubicBezTo>
                    <a:cubicBezTo>
                      <a:pt x="2237" y="2897"/>
                      <a:pt x="2238" y="2899"/>
                      <a:pt x="2238" y="2900"/>
                    </a:cubicBezTo>
                    <a:cubicBezTo>
                      <a:pt x="2238" y="2901"/>
                      <a:pt x="2241" y="2901"/>
                      <a:pt x="2244" y="2901"/>
                    </a:cubicBezTo>
                    <a:cubicBezTo>
                      <a:pt x="2247" y="2900"/>
                      <a:pt x="2257" y="2898"/>
                      <a:pt x="2262" y="2897"/>
                    </a:cubicBezTo>
                    <a:cubicBezTo>
                      <a:pt x="2263" y="2897"/>
                      <a:pt x="2264" y="2897"/>
                      <a:pt x="2263" y="2898"/>
                    </a:cubicBezTo>
                    <a:cubicBezTo>
                      <a:pt x="2262" y="2899"/>
                      <a:pt x="2272" y="2907"/>
                      <a:pt x="2282" y="2907"/>
                    </a:cubicBezTo>
                    <a:cubicBezTo>
                      <a:pt x="2292" y="2908"/>
                      <a:pt x="2296" y="2907"/>
                      <a:pt x="2302" y="2907"/>
                    </a:cubicBezTo>
                    <a:cubicBezTo>
                      <a:pt x="2309" y="2907"/>
                      <a:pt x="2321" y="2911"/>
                      <a:pt x="2324" y="2904"/>
                    </a:cubicBezTo>
                    <a:cubicBezTo>
                      <a:pt x="2328" y="2898"/>
                      <a:pt x="2325" y="2895"/>
                      <a:pt x="2323" y="2887"/>
                    </a:cubicBezTo>
                    <a:cubicBezTo>
                      <a:pt x="2322" y="2879"/>
                      <a:pt x="2332" y="2874"/>
                      <a:pt x="2334" y="2883"/>
                    </a:cubicBezTo>
                    <a:cubicBezTo>
                      <a:pt x="2336" y="2892"/>
                      <a:pt x="2339" y="2898"/>
                      <a:pt x="2342" y="2901"/>
                    </a:cubicBezTo>
                    <a:cubicBezTo>
                      <a:pt x="2346" y="2904"/>
                      <a:pt x="2350" y="2901"/>
                      <a:pt x="2350" y="2894"/>
                    </a:cubicBezTo>
                    <a:cubicBezTo>
                      <a:pt x="2350" y="2887"/>
                      <a:pt x="2356" y="2887"/>
                      <a:pt x="2356" y="2895"/>
                    </a:cubicBezTo>
                    <a:cubicBezTo>
                      <a:pt x="2356" y="2903"/>
                      <a:pt x="2358" y="2904"/>
                      <a:pt x="2365" y="2905"/>
                    </a:cubicBezTo>
                    <a:cubicBezTo>
                      <a:pt x="2372" y="2906"/>
                      <a:pt x="2375" y="2905"/>
                      <a:pt x="2375" y="2908"/>
                    </a:cubicBezTo>
                    <a:cubicBezTo>
                      <a:pt x="2375" y="2910"/>
                      <a:pt x="2367" y="2914"/>
                      <a:pt x="2369" y="2917"/>
                    </a:cubicBezTo>
                    <a:cubicBezTo>
                      <a:pt x="2371" y="2920"/>
                      <a:pt x="2385" y="2919"/>
                      <a:pt x="2393" y="2919"/>
                    </a:cubicBezTo>
                    <a:cubicBezTo>
                      <a:pt x="2400" y="2919"/>
                      <a:pt x="2411" y="2918"/>
                      <a:pt x="2410" y="2908"/>
                    </a:cubicBezTo>
                    <a:cubicBezTo>
                      <a:pt x="2410" y="2897"/>
                      <a:pt x="2416" y="2903"/>
                      <a:pt x="2419" y="2908"/>
                    </a:cubicBezTo>
                    <a:cubicBezTo>
                      <a:pt x="2423" y="2913"/>
                      <a:pt x="2425" y="2917"/>
                      <a:pt x="2429" y="2915"/>
                    </a:cubicBezTo>
                    <a:cubicBezTo>
                      <a:pt x="2432" y="2913"/>
                      <a:pt x="2436" y="2913"/>
                      <a:pt x="2440" y="2914"/>
                    </a:cubicBezTo>
                    <a:cubicBezTo>
                      <a:pt x="2441" y="2915"/>
                      <a:pt x="2442" y="2916"/>
                      <a:pt x="2443" y="2917"/>
                    </a:cubicBezTo>
                    <a:cubicBezTo>
                      <a:pt x="2445" y="2922"/>
                      <a:pt x="2431" y="2924"/>
                      <a:pt x="2429" y="2929"/>
                    </a:cubicBezTo>
                    <a:cubicBezTo>
                      <a:pt x="2427" y="2935"/>
                      <a:pt x="2429" y="2941"/>
                      <a:pt x="2425" y="2943"/>
                    </a:cubicBezTo>
                    <a:cubicBezTo>
                      <a:pt x="2420" y="2945"/>
                      <a:pt x="2422" y="2950"/>
                      <a:pt x="2423" y="2954"/>
                    </a:cubicBezTo>
                    <a:cubicBezTo>
                      <a:pt x="2424" y="2958"/>
                      <a:pt x="2419" y="2961"/>
                      <a:pt x="2420" y="2966"/>
                    </a:cubicBezTo>
                    <a:cubicBezTo>
                      <a:pt x="2422" y="2971"/>
                      <a:pt x="2426" y="2970"/>
                      <a:pt x="2427" y="2975"/>
                    </a:cubicBezTo>
                    <a:cubicBezTo>
                      <a:pt x="2428" y="2981"/>
                      <a:pt x="2426" y="2988"/>
                      <a:pt x="2429" y="2990"/>
                    </a:cubicBezTo>
                    <a:cubicBezTo>
                      <a:pt x="2433" y="2993"/>
                      <a:pt x="2434" y="2997"/>
                      <a:pt x="2433" y="2999"/>
                    </a:cubicBezTo>
                    <a:cubicBezTo>
                      <a:pt x="2432" y="3001"/>
                      <a:pt x="2434" y="3003"/>
                      <a:pt x="2440" y="3003"/>
                    </a:cubicBezTo>
                    <a:cubicBezTo>
                      <a:pt x="2445" y="3004"/>
                      <a:pt x="2451" y="3010"/>
                      <a:pt x="2449" y="3014"/>
                    </a:cubicBezTo>
                    <a:cubicBezTo>
                      <a:pt x="2447" y="3018"/>
                      <a:pt x="2440" y="3005"/>
                      <a:pt x="2436" y="3010"/>
                    </a:cubicBezTo>
                    <a:cubicBezTo>
                      <a:pt x="2434" y="3012"/>
                      <a:pt x="2438" y="3014"/>
                      <a:pt x="2439" y="3016"/>
                    </a:cubicBezTo>
                    <a:cubicBezTo>
                      <a:pt x="2441" y="3019"/>
                      <a:pt x="2440" y="3024"/>
                      <a:pt x="2444" y="3023"/>
                    </a:cubicBezTo>
                    <a:cubicBezTo>
                      <a:pt x="2448" y="3022"/>
                      <a:pt x="2459" y="3019"/>
                      <a:pt x="2466" y="3022"/>
                    </a:cubicBezTo>
                    <a:cubicBezTo>
                      <a:pt x="2473" y="3024"/>
                      <a:pt x="2477" y="3020"/>
                      <a:pt x="2483" y="3018"/>
                    </a:cubicBezTo>
                    <a:cubicBezTo>
                      <a:pt x="2489" y="3016"/>
                      <a:pt x="2491" y="3010"/>
                      <a:pt x="2491" y="3002"/>
                    </a:cubicBezTo>
                    <a:cubicBezTo>
                      <a:pt x="2491" y="2994"/>
                      <a:pt x="2489" y="2994"/>
                      <a:pt x="2480" y="2990"/>
                    </a:cubicBezTo>
                    <a:cubicBezTo>
                      <a:pt x="2471" y="2986"/>
                      <a:pt x="2477" y="2984"/>
                      <a:pt x="2480" y="2981"/>
                    </a:cubicBezTo>
                    <a:cubicBezTo>
                      <a:pt x="2482" y="2979"/>
                      <a:pt x="2482" y="2977"/>
                      <a:pt x="2478" y="2973"/>
                    </a:cubicBezTo>
                    <a:cubicBezTo>
                      <a:pt x="2474" y="2970"/>
                      <a:pt x="2465" y="2974"/>
                      <a:pt x="2461" y="2971"/>
                    </a:cubicBezTo>
                    <a:cubicBezTo>
                      <a:pt x="2457" y="2969"/>
                      <a:pt x="2460" y="2962"/>
                      <a:pt x="2463" y="2956"/>
                    </a:cubicBezTo>
                    <a:cubicBezTo>
                      <a:pt x="2466" y="2950"/>
                      <a:pt x="2469" y="2950"/>
                      <a:pt x="2471" y="2950"/>
                    </a:cubicBezTo>
                    <a:cubicBezTo>
                      <a:pt x="2473" y="2950"/>
                      <a:pt x="2478" y="2951"/>
                      <a:pt x="2475" y="2955"/>
                    </a:cubicBezTo>
                    <a:cubicBezTo>
                      <a:pt x="2472" y="2958"/>
                      <a:pt x="2469" y="2961"/>
                      <a:pt x="2477" y="2959"/>
                    </a:cubicBezTo>
                    <a:cubicBezTo>
                      <a:pt x="2485" y="2958"/>
                      <a:pt x="2487" y="2959"/>
                      <a:pt x="2490" y="2961"/>
                    </a:cubicBezTo>
                    <a:cubicBezTo>
                      <a:pt x="2493" y="2962"/>
                      <a:pt x="2493" y="2960"/>
                      <a:pt x="2492" y="2954"/>
                    </a:cubicBezTo>
                    <a:cubicBezTo>
                      <a:pt x="2491" y="2948"/>
                      <a:pt x="2483" y="2953"/>
                      <a:pt x="2480" y="2949"/>
                    </a:cubicBezTo>
                    <a:cubicBezTo>
                      <a:pt x="2476" y="2946"/>
                      <a:pt x="2478" y="2945"/>
                      <a:pt x="2479" y="2938"/>
                    </a:cubicBezTo>
                    <a:cubicBezTo>
                      <a:pt x="2479" y="2931"/>
                      <a:pt x="2477" y="2924"/>
                      <a:pt x="2480" y="2923"/>
                    </a:cubicBezTo>
                    <a:cubicBezTo>
                      <a:pt x="2484" y="2922"/>
                      <a:pt x="2487" y="2926"/>
                      <a:pt x="2487" y="2931"/>
                    </a:cubicBezTo>
                    <a:cubicBezTo>
                      <a:pt x="2488" y="2937"/>
                      <a:pt x="2491" y="2936"/>
                      <a:pt x="2497" y="2937"/>
                    </a:cubicBezTo>
                    <a:cubicBezTo>
                      <a:pt x="2503" y="2937"/>
                      <a:pt x="2505" y="2929"/>
                      <a:pt x="2509" y="2925"/>
                    </a:cubicBezTo>
                    <a:cubicBezTo>
                      <a:pt x="2512" y="2921"/>
                      <a:pt x="2518" y="2921"/>
                      <a:pt x="2524" y="2920"/>
                    </a:cubicBezTo>
                    <a:cubicBezTo>
                      <a:pt x="2524" y="2920"/>
                      <a:pt x="2525" y="2920"/>
                      <a:pt x="2526" y="2919"/>
                    </a:cubicBezTo>
                    <a:cubicBezTo>
                      <a:pt x="2527" y="2919"/>
                      <a:pt x="2527" y="2919"/>
                      <a:pt x="2527" y="2919"/>
                    </a:cubicBezTo>
                    <a:cubicBezTo>
                      <a:pt x="2528" y="2919"/>
                      <a:pt x="2529" y="2919"/>
                      <a:pt x="2530" y="2919"/>
                    </a:cubicBezTo>
                    <a:cubicBezTo>
                      <a:pt x="2539" y="2916"/>
                      <a:pt x="2555" y="2912"/>
                      <a:pt x="2555" y="2915"/>
                    </a:cubicBezTo>
                    <a:cubicBezTo>
                      <a:pt x="2554" y="2920"/>
                      <a:pt x="2559" y="2919"/>
                      <a:pt x="2566" y="2915"/>
                    </a:cubicBezTo>
                    <a:cubicBezTo>
                      <a:pt x="2573" y="2910"/>
                      <a:pt x="2578" y="2904"/>
                      <a:pt x="2588" y="2904"/>
                    </a:cubicBezTo>
                    <a:cubicBezTo>
                      <a:pt x="2597" y="2904"/>
                      <a:pt x="2598" y="2903"/>
                      <a:pt x="2599" y="2898"/>
                    </a:cubicBezTo>
                    <a:cubicBezTo>
                      <a:pt x="2600" y="2893"/>
                      <a:pt x="2608" y="2895"/>
                      <a:pt x="2606" y="2901"/>
                    </a:cubicBezTo>
                    <a:cubicBezTo>
                      <a:pt x="2603" y="2906"/>
                      <a:pt x="2601" y="2909"/>
                      <a:pt x="2604" y="2910"/>
                    </a:cubicBezTo>
                    <a:cubicBezTo>
                      <a:pt x="2605" y="2910"/>
                      <a:pt x="2607" y="2907"/>
                      <a:pt x="2610" y="2906"/>
                    </a:cubicBezTo>
                    <a:cubicBezTo>
                      <a:pt x="2626" y="2897"/>
                      <a:pt x="2608" y="2897"/>
                      <a:pt x="2614" y="2892"/>
                    </a:cubicBezTo>
                    <a:cubicBezTo>
                      <a:pt x="2620" y="2887"/>
                      <a:pt x="2624" y="2879"/>
                      <a:pt x="2630" y="2882"/>
                    </a:cubicBezTo>
                    <a:cubicBezTo>
                      <a:pt x="2637" y="2884"/>
                      <a:pt x="2632" y="2889"/>
                      <a:pt x="2637" y="2893"/>
                    </a:cubicBezTo>
                    <a:cubicBezTo>
                      <a:pt x="2643" y="2897"/>
                      <a:pt x="2649" y="2895"/>
                      <a:pt x="2651" y="2891"/>
                    </a:cubicBezTo>
                    <a:cubicBezTo>
                      <a:pt x="2653" y="2887"/>
                      <a:pt x="2657" y="2887"/>
                      <a:pt x="2663" y="2889"/>
                    </a:cubicBezTo>
                    <a:cubicBezTo>
                      <a:pt x="2669" y="2891"/>
                      <a:pt x="2671" y="2886"/>
                      <a:pt x="2673" y="2882"/>
                    </a:cubicBezTo>
                    <a:cubicBezTo>
                      <a:pt x="2675" y="2878"/>
                      <a:pt x="2681" y="2871"/>
                      <a:pt x="2686" y="2871"/>
                    </a:cubicBezTo>
                    <a:cubicBezTo>
                      <a:pt x="2691" y="2871"/>
                      <a:pt x="2691" y="2874"/>
                      <a:pt x="2691" y="2878"/>
                    </a:cubicBezTo>
                    <a:cubicBezTo>
                      <a:pt x="2692" y="2882"/>
                      <a:pt x="2699" y="2879"/>
                      <a:pt x="2701" y="2872"/>
                    </a:cubicBezTo>
                    <a:cubicBezTo>
                      <a:pt x="2703" y="2865"/>
                      <a:pt x="2705" y="2856"/>
                      <a:pt x="2703" y="2848"/>
                    </a:cubicBezTo>
                    <a:cubicBezTo>
                      <a:pt x="2702" y="2840"/>
                      <a:pt x="2701" y="2837"/>
                      <a:pt x="2707" y="2837"/>
                    </a:cubicBezTo>
                    <a:cubicBezTo>
                      <a:pt x="2712" y="2837"/>
                      <a:pt x="2716" y="2839"/>
                      <a:pt x="2715" y="2843"/>
                    </a:cubicBezTo>
                    <a:cubicBezTo>
                      <a:pt x="2713" y="2847"/>
                      <a:pt x="2709" y="2854"/>
                      <a:pt x="2711" y="2861"/>
                    </a:cubicBezTo>
                    <a:cubicBezTo>
                      <a:pt x="2713" y="2867"/>
                      <a:pt x="2722" y="2864"/>
                      <a:pt x="2722" y="2858"/>
                    </a:cubicBezTo>
                    <a:cubicBezTo>
                      <a:pt x="2722" y="2852"/>
                      <a:pt x="2725" y="2850"/>
                      <a:pt x="2723" y="2844"/>
                    </a:cubicBezTo>
                    <a:cubicBezTo>
                      <a:pt x="2721" y="2839"/>
                      <a:pt x="2725" y="2831"/>
                      <a:pt x="2728" y="2838"/>
                    </a:cubicBezTo>
                    <a:cubicBezTo>
                      <a:pt x="2731" y="2846"/>
                      <a:pt x="2737" y="2848"/>
                      <a:pt x="2737" y="2852"/>
                    </a:cubicBezTo>
                    <a:cubicBezTo>
                      <a:pt x="2738" y="2857"/>
                      <a:pt x="2746" y="2863"/>
                      <a:pt x="2751" y="2853"/>
                    </a:cubicBezTo>
                    <a:cubicBezTo>
                      <a:pt x="2755" y="2842"/>
                      <a:pt x="2753" y="2836"/>
                      <a:pt x="2750" y="2832"/>
                    </a:cubicBezTo>
                    <a:cubicBezTo>
                      <a:pt x="2748" y="2829"/>
                      <a:pt x="2748" y="2820"/>
                      <a:pt x="2744" y="2815"/>
                    </a:cubicBezTo>
                    <a:cubicBezTo>
                      <a:pt x="2741" y="2810"/>
                      <a:pt x="2753" y="2812"/>
                      <a:pt x="2748" y="2804"/>
                    </a:cubicBezTo>
                    <a:cubicBezTo>
                      <a:pt x="2743" y="2795"/>
                      <a:pt x="2741" y="2793"/>
                      <a:pt x="2739" y="2790"/>
                    </a:cubicBezTo>
                    <a:cubicBezTo>
                      <a:pt x="2738" y="2786"/>
                      <a:pt x="2737" y="2769"/>
                      <a:pt x="2742" y="2778"/>
                    </a:cubicBezTo>
                    <a:cubicBezTo>
                      <a:pt x="2746" y="2788"/>
                      <a:pt x="2746" y="2797"/>
                      <a:pt x="2755" y="2796"/>
                    </a:cubicBezTo>
                    <a:cubicBezTo>
                      <a:pt x="2763" y="2796"/>
                      <a:pt x="2765" y="2798"/>
                      <a:pt x="2767" y="2807"/>
                    </a:cubicBezTo>
                    <a:cubicBezTo>
                      <a:pt x="2770" y="2815"/>
                      <a:pt x="2771" y="2817"/>
                      <a:pt x="2778" y="2820"/>
                    </a:cubicBezTo>
                    <a:cubicBezTo>
                      <a:pt x="2786" y="2823"/>
                      <a:pt x="2783" y="2824"/>
                      <a:pt x="2780" y="2826"/>
                    </a:cubicBezTo>
                    <a:cubicBezTo>
                      <a:pt x="2776" y="2828"/>
                      <a:pt x="2774" y="2834"/>
                      <a:pt x="2780" y="2834"/>
                    </a:cubicBezTo>
                    <a:cubicBezTo>
                      <a:pt x="2786" y="2834"/>
                      <a:pt x="2786" y="2832"/>
                      <a:pt x="2791" y="2836"/>
                    </a:cubicBezTo>
                    <a:cubicBezTo>
                      <a:pt x="2795" y="2839"/>
                      <a:pt x="2800" y="2835"/>
                      <a:pt x="2804" y="2837"/>
                    </a:cubicBezTo>
                    <a:cubicBezTo>
                      <a:pt x="2808" y="2839"/>
                      <a:pt x="2808" y="2839"/>
                      <a:pt x="2807" y="2833"/>
                    </a:cubicBezTo>
                    <a:cubicBezTo>
                      <a:pt x="2807" y="2828"/>
                      <a:pt x="2815" y="2834"/>
                      <a:pt x="2816" y="2830"/>
                    </a:cubicBezTo>
                    <a:cubicBezTo>
                      <a:pt x="2816" y="2826"/>
                      <a:pt x="2813" y="2823"/>
                      <a:pt x="2809" y="2824"/>
                    </a:cubicBezTo>
                    <a:cubicBezTo>
                      <a:pt x="2806" y="2825"/>
                      <a:pt x="2804" y="2825"/>
                      <a:pt x="2803" y="2822"/>
                    </a:cubicBezTo>
                    <a:cubicBezTo>
                      <a:pt x="2801" y="2818"/>
                      <a:pt x="2810" y="2822"/>
                      <a:pt x="2809" y="2816"/>
                    </a:cubicBezTo>
                    <a:cubicBezTo>
                      <a:pt x="2808" y="2810"/>
                      <a:pt x="2820" y="2810"/>
                      <a:pt x="2823" y="2817"/>
                    </a:cubicBezTo>
                    <a:cubicBezTo>
                      <a:pt x="2826" y="2823"/>
                      <a:pt x="2828" y="2823"/>
                      <a:pt x="2831" y="2820"/>
                    </a:cubicBezTo>
                    <a:cubicBezTo>
                      <a:pt x="2835" y="2817"/>
                      <a:pt x="2824" y="2814"/>
                      <a:pt x="2827" y="2811"/>
                    </a:cubicBezTo>
                    <a:cubicBezTo>
                      <a:pt x="2829" y="2809"/>
                      <a:pt x="2824" y="2807"/>
                      <a:pt x="2826" y="2803"/>
                    </a:cubicBezTo>
                    <a:cubicBezTo>
                      <a:pt x="2828" y="2800"/>
                      <a:pt x="2829" y="2800"/>
                      <a:pt x="2833" y="2798"/>
                    </a:cubicBezTo>
                    <a:cubicBezTo>
                      <a:pt x="2837" y="2796"/>
                      <a:pt x="2842" y="2794"/>
                      <a:pt x="2844" y="2792"/>
                    </a:cubicBezTo>
                    <a:cubicBezTo>
                      <a:pt x="2845" y="2791"/>
                      <a:pt x="2849" y="2789"/>
                      <a:pt x="2848" y="2793"/>
                    </a:cubicBezTo>
                    <a:cubicBezTo>
                      <a:pt x="2847" y="2797"/>
                      <a:pt x="2843" y="2798"/>
                      <a:pt x="2843" y="2805"/>
                    </a:cubicBezTo>
                    <a:cubicBezTo>
                      <a:pt x="2843" y="2812"/>
                      <a:pt x="2845" y="2812"/>
                      <a:pt x="2849" y="2811"/>
                    </a:cubicBezTo>
                    <a:cubicBezTo>
                      <a:pt x="2852" y="2809"/>
                      <a:pt x="2856" y="2813"/>
                      <a:pt x="2858" y="2809"/>
                    </a:cubicBezTo>
                    <a:cubicBezTo>
                      <a:pt x="2860" y="2805"/>
                      <a:pt x="2863" y="2802"/>
                      <a:pt x="2865" y="2799"/>
                    </a:cubicBezTo>
                    <a:cubicBezTo>
                      <a:pt x="2867" y="2795"/>
                      <a:pt x="2866" y="2792"/>
                      <a:pt x="2873" y="2792"/>
                    </a:cubicBezTo>
                    <a:cubicBezTo>
                      <a:pt x="2879" y="2792"/>
                      <a:pt x="2885" y="2792"/>
                      <a:pt x="2889" y="2790"/>
                    </a:cubicBezTo>
                    <a:cubicBezTo>
                      <a:pt x="2893" y="2788"/>
                      <a:pt x="2897" y="2790"/>
                      <a:pt x="2893" y="2794"/>
                    </a:cubicBezTo>
                    <a:cubicBezTo>
                      <a:pt x="2890" y="2798"/>
                      <a:pt x="2894" y="2800"/>
                      <a:pt x="2901" y="2798"/>
                    </a:cubicBezTo>
                    <a:cubicBezTo>
                      <a:pt x="2908" y="2797"/>
                      <a:pt x="2914" y="2802"/>
                      <a:pt x="2914" y="2798"/>
                    </a:cubicBezTo>
                    <a:cubicBezTo>
                      <a:pt x="2914" y="2793"/>
                      <a:pt x="2914" y="2793"/>
                      <a:pt x="2911" y="2793"/>
                    </a:cubicBezTo>
                    <a:cubicBezTo>
                      <a:pt x="2909" y="2793"/>
                      <a:pt x="2909" y="2787"/>
                      <a:pt x="2913" y="2784"/>
                    </a:cubicBezTo>
                    <a:cubicBezTo>
                      <a:pt x="2917" y="2781"/>
                      <a:pt x="2919" y="2780"/>
                      <a:pt x="2923" y="2782"/>
                    </a:cubicBezTo>
                    <a:cubicBezTo>
                      <a:pt x="2932" y="2789"/>
                      <a:pt x="2930" y="2792"/>
                      <a:pt x="2939" y="2786"/>
                    </a:cubicBezTo>
                    <a:cubicBezTo>
                      <a:pt x="2946" y="2782"/>
                      <a:pt x="2948" y="2781"/>
                      <a:pt x="2953" y="2782"/>
                    </a:cubicBezTo>
                    <a:cubicBezTo>
                      <a:pt x="2959" y="2782"/>
                      <a:pt x="2961" y="2780"/>
                      <a:pt x="2964" y="2776"/>
                    </a:cubicBezTo>
                    <a:cubicBezTo>
                      <a:pt x="2967" y="2772"/>
                      <a:pt x="2969" y="2768"/>
                      <a:pt x="2975" y="2770"/>
                    </a:cubicBezTo>
                    <a:cubicBezTo>
                      <a:pt x="2980" y="2772"/>
                      <a:pt x="2992" y="2771"/>
                      <a:pt x="2992" y="2756"/>
                    </a:cubicBezTo>
                    <a:cubicBezTo>
                      <a:pt x="2992" y="2742"/>
                      <a:pt x="3004" y="2747"/>
                      <a:pt x="3007" y="2739"/>
                    </a:cubicBezTo>
                    <a:cubicBezTo>
                      <a:pt x="3010" y="2731"/>
                      <a:pt x="3014" y="2726"/>
                      <a:pt x="3017" y="2717"/>
                    </a:cubicBezTo>
                    <a:cubicBezTo>
                      <a:pt x="3020" y="2709"/>
                      <a:pt x="3021" y="2703"/>
                      <a:pt x="3029" y="2705"/>
                    </a:cubicBezTo>
                    <a:cubicBezTo>
                      <a:pt x="3037" y="2706"/>
                      <a:pt x="3038" y="2708"/>
                      <a:pt x="3043" y="2701"/>
                    </a:cubicBezTo>
                    <a:cubicBezTo>
                      <a:pt x="3049" y="2694"/>
                      <a:pt x="3048" y="2691"/>
                      <a:pt x="3054" y="2690"/>
                    </a:cubicBezTo>
                    <a:cubicBezTo>
                      <a:pt x="3059" y="2688"/>
                      <a:pt x="3060" y="2680"/>
                      <a:pt x="3066" y="2677"/>
                    </a:cubicBezTo>
                    <a:cubicBezTo>
                      <a:pt x="3071" y="2674"/>
                      <a:pt x="3079" y="2674"/>
                      <a:pt x="3079" y="2671"/>
                    </a:cubicBezTo>
                    <a:cubicBezTo>
                      <a:pt x="3080" y="2668"/>
                      <a:pt x="3082" y="2665"/>
                      <a:pt x="3085" y="2666"/>
                    </a:cubicBezTo>
                    <a:cubicBezTo>
                      <a:pt x="3089" y="2667"/>
                      <a:pt x="3083" y="2675"/>
                      <a:pt x="3084" y="2676"/>
                    </a:cubicBezTo>
                    <a:cubicBezTo>
                      <a:pt x="3085" y="2678"/>
                      <a:pt x="3089" y="2674"/>
                      <a:pt x="3092" y="2669"/>
                    </a:cubicBezTo>
                    <a:cubicBezTo>
                      <a:pt x="3096" y="2664"/>
                      <a:pt x="3099" y="2661"/>
                      <a:pt x="3099" y="2657"/>
                    </a:cubicBezTo>
                    <a:cubicBezTo>
                      <a:pt x="3099" y="2652"/>
                      <a:pt x="3100" y="2652"/>
                      <a:pt x="3105" y="2649"/>
                    </a:cubicBezTo>
                    <a:cubicBezTo>
                      <a:pt x="3110" y="2647"/>
                      <a:pt x="3117" y="2639"/>
                      <a:pt x="3113" y="2637"/>
                    </a:cubicBezTo>
                    <a:cubicBezTo>
                      <a:pt x="3110" y="2635"/>
                      <a:pt x="3108" y="2632"/>
                      <a:pt x="3101" y="2633"/>
                    </a:cubicBezTo>
                    <a:cubicBezTo>
                      <a:pt x="3094" y="2635"/>
                      <a:pt x="3091" y="2633"/>
                      <a:pt x="3091" y="2630"/>
                    </a:cubicBezTo>
                    <a:cubicBezTo>
                      <a:pt x="3091" y="2627"/>
                      <a:pt x="3104" y="2626"/>
                      <a:pt x="3109" y="2625"/>
                    </a:cubicBezTo>
                    <a:cubicBezTo>
                      <a:pt x="3113" y="2625"/>
                      <a:pt x="3112" y="2619"/>
                      <a:pt x="3111" y="2613"/>
                    </a:cubicBezTo>
                    <a:cubicBezTo>
                      <a:pt x="3110" y="2607"/>
                      <a:pt x="3118" y="2607"/>
                      <a:pt x="3118" y="2612"/>
                    </a:cubicBezTo>
                    <a:cubicBezTo>
                      <a:pt x="3118" y="2617"/>
                      <a:pt x="3124" y="2616"/>
                      <a:pt x="3131" y="2613"/>
                    </a:cubicBezTo>
                    <a:cubicBezTo>
                      <a:pt x="3138" y="2610"/>
                      <a:pt x="3145" y="2608"/>
                      <a:pt x="3147" y="2613"/>
                    </a:cubicBezTo>
                    <a:cubicBezTo>
                      <a:pt x="3150" y="2617"/>
                      <a:pt x="3155" y="2610"/>
                      <a:pt x="3159" y="2602"/>
                    </a:cubicBezTo>
                    <a:cubicBezTo>
                      <a:pt x="3163" y="2595"/>
                      <a:pt x="3162" y="2592"/>
                      <a:pt x="3158" y="2592"/>
                    </a:cubicBezTo>
                    <a:cubicBezTo>
                      <a:pt x="3153" y="2592"/>
                      <a:pt x="3149" y="2593"/>
                      <a:pt x="3150" y="2588"/>
                    </a:cubicBezTo>
                    <a:cubicBezTo>
                      <a:pt x="3152" y="2583"/>
                      <a:pt x="3162" y="2590"/>
                      <a:pt x="3166" y="2585"/>
                    </a:cubicBezTo>
                    <a:cubicBezTo>
                      <a:pt x="3170" y="2580"/>
                      <a:pt x="3174" y="2583"/>
                      <a:pt x="3176" y="2576"/>
                    </a:cubicBezTo>
                    <a:cubicBezTo>
                      <a:pt x="3179" y="2569"/>
                      <a:pt x="3178" y="2569"/>
                      <a:pt x="3171" y="2571"/>
                    </a:cubicBezTo>
                    <a:cubicBezTo>
                      <a:pt x="3164" y="2572"/>
                      <a:pt x="3165" y="2563"/>
                      <a:pt x="3169" y="2562"/>
                    </a:cubicBezTo>
                    <a:cubicBezTo>
                      <a:pt x="3172" y="2561"/>
                      <a:pt x="3173" y="2558"/>
                      <a:pt x="3170" y="2555"/>
                    </a:cubicBezTo>
                    <a:cubicBezTo>
                      <a:pt x="3168" y="2552"/>
                      <a:pt x="3177" y="2548"/>
                      <a:pt x="3178" y="2555"/>
                    </a:cubicBezTo>
                    <a:cubicBezTo>
                      <a:pt x="3179" y="2563"/>
                      <a:pt x="3183" y="2561"/>
                      <a:pt x="3187" y="2560"/>
                    </a:cubicBezTo>
                    <a:cubicBezTo>
                      <a:pt x="3190" y="2560"/>
                      <a:pt x="3188" y="2555"/>
                      <a:pt x="3192" y="2555"/>
                    </a:cubicBezTo>
                    <a:cubicBezTo>
                      <a:pt x="3195" y="2555"/>
                      <a:pt x="3201" y="2557"/>
                      <a:pt x="3202" y="2550"/>
                    </a:cubicBezTo>
                    <a:cubicBezTo>
                      <a:pt x="3202" y="2544"/>
                      <a:pt x="3199" y="2543"/>
                      <a:pt x="3191" y="2540"/>
                    </a:cubicBezTo>
                    <a:cubicBezTo>
                      <a:pt x="3184" y="2538"/>
                      <a:pt x="3191" y="2532"/>
                      <a:pt x="3195" y="2529"/>
                    </a:cubicBezTo>
                    <a:cubicBezTo>
                      <a:pt x="3199" y="2527"/>
                      <a:pt x="3210" y="2522"/>
                      <a:pt x="3211" y="2528"/>
                    </a:cubicBezTo>
                    <a:cubicBezTo>
                      <a:pt x="3213" y="2533"/>
                      <a:pt x="3213" y="2532"/>
                      <a:pt x="3219" y="2535"/>
                    </a:cubicBezTo>
                    <a:cubicBezTo>
                      <a:pt x="3225" y="2538"/>
                      <a:pt x="3227" y="2539"/>
                      <a:pt x="3227" y="2533"/>
                    </a:cubicBezTo>
                    <a:cubicBezTo>
                      <a:pt x="3227" y="2526"/>
                      <a:pt x="3220" y="2522"/>
                      <a:pt x="3218" y="2518"/>
                    </a:cubicBezTo>
                    <a:cubicBezTo>
                      <a:pt x="3216" y="2514"/>
                      <a:pt x="3210" y="2519"/>
                      <a:pt x="3211" y="2511"/>
                    </a:cubicBezTo>
                    <a:cubicBezTo>
                      <a:pt x="3212" y="2503"/>
                      <a:pt x="3222" y="2510"/>
                      <a:pt x="3221" y="2498"/>
                    </a:cubicBezTo>
                    <a:cubicBezTo>
                      <a:pt x="3221" y="2485"/>
                      <a:pt x="3228" y="2486"/>
                      <a:pt x="3226" y="2478"/>
                    </a:cubicBezTo>
                    <a:cubicBezTo>
                      <a:pt x="3223" y="2471"/>
                      <a:pt x="3211" y="2480"/>
                      <a:pt x="3211" y="2474"/>
                    </a:cubicBezTo>
                    <a:cubicBezTo>
                      <a:pt x="3211" y="2468"/>
                      <a:pt x="3218" y="2457"/>
                      <a:pt x="3225" y="2454"/>
                    </a:cubicBezTo>
                    <a:cubicBezTo>
                      <a:pt x="3232" y="2452"/>
                      <a:pt x="3241" y="2450"/>
                      <a:pt x="3241" y="2444"/>
                    </a:cubicBezTo>
                    <a:cubicBezTo>
                      <a:pt x="3240" y="2438"/>
                      <a:pt x="3231" y="2441"/>
                      <a:pt x="3228" y="2445"/>
                    </a:cubicBezTo>
                    <a:cubicBezTo>
                      <a:pt x="3226" y="2448"/>
                      <a:pt x="3220" y="2449"/>
                      <a:pt x="3218" y="2445"/>
                    </a:cubicBezTo>
                    <a:cubicBezTo>
                      <a:pt x="3215" y="2440"/>
                      <a:pt x="3215" y="2436"/>
                      <a:pt x="3220" y="2437"/>
                    </a:cubicBezTo>
                    <a:cubicBezTo>
                      <a:pt x="3225" y="2439"/>
                      <a:pt x="3231" y="2441"/>
                      <a:pt x="3230" y="2436"/>
                    </a:cubicBezTo>
                    <a:cubicBezTo>
                      <a:pt x="3229" y="2430"/>
                      <a:pt x="3224" y="2423"/>
                      <a:pt x="3220" y="2423"/>
                    </a:cubicBezTo>
                    <a:cubicBezTo>
                      <a:pt x="3217" y="2424"/>
                      <a:pt x="3210" y="2425"/>
                      <a:pt x="3213" y="2417"/>
                    </a:cubicBezTo>
                    <a:cubicBezTo>
                      <a:pt x="3215" y="2408"/>
                      <a:pt x="3221" y="2411"/>
                      <a:pt x="3226" y="2413"/>
                    </a:cubicBezTo>
                    <a:cubicBezTo>
                      <a:pt x="3231" y="2416"/>
                      <a:pt x="3234" y="2418"/>
                      <a:pt x="3235" y="2413"/>
                    </a:cubicBezTo>
                    <a:cubicBezTo>
                      <a:pt x="3235" y="2408"/>
                      <a:pt x="3236" y="2406"/>
                      <a:pt x="3242" y="2406"/>
                    </a:cubicBezTo>
                    <a:cubicBezTo>
                      <a:pt x="3248" y="2407"/>
                      <a:pt x="3244" y="2410"/>
                      <a:pt x="3242" y="2416"/>
                    </a:cubicBezTo>
                    <a:cubicBezTo>
                      <a:pt x="3240" y="2423"/>
                      <a:pt x="3230" y="2422"/>
                      <a:pt x="3231" y="2428"/>
                    </a:cubicBezTo>
                    <a:cubicBezTo>
                      <a:pt x="3231" y="2433"/>
                      <a:pt x="3237" y="2429"/>
                      <a:pt x="3241" y="2424"/>
                    </a:cubicBezTo>
                    <a:cubicBezTo>
                      <a:pt x="3246" y="2419"/>
                      <a:pt x="3260" y="2417"/>
                      <a:pt x="3252" y="2405"/>
                    </a:cubicBezTo>
                    <a:cubicBezTo>
                      <a:pt x="3251" y="2403"/>
                      <a:pt x="3248" y="2403"/>
                      <a:pt x="3246" y="2399"/>
                    </a:cubicBezTo>
                    <a:cubicBezTo>
                      <a:pt x="3244" y="2395"/>
                      <a:pt x="3249" y="2392"/>
                      <a:pt x="3254" y="2391"/>
                    </a:cubicBezTo>
                    <a:cubicBezTo>
                      <a:pt x="3259" y="2390"/>
                      <a:pt x="3258" y="2379"/>
                      <a:pt x="3265" y="2376"/>
                    </a:cubicBezTo>
                    <a:cubicBezTo>
                      <a:pt x="3272" y="2374"/>
                      <a:pt x="3278" y="2372"/>
                      <a:pt x="3279" y="2364"/>
                    </a:cubicBezTo>
                    <a:cubicBezTo>
                      <a:pt x="3279" y="2355"/>
                      <a:pt x="3283" y="2350"/>
                      <a:pt x="3286" y="2346"/>
                    </a:cubicBezTo>
                    <a:cubicBezTo>
                      <a:pt x="3288" y="2341"/>
                      <a:pt x="3289" y="2339"/>
                      <a:pt x="3283" y="2334"/>
                    </a:cubicBezTo>
                    <a:cubicBezTo>
                      <a:pt x="3277" y="2328"/>
                      <a:pt x="3286" y="2328"/>
                      <a:pt x="3287" y="2320"/>
                    </a:cubicBezTo>
                    <a:cubicBezTo>
                      <a:pt x="3288" y="2312"/>
                      <a:pt x="3294" y="2304"/>
                      <a:pt x="3297" y="2299"/>
                    </a:cubicBezTo>
                    <a:cubicBezTo>
                      <a:pt x="3298" y="2297"/>
                      <a:pt x="3298" y="2295"/>
                      <a:pt x="3298" y="2294"/>
                    </a:cubicBezTo>
                    <a:cubicBezTo>
                      <a:pt x="3297" y="2285"/>
                      <a:pt x="3306" y="2295"/>
                      <a:pt x="3309" y="2282"/>
                    </a:cubicBezTo>
                    <a:cubicBezTo>
                      <a:pt x="3311" y="2275"/>
                      <a:pt x="3316" y="2274"/>
                      <a:pt x="3316" y="2268"/>
                    </a:cubicBezTo>
                    <a:cubicBezTo>
                      <a:pt x="3315" y="2261"/>
                      <a:pt x="3315" y="2256"/>
                      <a:pt x="3321" y="2255"/>
                    </a:cubicBezTo>
                    <a:cubicBezTo>
                      <a:pt x="3327" y="2253"/>
                      <a:pt x="3328" y="2262"/>
                      <a:pt x="3325" y="2268"/>
                    </a:cubicBezTo>
                    <a:cubicBezTo>
                      <a:pt x="3322" y="2274"/>
                      <a:pt x="3318" y="2281"/>
                      <a:pt x="3322" y="2283"/>
                    </a:cubicBezTo>
                    <a:cubicBezTo>
                      <a:pt x="3326" y="2285"/>
                      <a:pt x="3332" y="2279"/>
                      <a:pt x="3335" y="2269"/>
                    </a:cubicBezTo>
                    <a:cubicBezTo>
                      <a:pt x="3339" y="2258"/>
                      <a:pt x="3341" y="2251"/>
                      <a:pt x="3347" y="2256"/>
                    </a:cubicBezTo>
                    <a:cubicBezTo>
                      <a:pt x="3352" y="2260"/>
                      <a:pt x="3355" y="2260"/>
                      <a:pt x="3356" y="2255"/>
                    </a:cubicBezTo>
                    <a:cubicBezTo>
                      <a:pt x="3357" y="2249"/>
                      <a:pt x="3351" y="2244"/>
                      <a:pt x="3350" y="2236"/>
                    </a:cubicBezTo>
                    <a:cubicBezTo>
                      <a:pt x="3349" y="2229"/>
                      <a:pt x="3339" y="2229"/>
                      <a:pt x="3341" y="2222"/>
                    </a:cubicBezTo>
                    <a:cubicBezTo>
                      <a:pt x="3343" y="2215"/>
                      <a:pt x="3353" y="2220"/>
                      <a:pt x="3352" y="2209"/>
                    </a:cubicBezTo>
                    <a:cubicBezTo>
                      <a:pt x="3350" y="2199"/>
                      <a:pt x="3355" y="2202"/>
                      <a:pt x="3352" y="2196"/>
                    </a:cubicBezTo>
                    <a:cubicBezTo>
                      <a:pt x="3350" y="2189"/>
                      <a:pt x="3352" y="2183"/>
                      <a:pt x="3344" y="2183"/>
                    </a:cubicBezTo>
                    <a:cubicBezTo>
                      <a:pt x="3337" y="2183"/>
                      <a:pt x="3332" y="2185"/>
                      <a:pt x="3332" y="2180"/>
                    </a:cubicBezTo>
                    <a:cubicBezTo>
                      <a:pt x="3333" y="2175"/>
                      <a:pt x="3344" y="2168"/>
                      <a:pt x="3348" y="2173"/>
                    </a:cubicBezTo>
                    <a:cubicBezTo>
                      <a:pt x="3351" y="2177"/>
                      <a:pt x="3353" y="2173"/>
                      <a:pt x="3359" y="2174"/>
                    </a:cubicBezTo>
                    <a:cubicBezTo>
                      <a:pt x="3365" y="2174"/>
                      <a:pt x="3369" y="2174"/>
                      <a:pt x="3372" y="2170"/>
                    </a:cubicBezTo>
                    <a:cubicBezTo>
                      <a:pt x="3374" y="2167"/>
                      <a:pt x="3365" y="2163"/>
                      <a:pt x="3366" y="2154"/>
                    </a:cubicBezTo>
                    <a:cubicBezTo>
                      <a:pt x="3368" y="2145"/>
                      <a:pt x="3367" y="2145"/>
                      <a:pt x="3369" y="2140"/>
                    </a:cubicBezTo>
                    <a:cubicBezTo>
                      <a:pt x="3370" y="2136"/>
                      <a:pt x="3366" y="2133"/>
                      <a:pt x="3361" y="2134"/>
                    </a:cubicBezTo>
                    <a:cubicBezTo>
                      <a:pt x="3356" y="2136"/>
                      <a:pt x="3356" y="2139"/>
                      <a:pt x="3354" y="2142"/>
                    </a:cubicBezTo>
                    <a:cubicBezTo>
                      <a:pt x="3352" y="2145"/>
                      <a:pt x="3348" y="2145"/>
                      <a:pt x="3345" y="2149"/>
                    </a:cubicBezTo>
                    <a:cubicBezTo>
                      <a:pt x="3342" y="2152"/>
                      <a:pt x="3336" y="2152"/>
                      <a:pt x="3333" y="2152"/>
                    </a:cubicBezTo>
                    <a:cubicBezTo>
                      <a:pt x="3331" y="2153"/>
                      <a:pt x="3326" y="2149"/>
                      <a:pt x="3334" y="2145"/>
                    </a:cubicBezTo>
                    <a:cubicBezTo>
                      <a:pt x="3341" y="2142"/>
                      <a:pt x="3344" y="2142"/>
                      <a:pt x="3349" y="2137"/>
                    </a:cubicBezTo>
                    <a:cubicBezTo>
                      <a:pt x="3353" y="2131"/>
                      <a:pt x="3357" y="2128"/>
                      <a:pt x="3360" y="2124"/>
                    </a:cubicBezTo>
                    <a:cubicBezTo>
                      <a:pt x="3363" y="2119"/>
                      <a:pt x="3368" y="2119"/>
                      <a:pt x="3372" y="2115"/>
                    </a:cubicBezTo>
                    <a:cubicBezTo>
                      <a:pt x="3375" y="2112"/>
                      <a:pt x="3377" y="2112"/>
                      <a:pt x="3375" y="2109"/>
                    </a:cubicBezTo>
                    <a:cubicBezTo>
                      <a:pt x="3374" y="2107"/>
                      <a:pt x="3363" y="2109"/>
                      <a:pt x="3357" y="2109"/>
                    </a:cubicBezTo>
                    <a:cubicBezTo>
                      <a:pt x="3351" y="2108"/>
                      <a:pt x="3346" y="2106"/>
                      <a:pt x="3340" y="2104"/>
                    </a:cubicBezTo>
                    <a:cubicBezTo>
                      <a:pt x="3335" y="2101"/>
                      <a:pt x="3332" y="2098"/>
                      <a:pt x="3329" y="2090"/>
                    </a:cubicBezTo>
                    <a:cubicBezTo>
                      <a:pt x="3326" y="2082"/>
                      <a:pt x="3319" y="2081"/>
                      <a:pt x="3312" y="2079"/>
                    </a:cubicBezTo>
                    <a:cubicBezTo>
                      <a:pt x="3306" y="2077"/>
                      <a:pt x="3297" y="2081"/>
                      <a:pt x="3290" y="2088"/>
                    </a:cubicBezTo>
                    <a:cubicBezTo>
                      <a:pt x="3282" y="2095"/>
                      <a:pt x="3274" y="2097"/>
                      <a:pt x="3269" y="2099"/>
                    </a:cubicBezTo>
                    <a:cubicBezTo>
                      <a:pt x="3263" y="2101"/>
                      <a:pt x="3258" y="2099"/>
                      <a:pt x="3258" y="2091"/>
                    </a:cubicBezTo>
                    <a:cubicBezTo>
                      <a:pt x="3257" y="2083"/>
                      <a:pt x="3255" y="2073"/>
                      <a:pt x="3264" y="2077"/>
                    </a:cubicBezTo>
                    <a:cubicBezTo>
                      <a:pt x="3273" y="2080"/>
                      <a:pt x="3278" y="2080"/>
                      <a:pt x="3280" y="2071"/>
                    </a:cubicBezTo>
                    <a:cubicBezTo>
                      <a:pt x="3282" y="2061"/>
                      <a:pt x="3290" y="2058"/>
                      <a:pt x="3297" y="2050"/>
                    </a:cubicBezTo>
                    <a:cubicBezTo>
                      <a:pt x="3304" y="2042"/>
                      <a:pt x="3310" y="2033"/>
                      <a:pt x="3328" y="2031"/>
                    </a:cubicBezTo>
                    <a:cubicBezTo>
                      <a:pt x="3345" y="2028"/>
                      <a:pt x="3353" y="2018"/>
                      <a:pt x="3342" y="2006"/>
                    </a:cubicBezTo>
                    <a:cubicBezTo>
                      <a:pt x="3331" y="1994"/>
                      <a:pt x="3334" y="1989"/>
                      <a:pt x="3309" y="1975"/>
                    </a:cubicBezTo>
                    <a:cubicBezTo>
                      <a:pt x="3285" y="1960"/>
                      <a:pt x="3287" y="1954"/>
                      <a:pt x="3273" y="1951"/>
                    </a:cubicBezTo>
                    <a:cubicBezTo>
                      <a:pt x="3259" y="1948"/>
                      <a:pt x="3257" y="1948"/>
                      <a:pt x="3256" y="1942"/>
                    </a:cubicBezTo>
                    <a:cubicBezTo>
                      <a:pt x="3256" y="1936"/>
                      <a:pt x="3261" y="1931"/>
                      <a:pt x="3264" y="1937"/>
                    </a:cubicBezTo>
                    <a:cubicBezTo>
                      <a:pt x="3267" y="1942"/>
                      <a:pt x="3273" y="1945"/>
                      <a:pt x="3280" y="1941"/>
                    </a:cubicBezTo>
                    <a:cubicBezTo>
                      <a:pt x="3287" y="1937"/>
                      <a:pt x="3294" y="1933"/>
                      <a:pt x="3308" y="1941"/>
                    </a:cubicBezTo>
                    <a:cubicBezTo>
                      <a:pt x="3321" y="1949"/>
                      <a:pt x="3338" y="1953"/>
                      <a:pt x="3339" y="1946"/>
                    </a:cubicBezTo>
                    <a:cubicBezTo>
                      <a:pt x="3339" y="1939"/>
                      <a:pt x="3336" y="1927"/>
                      <a:pt x="3319" y="1918"/>
                    </a:cubicBezTo>
                    <a:cubicBezTo>
                      <a:pt x="3302" y="1910"/>
                      <a:pt x="3300" y="1912"/>
                      <a:pt x="3294" y="1900"/>
                    </a:cubicBezTo>
                    <a:cubicBezTo>
                      <a:pt x="3288" y="1888"/>
                      <a:pt x="3288" y="1885"/>
                      <a:pt x="3269" y="1878"/>
                    </a:cubicBezTo>
                    <a:cubicBezTo>
                      <a:pt x="3249" y="1870"/>
                      <a:pt x="3258" y="1860"/>
                      <a:pt x="3255" y="1849"/>
                    </a:cubicBezTo>
                    <a:cubicBezTo>
                      <a:pt x="3252" y="1838"/>
                      <a:pt x="3242" y="1828"/>
                      <a:pt x="3235" y="1813"/>
                    </a:cubicBezTo>
                    <a:cubicBezTo>
                      <a:pt x="3229" y="1798"/>
                      <a:pt x="3221" y="1778"/>
                      <a:pt x="3213" y="1762"/>
                    </a:cubicBezTo>
                    <a:cubicBezTo>
                      <a:pt x="3211" y="1758"/>
                      <a:pt x="3206" y="1750"/>
                      <a:pt x="3201" y="1741"/>
                    </a:cubicBezTo>
                    <a:cubicBezTo>
                      <a:pt x="3204" y="1740"/>
                      <a:pt x="3204" y="1740"/>
                      <a:pt x="3204" y="1740"/>
                    </a:cubicBezTo>
                    <a:cubicBezTo>
                      <a:pt x="3200" y="1732"/>
                      <a:pt x="3197" y="1725"/>
                      <a:pt x="3191" y="1721"/>
                    </a:cubicBezTo>
                    <a:cubicBezTo>
                      <a:pt x="3190" y="1720"/>
                      <a:pt x="3188" y="1719"/>
                      <a:pt x="3187" y="1718"/>
                    </a:cubicBezTo>
                    <a:cubicBezTo>
                      <a:pt x="3186" y="1718"/>
                      <a:pt x="3186" y="1717"/>
                      <a:pt x="3185" y="1716"/>
                    </a:cubicBezTo>
                    <a:cubicBezTo>
                      <a:pt x="3185" y="1716"/>
                      <a:pt x="3184" y="1716"/>
                      <a:pt x="3183" y="1717"/>
                    </a:cubicBezTo>
                    <a:cubicBezTo>
                      <a:pt x="3173" y="1713"/>
                      <a:pt x="3160" y="1711"/>
                      <a:pt x="3153" y="1708"/>
                    </a:cubicBezTo>
                    <a:cubicBezTo>
                      <a:pt x="3142" y="1704"/>
                      <a:pt x="3142" y="1698"/>
                      <a:pt x="3132" y="1693"/>
                    </a:cubicBezTo>
                    <a:cubicBezTo>
                      <a:pt x="3122" y="1688"/>
                      <a:pt x="3118" y="1693"/>
                      <a:pt x="3113" y="1684"/>
                    </a:cubicBezTo>
                    <a:cubicBezTo>
                      <a:pt x="3108" y="1675"/>
                      <a:pt x="3111" y="1668"/>
                      <a:pt x="3118" y="1661"/>
                    </a:cubicBezTo>
                    <a:cubicBezTo>
                      <a:pt x="3125" y="1654"/>
                      <a:pt x="3124" y="1647"/>
                      <a:pt x="3127" y="1642"/>
                    </a:cubicBezTo>
                    <a:cubicBezTo>
                      <a:pt x="3129" y="1636"/>
                      <a:pt x="3135" y="1631"/>
                      <a:pt x="3136" y="1619"/>
                    </a:cubicBezTo>
                    <a:cubicBezTo>
                      <a:pt x="3138" y="1607"/>
                      <a:pt x="3156" y="1602"/>
                      <a:pt x="3165" y="1596"/>
                    </a:cubicBezTo>
                    <a:cubicBezTo>
                      <a:pt x="3175" y="1589"/>
                      <a:pt x="3176" y="1588"/>
                      <a:pt x="3174" y="1583"/>
                    </a:cubicBezTo>
                    <a:cubicBezTo>
                      <a:pt x="3173" y="1578"/>
                      <a:pt x="3162" y="1581"/>
                      <a:pt x="3162" y="1571"/>
                    </a:cubicBezTo>
                    <a:cubicBezTo>
                      <a:pt x="3162" y="1562"/>
                      <a:pt x="3173" y="1572"/>
                      <a:pt x="3184" y="1574"/>
                    </a:cubicBezTo>
                    <a:cubicBezTo>
                      <a:pt x="3195" y="1576"/>
                      <a:pt x="3204" y="1570"/>
                      <a:pt x="3206" y="1562"/>
                    </a:cubicBezTo>
                    <a:cubicBezTo>
                      <a:pt x="3208" y="1554"/>
                      <a:pt x="3203" y="1552"/>
                      <a:pt x="3203" y="1543"/>
                    </a:cubicBezTo>
                    <a:cubicBezTo>
                      <a:pt x="3203" y="1534"/>
                      <a:pt x="3213" y="1532"/>
                      <a:pt x="3213" y="1538"/>
                    </a:cubicBezTo>
                    <a:cubicBezTo>
                      <a:pt x="3214" y="1544"/>
                      <a:pt x="3221" y="1540"/>
                      <a:pt x="3222" y="1530"/>
                    </a:cubicBezTo>
                    <a:cubicBezTo>
                      <a:pt x="3223" y="1520"/>
                      <a:pt x="3227" y="1514"/>
                      <a:pt x="3238" y="1510"/>
                    </a:cubicBezTo>
                    <a:cubicBezTo>
                      <a:pt x="3249" y="1507"/>
                      <a:pt x="3251" y="1502"/>
                      <a:pt x="3261" y="1500"/>
                    </a:cubicBezTo>
                    <a:cubicBezTo>
                      <a:pt x="3272" y="1497"/>
                      <a:pt x="3271" y="1492"/>
                      <a:pt x="3276" y="1488"/>
                    </a:cubicBezTo>
                    <a:cubicBezTo>
                      <a:pt x="3282" y="1484"/>
                      <a:pt x="3283" y="1479"/>
                      <a:pt x="3288" y="1479"/>
                    </a:cubicBezTo>
                    <a:cubicBezTo>
                      <a:pt x="3292" y="1479"/>
                      <a:pt x="3292" y="1482"/>
                      <a:pt x="3297" y="1483"/>
                    </a:cubicBezTo>
                    <a:cubicBezTo>
                      <a:pt x="3302" y="1484"/>
                      <a:pt x="3301" y="1487"/>
                      <a:pt x="3307" y="1488"/>
                    </a:cubicBezTo>
                    <a:cubicBezTo>
                      <a:pt x="3313" y="1489"/>
                      <a:pt x="3321" y="1488"/>
                      <a:pt x="3327" y="1480"/>
                    </a:cubicBezTo>
                    <a:cubicBezTo>
                      <a:pt x="3332" y="1472"/>
                      <a:pt x="3331" y="1470"/>
                      <a:pt x="3328" y="1469"/>
                    </a:cubicBezTo>
                    <a:cubicBezTo>
                      <a:pt x="3325" y="1468"/>
                      <a:pt x="3320" y="1470"/>
                      <a:pt x="3319" y="1465"/>
                    </a:cubicBezTo>
                    <a:cubicBezTo>
                      <a:pt x="3317" y="1459"/>
                      <a:pt x="3330" y="1455"/>
                      <a:pt x="3327" y="1451"/>
                    </a:cubicBezTo>
                    <a:cubicBezTo>
                      <a:pt x="3323" y="1446"/>
                      <a:pt x="3322" y="1444"/>
                      <a:pt x="3327" y="1439"/>
                    </a:cubicBezTo>
                    <a:cubicBezTo>
                      <a:pt x="3333" y="1433"/>
                      <a:pt x="3331" y="1430"/>
                      <a:pt x="3326" y="1434"/>
                    </a:cubicBezTo>
                    <a:cubicBezTo>
                      <a:pt x="3320" y="1437"/>
                      <a:pt x="3318" y="1438"/>
                      <a:pt x="3308" y="1436"/>
                    </a:cubicBezTo>
                    <a:cubicBezTo>
                      <a:pt x="3297" y="1434"/>
                      <a:pt x="3294" y="1432"/>
                      <a:pt x="3293" y="1428"/>
                    </a:cubicBezTo>
                    <a:cubicBezTo>
                      <a:pt x="3292" y="1425"/>
                      <a:pt x="3285" y="1423"/>
                      <a:pt x="3284" y="1427"/>
                    </a:cubicBezTo>
                    <a:cubicBezTo>
                      <a:pt x="3283" y="1431"/>
                      <a:pt x="3280" y="1434"/>
                      <a:pt x="3272" y="1434"/>
                    </a:cubicBezTo>
                    <a:cubicBezTo>
                      <a:pt x="3265" y="1435"/>
                      <a:pt x="3257" y="1445"/>
                      <a:pt x="3249" y="1437"/>
                    </a:cubicBezTo>
                    <a:cubicBezTo>
                      <a:pt x="3240" y="1428"/>
                      <a:pt x="3240" y="1425"/>
                      <a:pt x="3237" y="1425"/>
                    </a:cubicBezTo>
                    <a:cubicBezTo>
                      <a:pt x="3234" y="1425"/>
                      <a:pt x="3237" y="1434"/>
                      <a:pt x="3229" y="1430"/>
                    </a:cubicBezTo>
                    <a:cubicBezTo>
                      <a:pt x="3222" y="1425"/>
                      <a:pt x="3221" y="1420"/>
                      <a:pt x="3213" y="1416"/>
                    </a:cubicBezTo>
                    <a:cubicBezTo>
                      <a:pt x="3205" y="1413"/>
                      <a:pt x="3203" y="1407"/>
                      <a:pt x="3192" y="1411"/>
                    </a:cubicBezTo>
                    <a:cubicBezTo>
                      <a:pt x="3182" y="1415"/>
                      <a:pt x="3177" y="1420"/>
                      <a:pt x="3171" y="1421"/>
                    </a:cubicBezTo>
                    <a:cubicBezTo>
                      <a:pt x="3165" y="1423"/>
                      <a:pt x="3164" y="1425"/>
                      <a:pt x="3163" y="1432"/>
                    </a:cubicBezTo>
                    <a:cubicBezTo>
                      <a:pt x="3161" y="1439"/>
                      <a:pt x="3154" y="1446"/>
                      <a:pt x="3147" y="1451"/>
                    </a:cubicBezTo>
                    <a:cubicBezTo>
                      <a:pt x="3139" y="1455"/>
                      <a:pt x="3138" y="1456"/>
                      <a:pt x="3139" y="1464"/>
                    </a:cubicBezTo>
                    <a:cubicBezTo>
                      <a:pt x="3141" y="1473"/>
                      <a:pt x="3131" y="1483"/>
                      <a:pt x="3122" y="1483"/>
                    </a:cubicBezTo>
                    <a:cubicBezTo>
                      <a:pt x="3112" y="1483"/>
                      <a:pt x="3108" y="1484"/>
                      <a:pt x="3101" y="1485"/>
                    </a:cubicBezTo>
                    <a:cubicBezTo>
                      <a:pt x="3095" y="1487"/>
                      <a:pt x="3092" y="1486"/>
                      <a:pt x="3088" y="1484"/>
                    </a:cubicBezTo>
                    <a:cubicBezTo>
                      <a:pt x="3084" y="1481"/>
                      <a:pt x="3080" y="1477"/>
                      <a:pt x="3078" y="1474"/>
                    </a:cubicBezTo>
                    <a:cubicBezTo>
                      <a:pt x="3076" y="1471"/>
                      <a:pt x="3067" y="1471"/>
                      <a:pt x="3065" y="1466"/>
                    </a:cubicBezTo>
                    <a:cubicBezTo>
                      <a:pt x="3062" y="1461"/>
                      <a:pt x="3069" y="1461"/>
                      <a:pt x="3069" y="1455"/>
                    </a:cubicBezTo>
                    <a:cubicBezTo>
                      <a:pt x="3068" y="1449"/>
                      <a:pt x="3071" y="1441"/>
                      <a:pt x="3073" y="1437"/>
                    </a:cubicBezTo>
                    <a:cubicBezTo>
                      <a:pt x="3076" y="1433"/>
                      <a:pt x="3077" y="1429"/>
                      <a:pt x="3071" y="1426"/>
                    </a:cubicBezTo>
                    <a:cubicBezTo>
                      <a:pt x="3066" y="1424"/>
                      <a:pt x="3073" y="1418"/>
                      <a:pt x="3070" y="1413"/>
                    </a:cubicBezTo>
                    <a:cubicBezTo>
                      <a:pt x="3067" y="1409"/>
                      <a:pt x="3064" y="1406"/>
                      <a:pt x="3060" y="1402"/>
                    </a:cubicBezTo>
                    <a:cubicBezTo>
                      <a:pt x="3056" y="1398"/>
                      <a:pt x="3050" y="1398"/>
                      <a:pt x="3046" y="1403"/>
                    </a:cubicBezTo>
                    <a:cubicBezTo>
                      <a:pt x="3043" y="1408"/>
                      <a:pt x="3040" y="1412"/>
                      <a:pt x="3035" y="1407"/>
                    </a:cubicBezTo>
                    <a:cubicBezTo>
                      <a:pt x="3030" y="1403"/>
                      <a:pt x="3028" y="1404"/>
                      <a:pt x="3022" y="1403"/>
                    </a:cubicBezTo>
                    <a:cubicBezTo>
                      <a:pt x="3015" y="1403"/>
                      <a:pt x="3014" y="1401"/>
                      <a:pt x="3010" y="1404"/>
                    </a:cubicBezTo>
                    <a:cubicBezTo>
                      <a:pt x="3007" y="1407"/>
                      <a:pt x="3000" y="1405"/>
                      <a:pt x="2993" y="1401"/>
                    </a:cubicBezTo>
                    <a:cubicBezTo>
                      <a:pt x="2986" y="1396"/>
                      <a:pt x="2985" y="1385"/>
                      <a:pt x="2979" y="1380"/>
                    </a:cubicBezTo>
                    <a:cubicBezTo>
                      <a:pt x="2973" y="1374"/>
                      <a:pt x="2967" y="1365"/>
                      <a:pt x="2966" y="1353"/>
                    </a:cubicBezTo>
                    <a:cubicBezTo>
                      <a:pt x="2966" y="1341"/>
                      <a:pt x="2979" y="1334"/>
                      <a:pt x="2980" y="1327"/>
                    </a:cubicBezTo>
                    <a:cubicBezTo>
                      <a:pt x="2981" y="1320"/>
                      <a:pt x="2984" y="1313"/>
                      <a:pt x="2988" y="1308"/>
                    </a:cubicBezTo>
                    <a:cubicBezTo>
                      <a:pt x="2993" y="1303"/>
                      <a:pt x="3001" y="1302"/>
                      <a:pt x="3004" y="1307"/>
                    </a:cubicBezTo>
                    <a:cubicBezTo>
                      <a:pt x="3008" y="1312"/>
                      <a:pt x="3010" y="1324"/>
                      <a:pt x="3019" y="1319"/>
                    </a:cubicBezTo>
                    <a:cubicBezTo>
                      <a:pt x="3027" y="1314"/>
                      <a:pt x="3033" y="1304"/>
                      <a:pt x="3042" y="1309"/>
                    </a:cubicBezTo>
                    <a:cubicBezTo>
                      <a:pt x="3052" y="1313"/>
                      <a:pt x="3061" y="1303"/>
                      <a:pt x="3066" y="1296"/>
                    </a:cubicBezTo>
                    <a:cubicBezTo>
                      <a:pt x="3072" y="1289"/>
                      <a:pt x="3074" y="1285"/>
                      <a:pt x="3074" y="1278"/>
                    </a:cubicBezTo>
                    <a:cubicBezTo>
                      <a:pt x="3074" y="1270"/>
                      <a:pt x="3078" y="1259"/>
                      <a:pt x="3085" y="1254"/>
                    </a:cubicBezTo>
                    <a:cubicBezTo>
                      <a:pt x="3091" y="1249"/>
                      <a:pt x="3098" y="1240"/>
                      <a:pt x="3106" y="1240"/>
                    </a:cubicBezTo>
                    <a:cubicBezTo>
                      <a:pt x="3114" y="1240"/>
                      <a:pt x="3117" y="1227"/>
                      <a:pt x="3120" y="1221"/>
                    </a:cubicBezTo>
                    <a:cubicBezTo>
                      <a:pt x="3123" y="1216"/>
                      <a:pt x="3139" y="1209"/>
                      <a:pt x="3146" y="1207"/>
                    </a:cubicBezTo>
                    <a:cubicBezTo>
                      <a:pt x="3153" y="1206"/>
                      <a:pt x="3153" y="1194"/>
                      <a:pt x="3155" y="1187"/>
                    </a:cubicBezTo>
                    <a:cubicBezTo>
                      <a:pt x="3158" y="1180"/>
                      <a:pt x="3163" y="1173"/>
                      <a:pt x="3167" y="1165"/>
                    </a:cubicBezTo>
                    <a:cubicBezTo>
                      <a:pt x="3170" y="1156"/>
                      <a:pt x="3174" y="1158"/>
                      <a:pt x="3178" y="1156"/>
                    </a:cubicBezTo>
                    <a:cubicBezTo>
                      <a:pt x="3182" y="1155"/>
                      <a:pt x="3182" y="1146"/>
                      <a:pt x="3188" y="1139"/>
                    </a:cubicBezTo>
                    <a:cubicBezTo>
                      <a:pt x="3194" y="1132"/>
                      <a:pt x="3194" y="1131"/>
                      <a:pt x="3205" y="1133"/>
                    </a:cubicBezTo>
                    <a:cubicBezTo>
                      <a:pt x="3216" y="1135"/>
                      <a:pt x="3219" y="1138"/>
                      <a:pt x="3227" y="1132"/>
                    </a:cubicBezTo>
                    <a:cubicBezTo>
                      <a:pt x="3235" y="1126"/>
                      <a:pt x="3231" y="1120"/>
                      <a:pt x="3235" y="1120"/>
                    </a:cubicBezTo>
                    <a:cubicBezTo>
                      <a:pt x="3239" y="1120"/>
                      <a:pt x="3241" y="1126"/>
                      <a:pt x="3241" y="1133"/>
                    </a:cubicBezTo>
                    <a:cubicBezTo>
                      <a:pt x="3241" y="1141"/>
                      <a:pt x="3255" y="1142"/>
                      <a:pt x="3259" y="1152"/>
                    </a:cubicBezTo>
                    <a:cubicBezTo>
                      <a:pt x="3264" y="1163"/>
                      <a:pt x="3267" y="1162"/>
                      <a:pt x="3262" y="1174"/>
                    </a:cubicBezTo>
                    <a:cubicBezTo>
                      <a:pt x="3256" y="1186"/>
                      <a:pt x="3255" y="1190"/>
                      <a:pt x="3252" y="1196"/>
                    </a:cubicBezTo>
                    <a:cubicBezTo>
                      <a:pt x="3250" y="1202"/>
                      <a:pt x="3247" y="1204"/>
                      <a:pt x="3245" y="1211"/>
                    </a:cubicBezTo>
                    <a:cubicBezTo>
                      <a:pt x="3243" y="1217"/>
                      <a:pt x="3239" y="1221"/>
                      <a:pt x="3230" y="1227"/>
                    </a:cubicBezTo>
                    <a:cubicBezTo>
                      <a:pt x="3220" y="1233"/>
                      <a:pt x="3222" y="1239"/>
                      <a:pt x="3226" y="1243"/>
                    </a:cubicBezTo>
                    <a:cubicBezTo>
                      <a:pt x="3231" y="1247"/>
                      <a:pt x="3231" y="1254"/>
                      <a:pt x="3230" y="1258"/>
                    </a:cubicBezTo>
                    <a:cubicBezTo>
                      <a:pt x="3230" y="1262"/>
                      <a:pt x="3225" y="1260"/>
                      <a:pt x="3226" y="1266"/>
                    </a:cubicBezTo>
                    <a:cubicBezTo>
                      <a:pt x="3226" y="1271"/>
                      <a:pt x="3234" y="1272"/>
                      <a:pt x="3242" y="1267"/>
                    </a:cubicBezTo>
                    <a:cubicBezTo>
                      <a:pt x="3250" y="1263"/>
                      <a:pt x="3250" y="1272"/>
                      <a:pt x="3243" y="1277"/>
                    </a:cubicBezTo>
                    <a:cubicBezTo>
                      <a:pt x="3235" y="1281"/>
                      <a:pt x="3236" y="1285"/>
                      <a:pt x="3239" y="1287"/>
                    </a:cubicBezTo>
                    <a:cubicBezTo>
                      <a:pt x="3243" y="1289"/>
                      <a:pt x="3242" y="1292"/>
                      <a:pt x="3236" y="1296"/>
                    </a:cubicBezTo>
                    <a:cubicBezTo>
                      <a:pt x="3229" y="1299"/>
                      <a:pt x="3225" y="1296"/>
                      <a:pt x="3220" y="1301"/>
                    </a:cubicBezTo>
                    <a:cubicBezTo>
                      <a:pt x="3215" y="1305"/>
                      <a:pt x="3215" y="1308"/>
                      <a:pt x="3208" y="1308"/>
                    </a:cubicBezTo>
                    <a:cubicBezTo>
                      <a:pt x="3202" y="1308"/>
                      <a:pt x="3204" y="1316"/>
                      <a:pt x="3208" y="1323"/>
                    </a:cubicBezTo>
                    <a:cubicBezTo>
                      <a:pt x="3212" y="1330"/>
                      <a:pt x="3219" y="1326"/>
                      <a:pt x="3223" y="1323"/>
                    </a:cubicBezTo>
                    <a:cubicBezTo>
                      <a:pt x="3227" y="1320"/>
                      <a:pt x="3235" y="1316"/>
                      <a:pt x="3241" y="1314"/>
                    </a:cubicBezTo>
                    <a:cubicBezTo>
                      <a:pt x="3248" y="1312"/>
                      <a:pt x="3250" y="1310"/>
                      <a:pt x="3246" y="1308"/>
                    </a:cubicBezTo>
                    <a:cubicBezTo>
                      <a:pt x="3242" y="1306"/>
                      <a:pt x="3240" y="1303"/>
                      <a:pt x="3244" y="1301"/>
                    </a:cubicBezTo>
                    <a:cubicBezTo>
                      <a:pt x="3245" y="1300"/>
                      <a:pt x="3247" y="1299"/>
                      <a:pt x="3249" y="1299"/>
                    </a:cubicBezTo>
                    <a:cubicBezTo>
                      <a:pt x="3262" y="1299"/>
                      <a:pt x="3255" y="1305"/>
                      <a:pt x="3269" y="1291"/>
                    </a:cubicBezTo>
                    <a:cubicBezTo>
                      <a:pt x="3282" y="1276"/>
                      <a:pt x="3278" y="1269"/>
                      <a:pt x="3287" y="1263"/>
                    </a:cubicBezTo>
                    <a:cubicBezTo>
                      <a:pt x="3297" y="1257"/>
                      <a:pt x="3297" y="1261"/>
                      <a:pt x="3307" y="1250"/>
                    </a:cubicBezTo>
                    <a:cubicBezTo>
                      <a:pt x="3318" y="1239"/>
                      <a:pt x="3331" y="1236"/>
                      <a:pt x="3336" y="1232"/>
                    </a:cubicBezTo>
                    <a:cubicBezTo>
                      <a:pt x="3342" y="1229"/>
                      <a:pt x="3340" y="1226"/>
                      <a:pt x="3345" y="1222"/>
                    </a:cubicBezTo>
                    <a:cubicBezTo>
                      <a:pt x="3350" y="1218"/>
                      <a:pt x="3351" y="1219"/>
                      <a:pt x="3351" y="1223"/>
                    </a:cubicBezTo>
                    <a:cubicBezTo>
                      <a:pt x="3351" y="1226"/>
                      <a:pt x="3358" y="1228"/>
                      <a:pt x="3358" y="1219"/>
                    </a:cubicBezTo>
                    <a:cubicBezTo>
                      <a:pt x="3359" y="1211"/>
                      <a:pt x="3366" y="1208"/>
                      <a:pt x="3373" y="1206"/>
                    </a:cubicBezTo>
                    <a:cubicBezTo>
                      <a:pt x="3380" y="1205"/>
                      <a:pt x="3390" y="1212"/>
                      <a:pt x="3397" y="1207"/>
                    </a:cubicBezTo>
                    <a:cubicBezTo>
                      <a:pt x="3404" y="1202"/>
                      <a:pt x="3409" y="1196"/>
                      <a:pt x="3412" y="1188"/>
                    </a:cubicBezTo>
                    <a:cubicBezTo>
                      <a:pt x="3412" y="1186"/>
                      <a:pt x="3412" y="1187"/>
                      <a:pt x="3412" y="1183"/>
                    </a:cubicBezTo>
                    <a:cubicBezTo>
                      <a:pt x="3413" y="1180"/>
                      <a:pt x="3414" y="1179"/>
                      <a:pt x="3415" y="1177"/>
                    </a:cubicBezTo>
                    <a:cubicBezTo>
                      <a:pt x="3417" y="1174"/>
                      <a:pt x="3419" y="1167"/>
                      <a:pt x="3423" y="1164"/>
                    </a:cubicBezTo>
                    <a:cubicBezTo>
                      <a:pt x="3426" y="1161"/>
                      <a:pt x="3436" y="1148"/>
                      <a:pt x="3438" y="1147"/>
                    </a:cubicBezTo>
                    <a:cubicBezTo>
                      <a:pt x="3439" y="1145"/>
                      <a:pt x="3441" y="1142"/>
                      <a:pt x="3444" y="1141"/>
                    </a:cubicBezTo>
                    <a:cubicBezTo>
                      <a:pt x="3447" y="1141"/>
                      <a:pt x="3450" y="1138"/>
                      <a:pt x="3450" y="1136"/>
                    </a:cubicBezTo>
                    <a:cubicBezTo>
                      <a:pt x="3449" y="1134"/>
                      <a:pt x="3449" y="1132"/>
                      <a:pt x="3454" y="1131"/>
                    </a:cubicBezTo>
                    <a:cubicBezTo>
                      <a:pt x="3458" y="1129"/>
                      <a:pt x="3458" y="1129"/>
                      <a:pt x="3461" y="1125"/>
                    </a:cubicBezTo>
                    <a:cubicBezTo>
                      <a:pt x="3463" y="1121"/>
                      <a:pt x="3463" y="1119"/>
                      <a:pt x="3469" y="1122"/>
                    </a:cubicBezTo>
                    <a:cubicBezTo>
                      <a:pt x="3476" y="1125"/>
                      <a:pt x="3473" y="1121"/>
                      <a:pt x="3473" y="1119"/>
                    </a:cubicBezTo>
                    <a:cubicBezTo>
                      <a:pt x="3473" y="1117"/>
                      <a:pt x="3473" y="1116"/>
                      <a:pt x="3475" y="1116"/>
                    </a:cubicBezTo>
                    <a:cubicBezTo>
                      <a:pt x="3477" y="1115"/>
                      <a:pt x="3477" y="1115"/>
                      <a:pt x="3479" y="1112"/>
                    </a:cubicBezTo>
                    <a:cubicBezTo>
                      <a:pt x="3480" y="1109"/>
                      <a:pt x="3483" y="1110"/>
                      <a:pt x="3485" y="1110"/>
                    </a:cubicBezTo>
                    <a:cubicBezTo>
                      <a:pt x="3486" y="1110"/>
                      <a:pt x="3487" y="1110"/>
                      <a:pt x="3487" y="1107"/>
                    </a:cubicBezTo>
                    <a:cubicBezTo>
                      <a:pt x="3487" y="1103"/>
                      <a:pt x="3490" y="1099"/>
                      <a:pt x="3492" y="1098"/>
                    </a:cubicBezTo>
                    <a:cubicBezTo>
                      <a:pt x="3493" y="1097"/>
                      <a:pt x="3496" y="1093"/>
                      <a:pt x="3503" y="1093"/>
                    </a:cubicBezTo>
                    <a:cubicBezTo>
                      <a:pt x="3510" y="1093"/>
                      <a:pt x="3509" y="1091"/>
                      <a:pt x="3510" y="1087"/>
                    </a:cubicBezTo>
                    <a:cubicBezTo>
                      <a:pt x="3510" y="1083"/>
                      <a:pt x="3510" y="1085"/>
                      <a:pt x="3511" y="1083"/>
                    </a:cubicBezTo>
                    <a:cubicBezTo>
                      <a:pt x="3513" y="1080"/>
                      <a:pt x="3513" y="1081"/>
                      <a:pt x="3514" y="1079"/>
                    </a:cubicBezTo>
                    <a:cubicBezTo>
                      <a:pt x="3515" y="1076"/>
                      <a:pt x="3514" y="1077"/>
                      <a:pt x="3516" y="1074"/>
                    </a:cubicBezTo>
                    <a:cubicBezTo>
                      <a:pt x="3517" y="1072"/>
                      <a:pt x="3522" y="1066"/>
                      <a:pt x="3524" y="1064"/>
                    </a:cubicBezTo>
                    <a:cubicBezTo>
                      <a:pt x="3525" y="1061"/>
                      <a:pt x="3526" y="1061"/>
                      <a:pt x="3526" y="1058"/>
                    </a:cubicBezTo>
                    <a:cubicBezTo>
                      <a:pt x="3526" y="1055"/>
                      <a:pt x="3527" y="1055"/>
                      <a:pt x="3529" y="1051"/>
                    </a:cubicBezTo>
                    <a:cubicBezTo>
                      <a:pt x="3531" y="1047"/>
                      <a:pt x="3533" y="1045"/>
                      <a:pt x="3534" y="1046"/>
                    </a:cubicBezTo>
                    <a:cubicBezTo>
                      <a:pt x="3535" y="1047"/>
                      <a:pt x="3536" y="1048"/>
                      <a:pt x="3538" y="1047"/>
                    </a:cubicBezTo>
                    <a:cubicBezTo>
                      <a:pt x="3540" y="1046"/>
                      <a:pt x="3537" y="1044"/>
                      <a:pt x="3536" y="1042"/>
                    </a:cubicBezTo>
                    <a:cubicBezTo>
                      <a:pt x="3534" y="1039"/>
                      <a:pt x="3535" y="1040"/>
                      <a:pt x="3535" y="1037"/>
                    </a:cubicBezTo>
                    <a:cubicBezTo>
                      <a:pt x="3535" y="1033"/>
                      <a:pt x="3536" y="1031"/>
                      <a:pt x="3535" y="1027"/>
                    </a:cubicBezTo>
                    <a:cubicBezTo>
                      <a:pt x="3533" y="1023"/>
                      <a:pt x="3534" y="1020"/>
                      <a:pt x="3536" y="1018"/>
                    </a:cubicBezTo>
                    <a:cubicBezTo>
                      <a:pt x="3538" y="1015"/>
                      <a:pt x="3541" y="1014"/>
                      <a:pt x="3541" y="1011"/>
                    </a:cubicBezTo>
                    <a:cubicBezTo>
                      <a:pt x="3541" y="1008"/>
                      <a:pt x="3546" y="1009"/>
                      <a:pt x="3547" y="1009"/>
                    </a:cubicBezTo>
                    <a:cubicBezTo>
                      <a:pt x="3549" y="1009"/>
                      <a:pt x="3550" y="1009"/>
                      <a:pt x="3552" y="1005"/>
                    </a:cubicBezTo>
                    <a:cubicBezTo>
                      <a:pt x="3554" y="1001"/>
                      <a:pt x="3556" y="1004"/>
                      <a:pt x="3559" y="1005"/>
                    </a:cubicBezTo>
                    <a:cubicBezTo>
                      <a:pt x="3561" y="1005"/>
                      <a:pt x="3565" y="1007"/>
                      <a:pt x="3564" y="1010"/>
                    </a:cubicBezTo>
                    <a:cubicBezTo>
                      <a:pt x="3564" y="1013"/>
                      <a:pt x="3568" y="1014"/>
                      <a:pt x="3570" y="1016"/>
                    </a:cubicBezTo>
                    <a:cubicBezTo>
                      <a:pt x="3572" y="1017"/>
                      <a:pt x="3572" y="1017"/>
                      <a:pt x="3571" y="1019"/>
                    </a:cubicBezTo>
                    <a:cubicBezTo>
                      <a:pt x="3570" y="1020"/>
                      <a:pt x="3570" y="1023"/>
                      <a:pt x="3574" y="1022"/>
                    </a:cubicBezTo>
                    <a:cubicBezTo>
                      <a:pt x="3579" y="1022"/>
                      <a:pt x="3579" y="1022"/>
                      <a:pt x="3580" y="1024"/>
                    </a:cubicBezTo>
                    <a:cubicBezTo>
                      <a:pt x="3580" y="1025"/>
                      <a:pt x="3582" y="1027"/>
                      <a:pt x="3589" y="1025"/>
                    </a:cubicBezTo>
                    <a:cubicBezTo>
                      <a:pt x="3596" y="1023"/>
                      <a:pt x="3597" y="1022"/>
                      <a:pt x="3599" y="1024"/>
                    </a:cubicBezTo>
                    <a:cubicBezTo>
                      <a:pt x="3602" y="1025"/>
                      <a:pt x="3603" y="1027"/>
                      <a:pt x="3608" y="1026"/>
                    </a:cubicBezTo>
                    <a:cubicBezTo>
                      <a:pt x="3613" y="1024"/>
                      <a:pt x="3617" y="1027"/>
                      <a:pt x="3619" y="1024"/>
                    </a:cubicBezTo>
                    <a:cubicBezTo>
                      <a:pt x="3622" y="1022"/>
                      <a:pt x="3623" y="1021"/>
                      <a:pt x="3624" y="1021"/>
                    </a:cubicBezTo>
                    <a:cubicBezTo>
                      <a:pt x="3626" y="1020"/>
                      <a:pt x="3631" y="1020"/>
                      <a:pt x="3634" y="1023"/>
                    </a:cubicBezTo>
                    <a:cubicBezTo>
                      <a:pt x="3637" y="1026"/>
                      <a:pt x="3637" y="1029"/>
                      <a:pt x="3639" y="1024"/>
                    </a:cubicBezTo>
                    <a:cubicBezTo>
                      <a:pt x="3642" y="1020"/>
                      <a:pt x="3642" y="1021"/>
                      <a:pt x="3643" y="1018"/>
                    </a:cubicBezTo>
                    <a:cubicBezTo>
                      <a:pt x="3645" y="1014"/>
                      <a:pt x="3644" y="1015"/>
                      <a:pt x="3645" y="1010"/>
                    </a:cubicBezTo>
                    <a:cubicBezTo>
                      <a:pt x="3646" y="1005"/>
                      <a:pt x="3645" y="1000"/>
                      <a:pt x="3644" y="999"/>
                    </a:cubicBezTo>
                    <a:cubicBezTo>
                      <a:pt x="3643" y="998"/>
                      <a:pt x="3637" y="995"/>
                      <a:pt x="3634" y="994"/>
                    </a:cubicBezTo>
                    <a:cubicBezTo>
                      <a:pt x="3632" y="992"/>
                      <a:pt x="3631" y="987"/>
                      <a:pt x="3627" y="982"/>
                    </a:cubicBezTo>
                    <a:cubicBezTo>
                      <a:pt x="3621" y="973"/>
                      <a:pt x="3624" y="980"/>
                      <a:pt x="3619" y="975"/>
                    </a:cubicBezTo>
                    <a:cubicBezTo>
                      <a:pt x="3617" y="972"/>
                      <a:pt x="3621" y="967"/>
                      <a:pt x="3623" y="967"/>
                    </a:cubicBezTo>
                    <a:cubicBezTo>
                      <a:pt x="3626" y="967"/>
                      <a:pt x="3639" y="965"/>
                      <a:pt x="3640" y="967"/>
                    </a:cubicBezTo>
                    <a:cubicBezTo>
                      <a:pt x="3645" y="966"/>
                      <a:pt x="3648" y="966"/>
                      <a:pt x="3650" y="966"/>
                    </a:cubicBezTo>
                    <a:cubicBezTo>
                      <a:pt x="3653" y="966"/>
                      <a:pt x="3656" y="965"/>
                      <a:pt x="3659" y="963"/>
                    </a:cubicBezTo>
                    <a:cubicBezTo>
                      <a:pt x="3662" y="960"/>
                      <a:pt x="3671" y="957"/>
                      <a:pt x="3675" y="959"/>
                    </a:cubicBezTo>
                    <a:cubicBezTo>
                      <a:pt x="3678" y="960"/>
                      <a:pt x="3681" y="955"/>
                      <a:pt x="3682" y="952"/>
                    </a:cubicBezTo>
                    <a:cubicBezTo>
                      <a:pt x="3683" y="949"/>
                      <a:pt x="3689" y="943"/>
                      <a:pt x="3691" y="940"/>
                    </a:cubicBezTo>
                    <a:cubicBezTo>
                      <a:pt x="3692" y="937"/>
                      <a:pt x="3692" y="934"/>
                      <a:pt x="3692" y="929"/>
                    </a:cubicBezTo>
                    <a:cubicBezTo>
                      <a:pt x="3692" y="925"/>
                      <a:pt x="3693" y="923"/>
                      <a:pt x="3698" y="918"/>
                    </a:cubicBezTo>
                    <a:cubicBezTo>
                      <a:pt x="3703" y="913"/>
                      <a:pt x="3708" y="915"/>
                      <a:pt x="3709" y="918"/>
                    </a:cubicBezTo>
                    <a:cubicBezTo>
                      <a:pt x="3711" y="920"/>
                      <a:pt x="3713" y="919"/>
                      <a:pt x="3715" y="916"/>
                    </a:cubicBezTo>
                    <a:cubicBezTo>
                      <a:pt x="3717" y="913"/>
                      <a:pt x="3718" y="910"/>
                      <a:pt x="3720" y="912"/>
                    </a:cubicBezTo>
                    <a:cubicBezTo>
                      <a:pt x="3721" y="914"/>
                      <a:pt x="3722" y="906"/>
                      <a:pt x="3723" y="901"/>
                    </a:cubicBezTo>
                    <a:cubicBezTo>
                      <a:pt x="3723" y="896"/>
                      <a:pt x="3723" y="879"/>
                      <a:pt x="3722" y="870"/>
                    </a:cubicBezTo>
                    <a:cubicBezTo>
                      <a:pt x="3722" y="861"/>
                      <a:pt x="3727" y="856"/>
                      <a:pt x="3728" y="857"/>
                    </a:cubicBezTo>
                    <a:cubicBezTo>
                      <a:pt x="3729" y="858"/>
                      <a:pt x="3734" y="861"/>
                      <a:pt x="3737" y="858"/>
                    </a:cubicBezTo>
                    <a:cubicBezTo>
                      <a:pt x="3740" y="855"/>
                      <a:pt x="3740" y="857"/>
                      <a:pt x="3740" y="860"/>
                    </a:cubicBezTo>
                    <a:cubicBezTo>
                      <a:pt x="3740" y="863"/>
                      <a:pt x="3745" y="863"/>
                      <a:pt x="3748" y="863"/>
                    </a:cubicBezTo>
                    <a:cubicBezTo>
                      <a:pt x="3751" y="863"/>
                      <a:pt x="3749" y="867"/>
                      <a:pt x="3748" y="872"/>
                    </a:cubicBezTo>
                    <a:cubicBezTo>
                      <a:pt x="3747" y="876"/>
                      <a:pt x="3761" y="886"/>
                      <a:pt x="3761" y="886"/>
                    </a:cubicBezTo>
                    <a:cubicBezTo>
                      <a:pt x="3761" y="886"/>
                      <a:pt x="3766" y="890"/>
                      <a:pt x="3768" y="890"/>
                    </a:cubicBezTo>
                    <a:cubicBezTo>
                      <a:pt x="3771" y="890"/>
                      <a:pt x="3769" y="888"/>
                      <a:pt x="3771" y="886"/>
                    </a:cubicBezTo>
                    <a:cubicBezTo>
                      <a:pt x="3773" y="885"/>
                      <a:pt x="3776" y="892"/>
                      <a:pt x="3777" y="896"/>
                    </a:cubicBezTo>
                    <a:cubicBezTo>
                      <a:pt x="3777" y="897"/>
                      <a:pt x="3778" y="898"/>
                      <a:pt x="3780" y="899"/>
                    </a:cubicBezTo>
                    <a:cubicBezTo>
                      <a:pt x="3781" y="899"/>
                      <a:pt x="3781" y="898"/>
                      <a:pt x="3782" y="897"/>
                    </a:cubicBezTo>
                    <a:cubicBezTo>
                      <a:pt x="3784" y="894"/>
                      <a:pt x="3784" y="895"/>
                      <a:pt x="3783" y="892"/>
                    </a:cubicBezTo>
                    <a:cubicBezTo>
                      <a:pt x="3781" y="889"/>
                      <a:pt x="3779" y="888"/>
                      <a:pt x="3779" y="884"/>
                    </a:cubicBezTo>
                    <a:cubicBezTo>
                      <a:pt x="3779" y="880"/>
                      <a:pt x="3774" y="879"/>
                      <a:pt x="3775" y="875"/>
                    </a:cubicBezTo>
                    <a:cubicBezTo>
                      <a:pt x="3775" y="873"/>
                      <a:pt x="3772" y="873"/>
                      <a:pt x="3770" y="874"/>
                    </a:cubicBezTo>
                    <a:cubicBezTo>
                      <a:pt x="3768" y="875"/>
                      <a:pt x="3765" y="877"/>
                      <a:pt x="3762" y="875"/>
                    </a:cubicBezTo>
                    <a:cubicBezTo>
                      <a:pt x="3760" y="872"/>
                      <a:pt x="3764" y="871"/>
                      <a:pt x="3766" y="869"/>
                    </a:cubicBezTo>
                    <a:cubicBezTo>
                      <a:pt x="3769" y="867"/>
                      <a:pt x="3769" y="864"/>
                      <a:pt x="3773" y="864"/>
                    </a:cubicBezTo>
                    <a:cubicBezTo>
                      <a:pt x="3776" y="864"/>
                      <a:pt x="3780" y="862"/>
                      <a:pt x="3783" y="859"/>
                    </a:cubicBezTo>
                    <a:cubicBezTo>
                      <a:pt x="3785" y="856"/>
                      <a:pt x="3789" y="856"/>
                      <a:pt x="3791" y="855"/>
                    </a:cubicBezTo>
                    <a:cubicBezTo>
                      <a:pt x="3794" y="855"/>
                      <a:pt x="3798" y="851"/>
                      <a:pt x="3800" y="849"/>
                    </a:cubicBezTo>
                    <a:cubicBezTo>
                      <a:pt x="3801" y="847"/>
                      <a:pt x="3802" y="845"/>
                      <a:pt x="3801" y="843"/>
                    </a:cubicBezTo>
                    <a:cubicBezTo>
                      <a:pt x="3799" y="840"/>
                      <a:pt x="3801" y="834"/>
                      <a:pt x="3802" y="832"/>
                    </a:cubicBezTo>
                    <a:cubicBezTo>
                      <a:pt x="3804" y="829"/>
                      <a:pt x="3803" y="828"/>
                      <a:pt x="3803" y="826"/>
                    </a:cubicBezTo>
                    <a:cubicBezTo>
                      <a:pt x="3803" y="823"/>
                      <a:pt x="3803" y="820"/>
                      <a:pt x="3802" y="819"/>
                    </a:cubicBezTo>
                    <a:cubicBezTo>
                      <a:pt x="3801" y="818"/>
                      <a:pt x="3802" y="815"/>
                      <a:pt x="3804" y="811"/>
                    </a:cubicBezTo>
                    <a:cubicBezTo>
                      <a:pt x="3806" y="807"/>
                      <a:pt x="3805" y="798"/>
                      <a:pt x="3805" y="798"/>
                    </a:cubicBezTo>
                    <a:cubicBezTo>
                      <a:pt x="3805" y="798"/>
                      <a:pt x="3804" y="793"/>
                      <a:pt x="3798" y="793"/>
                    </a:cubicBezTo>
                    <a:cubicBezTo>
                      <a:pt x="3793" y="793"/>
                      <a:pt x="3795" y="791"/>
                      <a:pt x="3795" y="785"/>
                    </a:cubicBezTo>
                    <a:cubicBezTo>
                      <a:pt x="3795" y="778"/>
                      <a:pt x="3794" y="776"/>
                      <a:pt x="3792" y="772"/>
                    </a:cubicBezTo>
                    <a:cubicBezTo>
                      <a:pt x="3790" y="768"/>
                      <a:pt x="3789" y="767"/>
                      <a:pt x="3790" y="762"/>
                    </a:cubicBezTo>
                    <a:cubicBezTo>
                      <a:pt x="3791" y="757"/>
                      <a:pt x="3790" y="756"/>
                      <a:pt x="3790" y="754"/>
                    </a:cubicBezTo>
                    <a:cubicBezTo>
                      <a:pt x="3790" y="752"/>
                      <a:pt x="3788" y="750"/>
                      <a:pt x="3791" y="747"/>
                    </a:cubicBezTo>
                    <a:cubicBezTo>
                      <a:pt x="3794" y="745"/>
                      <a:pt x="3793" y="738"/>
                      <a:pt x="3793" y="739"/>
                    </a:cubicBezTo>
                    <a:cubicBezTo>
                      <a:pt x="3783" y="720"/>
                      <a:pt x="3783" y="720"/>
                      <a:pt x="3783" y="720"/>
                    </a:cubicBezTo>
                    <a:cubicBezTo>
                      <a:pt x="3783" y="720"/>
                      <a:pt x="3766" y="690"/>
                      <a:pt x="3764" y="686"/>
                    </a:cubicBezTo>
                    <a:cubicBezTo>
                      <a:pt x="3761" y="682"/>
                      <a:pt x="3759" y="684"/>
                      <a:pt x="3757" y="684"/>
                    </a:cubicBezTo>
                    <a:cubicBezTo>
                      <a:pt x="3755" y="684"/>
                      <a:pt x="3757" y="678"/>
                      <a:pt x="3761" y="672"/>
                    </a:cubicBezTo>
                    <a:cubicBezTo>
                      <a:pt x="3765" y="666"/>
                      <a:pt x="3766" y="669"/>
                      <a:pt x="3768" y="669"/>
                    </a:cubicBezTo>
                    <a:cubicBezTo>
                      <a:pt x="3770" y="669"/>
                      <a:pt x="3771" y="670"/>
                      <a:pt x="3772" y="668"/>
                    </a:cubicBezTo>
                    <a:cubicBezTo>
                      <a:pt x="3773" y="666"/>
                      <a:pt x="3776" y="668"/>
                      <a:pt x="3781" y="666"/>
                    </a:cubicBezTo>
                    <a:cubicBezTo>
                      <a:pt x="3786" y="664"/>
                      <a:pt x="3787" y="662"/>
                      <a:pt x="3787" y="660"/>
                    </a:cubicBezTo>
                    <a:cubicBezTo>
                      <a:pt x="3787" y="657"/>
                      <a:pt x="3787" y="657"/>
                      <a:pt x="3789" y="654"/>
                    </a:cubicBezTo>
                    <a:cubicBezTo>
                      <a:pt x="3791" y="651"/>
                      <a:pt x="3792" y="648"/>
                      <a:pt x="3793" y="646"/>
                    </a:cubicBezTo>
                    <a:cubicBezTo>
                      <a:pt x="3793" y="643"/>
                      <a:pt x="3794" y="639"/>
                      <a:pt x="3796" y="637"/>
                    </a:cubicBezTo>
                    <a:cubicBezTo>
                      <a:pt x="3798" y="634"/>
                      <a:pt x="3801" y="630"/>
                      <a:pt x="3801" y="628"/>
                    </a:cubicBezTo>
                    <a:cubicBezTo>
                      <a:pt x="3801" y="626"/>
                      <a:pt x="3803" y="623"/>
                      <a:pt x="3805" y="625"/>
                    </a:cubicBezTo>
                    <a:cubicBezTo>
                      <a:pt x="3806" y="627"/>
                      <a:pt x="3808" y="628"/>
                      <a:pt x="3813" y="630"/>
                    </a:cubicBezTo>
                    <a:cubicBezTo>
                      <a:pt x="3817" y="632"/>
                      <a:pt x="3824" y="632"/>
                      <a:pt x="3830" y="633"/>
                    </a:cubicBezTo>
                    <a:cubicBezTo>
                      <a:pt x="3835" y="633"/>
                      <a:pt x="3856" y="635"/>
                      <a:pt x="3865" y="636"/>
                    </a:cubicBezTo>
                    <a:cubicBezTo>
                      <a:pt x="3868" y="637"/>
                      <a:pt x="3870" y="637"/>
                      <a:pt x="3873" y="636"/>
                    </a:cubicBezTo>
                    <a:cubicBezTo>
                      <a:pt x="3876" y="636"/>
                      <a:pt x="3879" y="635"/>
                      <a:pt x="3881" y="632"/>
                    </a:cubicBezTo>
                    <a:cubicBezTo>
                      <a:pt x="3884" y="628"/>
                      <a:pt x="3886" y="621"/>
                      <a:pt x="3884" y="618"/>
                    </a:cubicBezTo>
                    <a:cubicBezTo>
                      <a:pt x="3883" y="618"/>
                      <a:pt x="3883" y="617"/>
                      <a:pt x="3883" y="617"/>
                    </a:cubicBezTo>
                    <a:cubicBezTo>
                      <a:pt x="3878" y="614"/>
                      <a:pt x="3878" y="610"/>
                      <a:pt x="3879" y="604"/>
                    </a:cubicBezTo>
                    <a:cubicBezTo>
                      <a:pt x="3880" y="598"/>
                      <a:pt x="3879" y="590"/>
                      <a:pt x="3884" y="587"/>
                    </a:cubicBezTo>
                    <a:cubicBezTo>
                      <a:pt x="3889" y="583"/>
                      <a:pt x="3891" y="582"/>
                      <a:pt x="3892" y="576"/>
                    </a:cubicBezTo>
                    <a:cubicBezTo>
                      <a:pt x="3892" y="576"/>
                      <a:pt x="3892" y="575"/>
                      <a:pt x="3892" y="575"/>
                    </a:cubicBezTo>
                    <a:cubicBezTo>
                      <a:pt x="3892" y="570"/>
                      <a:pt x="3891" y="569"/>
                      <a:pt x="3892" y="566"/>
                    </a:cubicBezTo>
                    <a:cubicBezTo>
                      <a:pt x="3892" y="562"/>
                      <a:pt x="3893" y="562"/>
                      <a:pt x="3891" y="560"/>
                    </a:cubicBezTo>
                    <a:cubicBezTo>
                      <a:pt x="3889" y="558"/>
                      <a:pt x="3889" y="557"/>
                      <a:pt x="3890" y="555"/>
                    </a:cubicBezTo>
                    <a:cubicBezTo>
                      <a:pt x="3891" y="555"/>
                      <a:pt x="3891" y="555"/>
                      <a:pt x="3891" y="555"/>
                    </a:cubicBezTo>
                    <a:cubicBezTo>
                      <a:pt x="3894" y="554"/>
                      <a:pt x="3896" y="553"/>
                      <a:pt x="3896" y="552"/>
                    </a:cubicBezTo>
                    <a:cubicBezTo>
                      <a:pt x="3896" y="550"/>
                      <a:pt x="3897" y="547"/>
                      <a:pt x="3899" y="545"/>
                    </a:cubicBezTo>
                    <a:cubicBezTo>
                      <a:pt x="3900" y="542"/>
                      <a:pt x="3901" y="537"/>
                      <a:pt x="3899" y="533"/>
                    </a:cubicBezTo>
                    <a:cubicBezTo>
                      <a:pt x="3896" y="529"/>
                      <a:pt x="3898" y="526"/>
                      <a:pt x="3902" y="523"/>
                    </a:cubicBezTo>
                    <a:cubicBezTo>
                      <a:pt x="3905" y="520"/>
                      <a:pt x="3905" y="515"/>
                      <a:pt x="3904" y="512"/>
                    </a:cubicBezTo>
                    <a:cubicBezTo>
                      <a:pt x="3904" y="510"/>
                      <a:pt x="3904" y="507"/>
                      <a:pt x="3902" y="504"/>
                    </a:cubicBezTo>
                    <a:cubicBezTo>
                      <a:pt x="3901" y="502"/>
                      <a:pt x="3900" y="499"/>
                      <a:pt x="3899" y="497"/>
                    </a:cubicBezTo>
                    <a:cubicBezTo>
                      <a:pt x="3898" y="495"/>
                      <a:pt x="3899" y="488"/>
                      <a:pt x="3902" y="483"/>
                    </a:cubicBezTo>
                    <a:cubicBezTo>
                      <a:pt x="3904" y="479"/>
                      <a:pt x="3904" y="477"/>
                      <a:pt x="3903" y="474"/>
                    </a:cubicBezTo>
                    <a:cubicBezTo>
                      <a:pt x="3903" y="472"/>
                      <a:pt x="3902" y="466"/>
                      <a:pt x="3900" y="458"/>
                    </a:cubicBezTo>
                    <a:cubicBezTo>
                      <a:pt x="3899" y="450"/>
                      <a:pt x="3900" y="443"/>
                      <a:pt x="3904" y="440"/>
                    </a:cubicBezTo>
                    <a:cubicBezTo>
                      <a:pt x="3908" y="436"/>
                      <a:pt x="3904" y="430"/>
                      <a:pt x="3902" y="428"/>
                    </a:cubicBezTo>
                    <a:cubicBezTo>
                      <a:pt x="3900" y="425"/>
                      <a:pt x="3901" y="421"/>
                      <a:pt x="3904" y="415"/>
                    </a:cubicBezTo>
                    <a:cubicBezTo>
                      <a:pt x="3907" y="410"/>
                      <a:pt x="3913" y="406"/>
                      <a:pt x="3915" y="405"/>
                    </a:cubicBezTo>
                    <a:cubicBezTo>
                      <a:pt x="3917" y="405"/>
                      <a:pt x="3919" y="405"/>
                      <a:pt x="3920" y="401"/>
                    </a:cubicBezTo>
                    <a:cubicBezTo>
                      <a:pt x="3920" y="398"/>
                      <a:pt x="3920" y="397"/>
                      <a:pt x="3921" y="394"/>
                    </a:cubicBezTo>
                    <a:cubicBezTo>
                      <a:pt x="3922" y="391"/>
                      <a:pt x="3924" y="391"/>
                      <a:pt x="3925" y="383"/>
                    </a:cubicBezTo>
                    <a:cubicBezTo>
                      <a:pt x="3925" y="376"/>
                      <a:pt x="3924" y="375"/>
                      <a:pt x="3922" y="373"/>
                    </a:cubicBezTo>
                    <a:cubicBezTo>
                      <a:pt x="3920" y="372"/>
                      <a:pt x="3918" y="372"/>
                      <a:pt x="3918" y="370"/>
                    </a:cubicBezTo>
                    <a:cubicBezTo>
                      <a:pt x="3917" y="369"/>
                      <a:pt x="3918" y="366"/>
                      <a:pt x="3914" y="366"/>
                    </a:cubicBezTo>
                    <a:cubicBezTo>
                      <a:pt x="3911" y="365"/>
                      <a:pt x="3910" y="362"/>
                      <a:pt x="3909" y="359"/>
                    </a:cubicBezTo>
                    <a:cubicBezTo>
                      <a:pt x="3908" y="356"/>
                      <a:pt x="3908" y="354"/>
                      <a:pt x="3910" y="350"/>
                    </a:cubicBezTo>
                    <a:cubicBezTo>
                      <a:pt x="3912" y="347"/>
                      <a:pt x="3911" y="342"/>
                      <a:pt x="3910" y="340"/>
                    </a:cubicBezTo>
                    <a:cubicBezTo>
                      <a:pt x="3910" y="338"/>
                      <a:pt x="3911" y="335"/>
                      <a:pt x="3912" y="331"/>
                    </a:cubicBezTo>
                    <a:cubicBezTo>
                      <a:pt x="3914" y="328"/>
                      <a:pt x="3922" y="323"/>
                      <a:pt x="3926" y="317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íSḷiḑé">
                <a:extLst>
                  <a:ext uri="{FF2B5EF4-FFF2-40B4-BE49-F238E27FC236}">
                    <a16:creationId xmlns:a16="http://schemas.microsoft.com/office/drawing/2014/main" xmlns="" id="{F3ABD9D0-7C24-4A2D-9B21-579F6684A782}"/>
                  </a:ext>
                </a:extLst>
              </p:cNvPr>
              <p:cNvSpPr/>
              <p:nvPr/>
            </p:nvSpPr>
            <p:spPr bwMode="auto">
              <a:xfrm>
                <a:off x="3732213" y="4791075"/>
                <a:ext cx="25400" cy="7938"/>
              </a:xfrm>
              <a:custGeom>
                <a:avLst/>
                <a:gdLst>
                  <a:gd name="T0" fmla="*/ 0 w 12"/>
                  <a:gd name="T1" fmla="*/ 4 h 4"/>
                  <a:gd name="T2" fmla="*/ 10 w 12"/>
                  <a:gd name="T3" fmla="*/ 0 h 4"/>
                  <a:gd name="T4" fmla="*/ 12 w 12"/>
                  <a:gd name="T5" fmla="*/ 1 h 4"/>
                  <a:gd name="T6" fmla="*/ 0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5" y="2"/>
                      <a:pt x="10" y="1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iṧḻíďé">
                <a:extLst>
                  <a:ext uri="{FF2B5EF4-FFF2-40B4-BE49-F238E27FC236}">
                    <a16:creationId xmlns:a16="http://schemas.microsoft.com/office/drawing/2014/main" xmlns="" id="{E816F62D-FB60-4F2E-A87A-C1D7499A8D68}"/>
                  </a:ext>
                </a:extLst>
              </p:cNvPr>
              <p:cNvSpPr/>
              <p:nvPr/>
            </p:nvSpPr>
            <p:spPr bwMode="auto">
              <a:xfrm>
                <a:off x="8097838" y="13160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iṩ1ide">
                <a:extLst>
                  <a:ext uri="{FF2B5EF4-FFF2-40B4-BE49-F238E27FC236}">
                    <a16:creationId xmlns:a16="http://schemas.microsoft.com/office/drawing/2014/main" xmlns="" id="{502F6E8A-EF32-459C-971C-5AABCE6C81F9}"/>
                  </a:ext>
                </a:extLst>
              </p:cNvPr>
              <p:cNvSpPr/>
              <p:nvPr/>
            </p:nvSpPr>
            <p:spPr bwMode="auto">
              <a:xfrm>
                <a:off x="8582025" y="5387975"/>
                <a:ext cx="312738" cy="681038"/>
              </a:xfrm>
              <a:custGeom>
                <a:avLst/>
                <a:gdLst>
                  <a:gd name="T0" fmla="*/ 132 w 146"/>
                  <a:gd name="T1" fmla="*/ 21 h 318"/>
                  <a:gd name="T2" fmla="*/ 115 w 146"/>
                  <a:gd name="T3" fmla="*/ 10 h 318"/>
                  <a:gd name="T4" fmla="*/ 107 w 146"/>
                  <a:gd name="T5" fmla="*/ 4 h 318"/>
                  <a:gd name="T6" fmla="*/ 88 w 146"/>
                  <a:gd name="T7" fmla="*/ 25 h 318"/>
                  <a:gd name="T8" fmla="*/ 61 w 146"/>
                  <a:gd name="T9" fmla="*/ 49 h 318"/>
                  <a:gd name="T10" fmla="*/ 49 w 146"/>
                  <a:gd name="T11" fmla="*/ 72 h 318"/>
                  <a:gd name="T12" fmla="*/ 41 w 146"/>
                  <a:gd name="T13" fmla="*/ 83 h 318"/>
                  <a:gd name="T14" fmla="*/ 39 w 146"/>
                  <a:gd name="T15" fmla="*/ 91 h 318"/>
                  <a:gd name="T16" fmla="*/ 35 w 146"/>
                  <a:gd name="T17" fmla="*/ 98 h 318"/>
                  <a:gd name="T18" fmla="*/ 31 w 146"/>
                  <a:gd name="T19" fmla="*/ 106 h 318"/>
                  <a:gd name="T20" fmla="*/ 28 w 146"/>
                  <a:gd name="T21" fmla="*/ 115 h 318"/>
                  <a:gd name="T22" fmla="*/ 24 w 146"/>
                  <a:gd name="T23" fmla="*/ 126 h 318"/>
                  <a:gd name="T24" fmla="*/ 18 w 146"/>
                  <a:gd name="T25" fmla="*/ 137 h 318"/>
                  <a:gd name="T26" fmla="*/ 15 w 146"/>
                  <a:gd name="T27" fmla="*/ 144 h 318"/>
                  <a:gd name="T28" fmla="*/ 5 w 146"/>
                  <a:gd name="T29" fmla="*/ 173 h 318"/>
                  <a:gd name="T30" fmla="*/ 7 w 146"/>
                  <a:gd name="T31" fmla="*/ 187 h 318"/>
                  <a:gd name="T32" fmla="*/ 4 w 146"/>
                  <a:gd name="T33" fmla="*/ 206 h 318"/>
                  <a:gd name="T34" fmla="*/ 5 w 146"/>
                  <a:gd name="T35" fmla="*/ 214 h 318"/>
                  <a:gd name="T36" fmla="*/ 3 w 146"/>
                  <a:gd name="T37" fmla="*/ 220 h 318"/>
                  <a:gd name="T38" fmla="*/ 10 w 146"/>
                  <a:gd name="T39" fmla="*/ 227 h 318"/>
                  <a:gd name="T40" fmla="*/ 18 w 146"/>
                  <a:gd name="T41" fmla="*/ 244 h 318"/>
                  <a:gd name="T42" fmla="*/ 26 w 146"/>
                  <a:gd name="T43" fmla="*/ 258 h 318"/>
                  <a:gd name="T44" fmla="*/ 48 w 146"/>
                  <a:gd name="T45" fmla="*/ 276 h 318"/>
                  <a:gd name="T46" fmla="*/ 59 w 146"/>
                  <a:gd name="T47" fmla="*/ 291 h 318"/>
                  <a:gd name="T48" fmla="*/ 65 w 146"/>
                  <a:gd name="T49" fmla="*/ 309 h 318"/>
                  <a:gd name="T50" fmla="*/ 72 w 146"/>
                  <a:gd name="T51" fmla="*/ 316 h 318"/>
                  <a:gd name="T52" fmla="*/ 80 w 146"/>
                  <a:gd name="T53" fmla="*/ 309 h 318"/>
                  <a:gd name="T54" fmla="*/ 80 w 146"/>
                  <a:gd name="T55" fmla="*/ 289 h 318"/>
                  <a:gd name="T56" fmla="*/ 86 w 146"/>
                  <a:gd name="T57" fmla="*/ 264 h 318"/>
                  <a:gd name="T58" fmla="*/ 93 w 146"/>
                  <a:gd name="T59" fmla="*/ 252 h 318"/>
                  <a:gd name="T60" fmla="*/ 101 w 146"/>
                  <a:gd name="T61" fmla="*/ 233 h 318"/>
                  <a:gd name="T62" fmla="*/ 107 w 146"/>
                  <a:gd name="T63" fmla="*/ 223 h 318"/>
                  <a:gd name="T64" fmla="*/ 116 w 146"/>
                  <a:gd name="T65" fmla="*/ 213 h 318"/>
                  <a:gd name="T66" fmla="*/ 118 w 146"/>
                  <a:gd name="T67" fmla="*/ 200 h 318"/>
                  <a:gd name="T68" fmla="*/ 122 w 146"/>
                  <a:gd name="T69" fmla="*/ 183 h 318"/>
                  <a:gd name="T70" fmla="*/ 125 w 146"/>
                  <a:gd name="T71" fmla="*/ 167 h 318"/>
                  <a:gd name="T72" fmla="*/ 123 w 146"/>
                  <a:gd name="T73" fmla="*/ 166 h 318"/>
                  <a:gd name="T74" fmla="*/ 123 w 146"/>
                  <a:gd name="T75" fmla="*/ 166 h 318"/>
                  <a:gd name="T76" fmla="*/ 125 w 146"/>
                  <a:gd name="T77" fmla="*/ 159 h 318"/>
                  <a:gd name="T78" fmla="*/ 128 w 146"/>
                  <a:gd name="T79" fmla="*/ 132 h 318"/>
                  <a:gd name="T80" fmla="*/ 133 w 146"/>
                  <a:gd name="T81" fmla="*/ 106 h 318"/>
                  <a:gd name="T82" fmla="*/ 139 w 146"/>
                  <a:gd name="T83" fmla="*/ 83 h 318"/>
                  <a:gd name="T84" fmla="*/ 139 w 146"/>
                  <a:gd name="T85" fmla="*/ 70 h 318"/>
                  <a:gd name="T86" fmla="*/ 136 w 146"/>
                  <a:gd name="T87" fmla="*/ 50 h 318"/>
                  <a:gd name="T88" fmla="*/ 144 w 146"/>
                  <a:gd name="T89" fmla="*/ 37 h 318"/>
                  <a:gd name="T90" fmla="*/ 132 w 146"/>
                  <a:gd name="T91" fmla="*/ 2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6" h="318">
                    <a:moveTo>
                      <a:pt x="132" y="21"/>
                    </a:moveTo>
                    <a:cubicBezTo>
                      <a:pt x="128" y="20"/>
                      <a:pt x="114" y="14"/>
                      <a:pt x="115" y="10"/>
                    </a:cubicBezTo>
                    <a:cubicBezTo>
                      <a:pt x="116" y="5"/>
                      <a:pt x="111" y="0"/>
                      <a:pt x="107" y="4"/>
                    </a:cubicBezTo>
                    <a:cubicBezTo>
                      <a:pt x="102" y="9"/>
                      <a:pt x="93" y="22"/>
                      <a:pt x="88" y="25"/>
                    </a:cubicBezTo>
                    <a:cubicBezTo>
                      <a:pt x="84" y="27"/>
                      <a:pt x="65" y="36"/>
                      <a:pt x="61" y="49"/>
                    </a:cubicBezTo>
                    <a:cubicBezTo>
                      <a:pt x="58" y="62"/>
                      <a:pt x="52" y="68"/>
                      <a:pt x="49" y="72"/>
                    </a:cubicBezTo>
                    <a:cubicBezTo>
                      <a:pt x="46" y="76"/>
                      <a:pt x="40" y="79"/>
                      <a:pt x="41" y="83"/>
                    </a:cubicBezTo>
                    <a:cubicBezTo>
                      <a:pt x="42" y="88"/>
                      <a:pt x="41" y="88"/>
                      <a:pt x="39" y="91"/>
                    </a:cubicBezTo>
                    <a:cubicBezTo>
                      <a:pt x="36" y="94"/>
                      <a:pt x="36" y="94"/>
                      <a:pt x="35" y="98"/>
                    </a:cubicBezTo>
                    <a:cubicBezTo>
                      <a:pt x="35" y="102"/>
                      <a:pt x="33" y="103"/>
                      <a:pt x="31" y="106"/>
                    </a:cubicBezTo>
                    <a:cubicBezTo>
                      <a:pt x="29" y="108"/>
                      <a:pt x="28" y="112"/>
                      <a:pt x="28" y="115"/>
                    </a:cubicBezTo>
                    <a:cubicBezTo>
                      <a:pt x="28" y="118"/>
                      <a:pt x="26" y="123"/>
                      <a:pt x="24" y="126"/>
                    </a:cubicBezTo>
                    <a:cubicBezTo>
                      <a:pt x="22" y="129"/>
                      <a:pt x="20" y="134"/>
                      <a:pt x="18" y="137"/>
                    </a:cubicBezTo>
                    <a:cubicBezTo>
                      <a:pt x="17" y="140"/>
                      <a:pt x="16" y="142"/>
                      <a:pt x="15" y="144"/>
                    </a:cubicBezTo>
                    <a:cubicBezTo>
                      <a:pt x="12" y="147"/>
                      <a:pt x="5" y="171"/>
                      <a:pt x="5" y="173"/>
                    </a:cubicBezTo>
                    <a:cubicBezTo>
                      <a:pt x="7" y="177"/>
                      <a:pt x="7" y="179"/>
                      <a:pt x="7" y="187"/>
                    </a:cubicBezTo>
                    <a:cubicBezTo>
                      <a:pt x="7" y="192"/>
                      <a:pt x="5" y="200"/>
                      <a:pt x="4" y="206"/>
                    </a:cubicBezTo>
                    <a:cubicBezTo>
                      <a:pt x="4" y="208"/>
                      <a:pt x="4" y="211"/>
                      <a:pt x="5" y="214"/>
                    </a:cubicBezTo>
                    <a:cubicBezTo>
                      <a:pt x="6" y="217"/>
                      <a:pt x="5" y="218"/>
                      <a:pt x="3" y="220"/>
                    </a:cubicBezTo>
                    <a:cubicBezTo>
                      <a:pt x="0" y="225"/>
                      <a:pt x="9" y="223"/>
                      <a:pt x="10" y="227"/>
                    </a:cubicBezTo>
                    <a:cubicBezTo>
                      <a:pt x="12" y="234"/>
                      <a:pt x="18" y="238"/>
                      <a:pt x="18" y="244"/>
                    </a:cubicBezTo>
                    <a:cubicBezTo>
                      <a:pt x="18" y="250"/>
                      <a:pt x="26" y="251"/>
                      <a:pt x="26" y="258"/>
                    </a:cubicBezTo>
                    <a:cubicBezTo>
                      <a:pt x="25" y="273"/>
                      <a:pt x="42" y="269"/>
                      <a:pt x="48" y="276"/>
                    </a:cubicBezTo>
                    <a:cubicBezTo>
                      <a:pt x="52" y="280"/>
                      <a:pt x="57" y="284"/>
                      <a:pt x="59" y="291"/>
                    </a:cubicBezTo>
                    <a:cubicBezTo>
                      <a:pt x="61" y="297"/>
                      <a:pt x="61" y="304"/>
                      <a:pt x="65" y="309"/>
                    </a:cubicBezTo>
                    <a:cubicBezTo>
                      <a:pt x="68" y="314"/>
                      <a:pt x="70" y="315"/>
                      <a:pt x="72" y="316"/>
                    </a:cubicBezTo>
                    <a:cubicBezTo>
                      <a:pt x="75" y="316"/>
                      <a:pt x="80" y="318"/>
                      <a:pt x="80" y="309"/>
                    </a:cubicBezTo>
                    <a:cubicBezTo>
                      <a:pt x="80" y="301"/>
                      <a:pt x="81" y="298"/>
                      <a:pt x="80" y="289"/>
                    </a:cubicBezTo>
                    <a:cubicBezTo>
                      <a:pt x="79" y="280"/>
                      <a:pt x="85" y="269"/>
                      <a:pt x="86" y="264"/>
                    </a:cubicBezTo>
                    <a:cubicBezTo>
                      <a:pt x="88" y="259"/>
                      <a:pt x="88" y="257"/>
                      <a:pt x="93" y="252"/>
                    </a:cubicBezTo>
                    <a:cubicBezTo>
                      <a:pt x="97" y="247"/>
                      <a:pt x="99" y="237"/>
                      <a:pt x="101" y="233"/>
                    </a:cubicBezTo>
                    <a:cubicBezTo>
                      <a:pt x="104" y="228"/>
                      <a:pt x="104" y="227"/>
                      <a:pt x="107" y="223"/>
                    </a:cubicBezTo>
                    <a:cubicBezTo>
                      <a:pt x="111" y="220"/>
                      <a:pt x="112" y="219"/>
                      <a:pt x="116" y="213"/>
                    </a:cubicBezTo>
                    <a:cubicBezTo>
                      <a:pt x="120" y="207"/>
                      <a:pt x="118" y="207"/>
                      <a:pt x="118" y="200"/>
                    </a:cubicBezTo>
                    <a:cubicBezTo>
                      <a:pt x="118" y="194"/>
                      <a:pt x="118" y="194"/>
                      <a:pt x="122" y="183"/>
                    </a:cubicBezTo>
                    <a:cubicBezTo>
                      <a:pt x="124" y="175"/>
                      <a:pt x="125" y="173"/>
                      <a:pt x="125" y="16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5" y="165"/>
                      <a:pt x="125" y="163"/>
                      <a:pt x="125" y="159"/>
                    </a:cubicBezTo>
                    <a:cubicBezTo>
                      <a:pt x="124" y="147"/>
                      <a:pt x="126" y="141"/>
                      <a:pt x="128" y="132"/>
                    </a:cubicBezTo>
                    <a:cubicBezTo>
                      <a:pt x="130" y="119"/>
                      <a:pt x="127" y="120"/>
                      <a:pt x="133" y="106"/>
                    </a:cubicBezTo>
                    <a:cubicBezTo>
                      <a:pt x="136" y="98"/>
                      <a:pt x="138" y="88"/>
                      <a:pt x="139" y="83"/>
                    </a:cubicBezTo>
                    <a:cubicBezTo>
                      <a:pt x="140" y="78"/>
                      <a:pt x="141" y="72"/>
                      <a:pt x="139" y="70"/>
                    </a:cubicBezTo>
                    <a:cubicBezTo>
                      <a:pt x="137" y="67"/>
                      <a:pt x="131" y="55"/>
                      <a:pt x="136" y="50"/>
                    </a:cubicBezTo>
                    <a:cubicBezTo>
                      <a:pt x="141" y="45"/>
                      <a:pt x="143" y="41"/>
                      <a:pt x="144" y="37"/>
                    </a:cubicBezTo>
                    <a:cubicBezTo>
                      <a:pt x="146" y="30"/>
                      <a:pt x="137" y="23"/>
                      <a:pt x="132" y="21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íṥḻïḋè">
                <a:extLst>
                  <a:ext uri="{FF2B5EF4-FFF2-40B4-BE49-F238E27FC236}">
                    <a16:creationId xmlns:a16="http://schemas.microsoft.com/office/drawing/2014/main" xmlns="" id="{D74F3302-F0F9-4A76-BC9C-32998BE6E081}"/>
                  </a:ext>
                </a:extLst>
              </p:cNvPr>
              <p:cNvSpPr/>
              <p:nvPr/>
            </p:nvSpPr>
            <p:spPr bwMode="auto">
              <a:xfrm>
                <a:off x="6540500" y="6489700"/>
                <a:ext cx="463550" cy="366713"/>
              </a:xfrm>
              <a:custGeom>
                <a:avLst/>
                <a:gdLst>
                  <a:gd name="T0" fmla="*/ 211 w 216"/>
                  <a:gd name="T1" fmla="*/ 34 h 171"/>
                  <a:gd name="T2" fmla="*/ 206 w 216"/>
                  <a:gd name="T3" fmla="*/ 20 h 171"/>
                  <a:gd name="T4" fmla="*/ 187 w 216"/>
                  <a:gd name="T5" fmla="*/ 15 h 171"/>
                  <a:gd name="T6" fmla="*/ 178 w 216"/>
                  <a:gd name="T7" fmla="*/ 6 h 171"/>
                  <a:gd name="T8" fmla="*/ 176 w 216"/>
                  <a:gd name="T9" fmla="*/ 17 h 171"/>
                  <a:gd name="T10" fmla="*/ 166 w 216"/>
                  <a:gd name="T11" fmla="*/ 14 h 171"/>
                  <a:gd name="T12" fmla="*/ 145 w 216"/>
                  <a:gd name="T13" fmla="*/ 11 h 171"/>
                  <a:gd name="T14" fmla="*/ 123 w 216"/>
                  <a:gd name="T15" fmla="*/ 24 h 171"/>
                  <a:gd name="T16" fmla="*/ 106 w 216"/>
                  <a:gd name="T17" fmla="*/ 21 h 171"/>
                  <a:gd name="T18" fmla="*/ 85 w 216"/>
                  <a:gd name="T19" fmla="*/ 24 h 171"/>
                  <a:gd name="T20" fmla="*/ 68 w 216"/>
                  <a:gd name="T21" fmla="*/ 25 h 171"/>
                  <a:gd name="T22" fmla="*/ 53 w 216"/>
                  <a:gd name="T23" fmla="*/ 36 h 171"/>
                  <a:gd name="T24" fmla="*/ 63 w 216"/>
                  <a:gd name="T25" fmla="*/ 36 h 171"/>
                  <a:gd name="T26" fmla="*/ 26 w 216"/>
                  <a:gd name="T27" fmla="*/ 61 h 171"/>
                  <a:gd name="T28" fmla="*/ 6 w 216"/>
                  <a:gd name="T29" fmla="*/ 76 h 171"/>
                  <a:gd name="T30" fmla="*/ 5 w 216"/>
                  <a:gd name="T31" fmla="*/ 94 h 171"/>
                  <a:gd name="T32" fmla="*/ 7 w 216"/>
                  <a:gd name="T33" fmla="*/ 124 h 171"/>
                  <a:gd name="T34" fmla="*/ 9 w 216"/>
                  <a:gd name="T35" fmla="*/ 134 h 171"/>
                  <a:gd name="T36" fmla="*/ 21 w 216"/>
                  <a:gd name="T37" fmla="*/ 146 h 171"/>
                  <a:gd name="T38" fmla="*/ 33 w 216"/>
                  <a:gd name="T39" fmla="*/ 155 h 171"/>
                  <a:gd name="T40" fmla="*/ 43 w 216"/>
                  <a:gd name="T41" fmla="*/ 158 h 171"/>
                  <a:gd name="T42" fmla="*/ 67 w 216"/>
                  <a:gd name="T43" fmla="*/ 165 h 171"/>
                  <a:gd name="T44" fmla="*/ 92 w 216"/>
                  <a:gd name="T45" fmla="*/ 170 h 171"/>
                  <a:gd name="T46" fmla="*/ 102 w 216"/>
                  <a:gd name="T47" fmla="*/ 159 h 171"/>
                  <a:gd name="T48" fmla="*/ 122 w 216"/>
                  <a:gd name="T49" fmla="*/ 149 h 171"/>
                  <a:gd name="T50" fmla="*/ 133 w 216"/>
                  <a:gd name="T51" fmla="*/ 146 h 171"/>
                  <a:gd name="T52" fmla="*/ 155 w 216"/>
                  <a:gd name="T53" fmla="*/ 126 h 171"/>
                  <a:gd name="T54" fmla="*/ 166 w 216"/>
                  <a:gd name="T55" fmla="*/ 123 h 171"/>
                  <a:gd name="T56" fmla="*/ 168 w 216"/>
                  <a:gd name="T57" fmla="*/ 111 h 171"/>
                  <a:gd name="T58" fmla="*/ 172 w 216"/>
                  <a:gd name="T59" fmla="*/ 94 h 171"/>
                  <a:gd name="T60" fmla="*/ 179 w 216"/>
                  <a:gd name="T61" fmla="*/ 76 h 171"/>
                  <a:gd name="T62" fmla="*/ 190 w 216"/>
                  <a:gd name="T63" fmla="*/ 57 h 171"/>
                  <a:gd name="T64" fmla="*/ 201 w 216"/>
                  <a:gd name="T65" fmla="*/ 57 h 171"/>
                  <a:gd name="T66" fmla="*/ 212 w 216"/>
                  <a:gd name="T67" fmla="*/ 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171">
                    <a:moveTo>
                      <a:pt x="212" y="45"/>
                    </a:moveTo>
                    <a:cubicBezTo>
                      <a:pt x="209" y="43"/>
                      <a:pt x="211" y="41"/>
                      <a:pt x="211" y="34"/>
                    </a:cubicBezTo>
                    <a:cubicBezTo>
                      <a:pt x="211" y="27"/>
                      <a:pt x="211" y="29"/>
                      <a:pt x="210" y="28"/>
                    </a:cubicBezTo>
                    <a:cubicBezTo>
                      <a:pt x="210" y="27"/>
                      <a:pt x="207" y="25"/>
                      <a:pt x="206" y="20"/>
                    </a:cubicBezTo>
                    <a:cubicBezTo>
                      <a:pt x="205" y="16"/>
                      <a:pt x="201" y="16"/>
                      <a:pt x="198" y="16"/>
                    </a:cubicBezTo>
                    <a:cubicBezTo>
                      <a:pt x="196" y="16"/>
                      <a:pt x="190" y="16"/>
                      <a:pt x="187" y="15"/>
                    </a:cubicBezTo>
                    <a:cubicBezTo>
                      <a:pt x="184" y="13"/>
                      <a:pt x="183" y="10"/>
                      <a:pt x="182" y="5"/>
                    </a:cubicBezTo>
                    <a:cubicBezTo>
                      <a:pt x="182" y="0"/>
                      <a:pt x="180" y="3"/>
                      <a:pt x="178" y="6"/>
                    </a:cubicBezTo>
                    <a:cubicBezTo>
                      <a:pt x="175" y="9"/>
                      <a:pt x="177" y="7"/>
                      <a:pt x="174" y="9"/>
                    </a:cubicBezTo>
                    <a:cubicBezTo>
                      <a:pt x="171" y="11"/>
                      <a:pt x="172" y="14"/>
                      <a:pt x="176" y="17"/>
                    </a:cubicBezTo>
                    <a:cubicBezTo>
                      <a:pt x="179" y="20"/>
                      <a:pt x="173" y="20"/>
                      <a:pt x="172" y="19"/>
                    </a:cubicBezTo>
                    <a:cubicBezTo>
                      <a:pt x="171" y="18"/>
                      <a:pt x="170" y="16"/>
                      <a:pt x="166" y="14"/>
                    </a:cubicBezTo>
                    <a:cubicBezTo>
                      <a:pt x="162" y="12"/>
                      <a:pt x="162" y="8"/>
                      <a:pt x="159" y="9"/>
                    </a:cubicBezTo>
                    <a:cubicBezTo>
                      <a:pt x="156" y="10"/>
                      <a:pt x="151" y="12"/>
                      <a:pt x="145" y="11"/>
                    </a:cubicBezTo>
                    <a:cubicBezTo>
                      <a:pt x="139" y="10"/>
                      <a:pt x="135" y="12"/>
                      <a:pt x="134" y="18"/>
                    </a:cubicBezTo>
                    <a:cubicBezTo>
                      <a:pt x="133" y="24"/>
                      <a:pt x="124" y="26"/>
                      <a:pt x="123" y="24"/>
                    </a:cubicBezTo>
                    <a:cubicBezTo>
                      <a:pt x="121" y="22"/>
                      <a:pt x="121" y="24"/>
                      <a:pt x="115" y="20"/>
                    </a:cubicBezTo>
                    <a:cubicBezTo>
                      <a:pt x="109" y="17"/>
                      <a:pt x="112" y="21"/>
                      <a:pt x="106" y="21"/>
                    </a:cubicBezTo>
                    <a:cubicBezTo>
                      <a:pt x="100" y="21"/>
                      <a:pt x="98" y="19"/>
                      <a:pt x="93" y="19"/>
                    </a:cubicBezTo>
                    <a:cubicBezTo>
                      <a:pt x="89" y="19"/>
                      <a:pt x="84" y="19"/>
                      <a:pt x="85" y="24"/>
                    </a:cubicBezTo>
                    <a:cubicBezTo>
                      <a:pt x="86" y="28"/>
                      <a:pt x="81" y="27"/>
                      <a:pt x="78" y="27"/>
                    </a:cubicBezTo>
                    <a:cubicBezTo>
                      <a:pt x="76" y="27"/>
                      <a:pt x="74" y="27"/>
                      <a:pt x="68" y="25"/>
                    </a:cubicBezTo>
                    <a:cubicBezTo>
                      <a:pt x="62" y="23"/>
                      <a:pt x="61" y="26"/>
                      <a:pt x="57" y="29"/>
                    </a:cubicBezTo>
                    <a:cubicBezTo>
                      <a:pt x="54" y="33"/>
                      <a:pt x="53" y="36"/>
                      <a:pt x="53" y="36"/>
                    </a:cubicBezTo>
                    <a:cubicBezTo>
                      <a:pt x="53" y="36"/>
                      <a:pt x="54" y="39"/>
                      <a:pt x="58" y="36"/>
                    </a:cubicBezTo>
                    <a:cubicBezTo>
                      <a:pt x="63" y="33"/>
                      <a:pt x="63" y="33"/>
                      <a:pt x="63" y="36"/>
                    </a:cubicBezTo>
                    <a:cubicBezTo>
                      <a:pt x="64" y="38"/>
                      <a:pt x="62" y="39"/>
                      <a:pt x="55" y="44"/>
                    </a:cubicBezTo>
                    <a:cubicBezTo>
                      <a:pt x="47" y="48"/>
                      <a:pt x="29" y="58"/>
                      <a:pt x="26" y="61"/>
                    </a:cubicBezTo>
                    <a:cubicBezTo>
                      <a:pt x="23" y="63"/>
                      <a:pt x="18" y="69"/>
                      <a:pt x="13" y="69"/>
                    </a:cubicBezTo>
                    <a:cubicBezTo>
                      <a:pt x="8" y="70"/>
                      <a:pt x="10" y="70"/>
                      <a:pt x="6" y="76"/>
                    </a:cubicBezTo>
                    <a:cubicBezTo>
                      <a:pt x="3" y="82"/>
                      <a:pt x="7" y="79"/>
                      <a:pt x="7" y="85"/>
                    </a:cubicBezTo>
                    <a:cubicBezTo>
                      <a:pt x="8" y="90"/>
                      <a:pt x="5" y="91"/>
                      <a:pt x="5" y="94"/>
                    </a:cubicBezTo>
                    <a:cubicBezTo>
                      <a:pt x="6" y="97"/>
                      <a:pt x="8" y="101"/>
                      <a:pt x="4" y="109"/>
                    </a:cubicBezTo>
                    <a:cubicBezTo>
                      <a:pt x="0" y="117"/>
                      <a:pt x="7" y="124"/>
                      <a:pt x="7" y="124"/>
                    </a:cubicBezTo>
                    <a:cubicBezTo>
                      <a:pt x="7" y="124"/>
                      <a:pt x="8" y="125"/>
                      <a:pt x="9" y="126"/>
                    </a:cubicBezTo>
                    <a:cubicBezTo>
                      <a:pt x="11" y="127"/>
                      <a:pt x="12" y="128"/>
                      <a:pt x="9" y="134"/>
                    </a:cubicBezTo>
                    <a:cubicBezTo>
                      <a:pt x="6" y="140"/>
                      <a:pt x="10" y="143"/>
                      <a:pt x="12" y="143"/>
                    </a:cubicBezTo>
                    <a:cubicBezTo>
                      <a:pt x="14" y="144"/>
                      <a:pt x="21" y="144"/>
                      <a:pt x="21" y="146"/>
                    </a:cubicBezTo>
                    <a:cubicBezTo>
                      <a:pt x="22" y="149"/>
                      <a:pt x="27" y="153"/>
                      <a:pt x="30" y="153"/>
                    </a:cubicBezTo>
                    <a:cubicBezTo>
                      <a:pt x="33" y="153"/>
                      <a:pt x="33" y="153"/>
                      <a:pt x="33" y="155"/>
                    </a:cubicBezTo>
                    <a:cubicBezTo>
                      <a:pt x="33" y="157"/>
                      <a:pt x="34" y="157"/>
                      <a:pt x="37" y="157"/>
                    </a:cubicBezTo>
                    <a:cubicBezTo>
                      <a:pt x="40" y="156"/>
                      <a:pt x="41" y="157"/>
                      <a:pt x="43" y="158"/>
                    </a:cubicBezTo>
                    <a:cubicBezTo>
                      <a:pt x="45" y="159"/>
                      <a:pt x="45" y="162"/>
                      <a:pt x="56" y="162"/>
                    </a:cubicBezTo>
                    <a:cubicBezTo>
                      <a:pt x="68" y="163"/>
                      <a:pt x="58" y="164"/>
                      <a:pt x="67" y="165"/>
                    </a:cubicBezTo>
                    <a:cubicBezTo>
                      <a:pt x="76" y="166"/>
                      <a:pt x="74" y="164"/>
                      <a:pt x="82" y="165"/>
                    </a:cubicBezTo>
                    <a:cubicBezTo>
                      <a:pt x="89" y="166"/>
                      <a:pt x="89" y="168"/>
                      <a:pt x="92" y="170"/>
                    </a:cubicBezTo>
                    <a:cubicBezTo>
                      <a:pt x="94" y="171"/>
                      <a:pt x="100" y="170"/>
                      <a:pt x="98" y="166"/>
                    </a:cubicBezTo>
                    <a:cubicBezTo>
                      <a:pt x="96" y="162"/>
                      <a:pt x="102" y="160"/>
                      <a:pt x="102" y="159"/>
                    </a:cubicBezTo>
                    <a:cubicBezTo>
                      <a:pt x="102" y="158"/>
                      <a:pt x="101" y="156"/>
                      <a:pt x="103" y="154"/>
                    </a:cubicBezTo>
                    <a:cubicBezTo>
                      <a:pt x="106" y="152"/>
                      <a:pt x="122" y="148"/>
                      <a:pt x="122" y="149"/>
                    </a:cubicBezTo>
                    <a:cubicBezTo>
                      <a:pt x="122" y="151"/>
                      <a:pt x="121" y="154"/>
                      <a:pt x="126" y="154"/>
                    </a:cubicBezTo>
                    <a:cubicBezTo>
                      <a:pt x="131" y="154"/>
                      <a:pt x="132" y="151"/>
                      <a:pt x="133" y="146"/>
                    </a:cubicBezTo>
                    <a:cubicBezTo>
                      <a:pt x="134" y="141"/>
                      <a:pt x="136" y="138"/>
                      <a:pt x="140" y="134"/>
                    </a:cubicBezTo>
                    <a:cubicBezTo>
                      <a:pt x="144" y="130"/>
                      <a:pt x="150" y="126"/>
                      <a:pt x="155" y="126"/>
                    </a:cubicBezTo>
                    <a:cubicBezTo>
                      <a:pt x="159" y="126"/>
                      <a:pt x="158" y="128"/>
                      <a:pt x="160" y="127"/>
                    </a:cubicBezTo>
                    <a:cubicBezTo>
                      <a:pt x="162" y="126"/>
                      <a:pt x="163" y="124"/>
                      <a:pt x="166" y="123"/>
                    </a:cubicBezTo>
                    <a:cubicBezTo>
                      <a:pt x="169" y="121"/>
                      <a:pt x="168" y="119"/>
                      <a:pt x="168" y="119"/>
                    </a:cubicBezTo>
                    <a:cubicBezTo>
                      <a:pt x="168" y="119"/>
                      <a:pt x="169" y="115"/>
                      <a:pt x="168" y="111"/>
                    </a:cubicBezTo>
                    <a:cubicBezTo>
                      <a:pt x="166" y="108"/>
                      <a:pt x="169" y="104"/>
                      <a:pt x="170" y="100"/>
                    </a:cubicBezTo>
                    <a:cubicBezTo>
                      <a:pt x="171" y="97"/>
                      <a:pt x="173" y="96"/>
                      <a:pt x="172" y="94"/>
                    </a:cubicBezTo>
                    <a:cubicBezTo>
                      <a:pt x="171" y="92"/>
                      <a:pt x="173" y="91"/>
                      <a:pt x="176" y="89"/>
                    </a:cubicBezTo>
                    <a:cubicBezTo>
                      <a:pt x="179" y="87"/>
                      <a:pt x="179" y="80"/>
                      <a:pt x="179" y="76"/>
                    </a:cubicBezTo>
                    <a:cubicBezTo>
                      <a:pt x="180" y="72"/>
                      <a:pt x="182" y="67"/>
                      <a:pt x="184" y="65"/>
                    </a:cubicBezTo>
                    <a:cubicBezTo>
                      <a:pt x="187" y="63"/>
                      <a:pt x="189" y="61"/>
                      <a:pt x="190" y="57"/>
                    </a:cubicBezTo>
                    <a:cubicBezTo>
                      <a:pt x="191" y="53"/>
                      <a:pt x="193" y="52"/>
                      <a:pt x="195" y="54"/>
                    </a:cubicBezTo>
                    <a:cubicBezTo>
                      <a:pt x="197" y="55"/>
                      <a:pt x="199" y="60"/>
                      <a:pt x="201" y="57"/>
                    </a:cubicBezTo>
                    <a:cubicBezTo>
                      <a:pt x="204" y="54"/>
                      <a:pt x="206" y="51"/>
                      <a:pt x="211" y="50"/>
                    </a:cubicBezTo>
                    <a:cubicBezTo>
                      <a:pt x="216" y="49"/>
                      <a:pt x="215" y="47"/>
                      <a:pt x="212" y="4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ïşľîďè">
                <a:extLst>
                  <a:ext uri="{FF2B5EF4-FFF2-40B4-BE49-F238E27FC236}">
                    <a16:creationId xmlns:a16="http://schemas.microsoft.com/office/drawing/2014/main" xmlns="" id="{E1BF2959-EACB-4931-9351-281D06A96214}"/>
                  </a:ext>
                </a:extLst>
              </p:cNvPr>
              <p:cNvSpPr/>
              <p:nvPr/>
            </p:nvSpPr>
            <p:spPr bwMode="auto">
              <a:xfrm>
                <a:off x="8599488" y="4149725"/>
                <a:ext cx="122238" cy="73025"/>
              </a:xfrm>
              <a:custGeom>
                <a:avLst/>
                <a:gdLst>
                  <a:gd name="T0" fmla="*/ 35 w 57"/>
                  <a:gd name="T1" fmla="*/ 17 h 34"/>
                  <a:gd name="T2" fmla="*/ 24 w 57"/>
                  <a:gd name="T3" fmla="*/ 11 h 34"/>
                  <a:gd name="T4" fmla="*/ 17 w 57"/>
                  <a:gd name="T5" fmla="*/ 6 h 34"/>
                  <a:gd name="T6" fmla="*/ 5 w 57"/>
                  <a:gd name="T7" fmla="*/ 4 h 34"/>
                  <a:gd name="T8" fmla="*/ 1 w 57"/>
                  <a:gd name="T9" fmla="*/ 10 h 34"/>
                  <a:gd name="T10" fmla="*/ 4 w 57"/>
                  <a:gd name="T11" fmla="*/ 14 h 34"/>
                  <a:gd name="T12" fmla="*/ 7 w 57"/>
                  <a:gd name="T13" fmla="*/ 14 h 34"/>
                  <a:gd name="T14" fmla="*/ 20 w 57"/>
                  <a:gd name="T15" fmla="*/ 23 h 34"/>
                  <a:gd name="T16" fmla="*/ 35 w 57"/>
                  <a:gd name="T17" fmla="*/ 29 h 34"/>
                  <a:gd name="T18" fmla="*/ 51 w 57"/>
                  <a:gd name="T19" fmla="*/ 33 h 34"/>
                  <a:gd name="T20" fmla="*/ 56 w 57"/>
                  <a:gd name="T21" fmla="*/ 29 h 34"/>
                  <a:gd name="T22" fmla="*/ 52 w 57"/>
                  <a:gd name="T23" fmla="*/ 23 h 34"/>
                  <a:gd name="T24" fmla="*/ 35 w 57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4">
                    <a:moveTo>
                      <a:pt x="35" y="17"/>
                    </a:moveTo>
                    <a:cubicBezTo>
                      <a:pt x="33" y="14"/>
                      <a:pt x="27" y="13"/>
                      <a:pt x="24" y="11"/>
                    </a:cubicBezTo>
                    <a:cubicBezTo>
                      <a:pt x="22" y="10"/>
                      <a:pt x="18" y="7"/>
                      <a:pt x="17" y="6"/>
                    </a:cubicBezTo>
                    <a:cubicBezTo>
                      <a:pt x="16" y="4"/>
                      <a:pt x="9" y="0"/>
                      <a:pt x="5" y="4"/>
                    </a:cubicBezTo>
                    <a:cubicBezTo>
                      <a:pt x="2" y="7"/>
                      <a:pt x="0" y="9"/>
                      <a:pt x="1" y="10"/>
                    </a:cubicBezTo>
                    <a:cubicBezTo>
                      <a:pt x="1" y="12"/>
                      <a:pt x="3" y="15"/>
                      <a:pt x="4" y="14"/>
                    </a:cubicBezTo>
                    <a:cubicBezTo>
                      <a:pt x="6" y="13"/>
                      <a:pt x="4" y="11"/>
                      <a:pt x="7" y="14"/>
                    </a:cubicBezTo>
                    <a:cubicBezTo>
                      <a:pt x="9" y="16"/>
                      <a:pt x="16" y="21"/>
                      <a:pt x="20" y="23"/>
                    </a:cubicBezTo>
                    <a:cubicBezTo>
                      <a:pt x="24" y="24"/>
                      <a:pt x="31" y="27"/>
                      <a:pt x="35" y="29"/>
                    </a:cubicBezTo>
                    <a:cubicBezTo>
                      <a:pt x="39" y="30"/>
                      <a:pt x="49" y="34"/>
                      <a:pt x="51" y="33"/>
                    </a:cubicBezTo>
                    <a:cubicBezTo>
                      <a:pt x="53" y="33"/>
                      <a:pt x="54" y="32"/>
                      <a:pt x="56" y="29"/>
                    </a:cubicBezTo>
                    <a:cubicBezTo>
                      <a:pt x="57" y="26"/>
                      <a:pt x="56" y="24"/>
                      <a:pt x="52" y="23"/>
                    </a:cubicBezTo>
                    <a:cubicBezTo>
                      <a:pt x="49" y="23"/>
                      <a:pt x="37" y="19"/>
                      <a:pt x="35" y="17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íSliďè">
                <a:extLst>
                  <a:ext uri="{FF2B5EF4-FFF2-40B4-BE49-F238E27FC236}">
                    <a16:creationId xmlns:a16="http://schemas.microsoft.com/office/drawing/2014/main" xmlns="" id="{7CCF268C-811F-4FE7-9C98-38DDAAC70EF7}"/>
                  </a:ext>
                </a:extLst>
              </p:cNvPr>
              <p:cNvSpPr/>
              <p:nvPr/>
            </p:nvSpPr>
            <p:spPr bwMode="auto">
              <a:xfrm>
                <a:off x="9420225" y="5037138"/>
                <a:ext cx="876300" cy="271463"/>
              </a:xfrm>
              <a:custGeom>
                <a:avLst/>
                <a:gdLst>
                  <a:gd name="T0" fmla="*/ 14 w 408"/>
                  <a:gd name="T1" fmla="*/ 18 h 127"/>
                  <a:gd name="T2" fmla="*/ 28 w 408"/>
                  <a:gd name="T3" fmla="*/ 29 h 127"/>
                  <a:gd name="T4" fmla="*/ 33 w 408"/>
                  <a:gd name="T5" fmla="*/ 40 h 127"/>
                  <a:gd name="T6" fmla="*/ 37 w 408"/>
                  <a:gd name="T7" fmla="*/ 57 h 127"/>
                  <a:gd name="T8" fmla="*/ 62 w 408"/>
                  <a:gd name="T9" fmla="*/ 76 h 127"/>
                  <a:gd name="T10" fmla="*/ 82 w 408"/>
                  <a:gd name="T11" fmla="*/ 82 h 127"/>
                  <a:gd name="T12" fmla="*/ 94 w 408"/>
                  <a:gd name="T13" fmla="*/ 81 h 127"/>
                  <a:gd name="T14" fmla="*/ 106 w 408"/>
                  <a:gd name="T15" fmla="*/ 77 h 127"/>
                  <a:gd name="T16" fmla="*/ 118 w 408"/>
                  <a:gd name="T17" fmla="*/ 82 h 127"/>
                  <a:gd name="T18" fmla="*/ 128 w 408"/>
                  <a:gd name="T19" fmla="*/ 83 h 127"/>
                  <a:gd name="T20" fmla="*/ 144 w 408"/>
                  <a:gd name="T21" fmla="*/ 84 h 127"/>
                  <a:gd name="T22" fmla="*/ 144 w 408"/>
                  <a:gd name="T23" fmla="*/ 85 h 127"/>
                  <a:gd name="T24" fmla="*/ 144 w 408"/>
                  <a:gd name="T25" fmla="*/ 89 h 127"/>
                  <a:gd name="T26" fmla="*/ 144 w 408"/>
                  <a:gd name="T27" fmla="*/ 90 h 127"/>
                  <a:gd name="T28" fmla="*/ 143 w 408"/>
                  <a:gd name="T29" fmla="*/ 91 h 127"/>
                  <a:gd name="T30" fmla="*/ 141 w 408"/>
                  <a:gd name="T31" fmla="*/ 93 h 127"/>
                  <a:gd name="T32" fmla="*/ 140 w 408"/>
                  <a:gd name="T33" fmla="*/ 96 h 127"/>
                  <a:gd name="T34" fmla="*/ 144 w 408"/>
                  <a:gd name="T35" fmla="*/ 112 h 127"/>
                  <a:gd name="T36" fmla="*/ 157 w 408"/>
                  <a:gd name="T37" fmla="*/ 127 h 127"/>
                  <a:gd name="T38" fmla="*/ 169 w 408"/>
                  <a:gd name="T39" fmla="*/ 118 h 127"/>
                  <a:gd name="T40" fmla="*/ 161 w 408"/>
                  <a:gd name="T41" fmla="*/ 106 h 127"/>
                  <a:gd name="T42" fmla="*/ 160 w 408"/>
                  <a:gd name="T43" fmla="*/ 101 h 127"/>
                  <a:gd name="T44" fmla="*/ 168 w 408"/>
                  <a:gd name="T45" fmla="*/ 98 h 127"/>
                  <a:gd name="T46" fmla="*/ 168 w 408"/>
                  <a:gd name="T47" fmla="*/ 95 h 127"/>
                  <a:gd name="T48" fmla="*/ 176 w 408"/>
                  <a:gd name="T49" fmla="*/ 87 h 127"/>
                  <a:gd name="T50" fmla="*/ 206 w 408"/>
                  <a:gd name="T51" fmla="*/ 82 h 127"/>
                  <a:gd name="T52" fmla="*/ 224 w 408"/>
                  <a:gd name="T53" fmla="*/ 76 h 127"/>
                  <a:gd name="T54" fmla="*/ 250 w 408"/>
                  <a:gd name="T55" fmla="*/ 68 h 127"/>
                  <a:gd name="T56" fmla="*/ 272 w 408"/>
                  <a:gd name="T57" fmla="*/ 59 h 127"/>
                  <a:gd name="T58" fmla="*/ 271 w 408"/>
                  <a:gd name="T59" fmla="*/ 37 h 127"/>
                  <a:gd name="T60" fmla="*/ 282 w 408"/>
                  <a:gd name="T61" fmla="*/ 44 h 127"/>
                  <a:gd name="T62" fmla="*/ 292 w 408"/>
                  <a:gd name="T63" fmla="*/ 51 h 127"/>
                  <a:gd name="T64" fmla="*/ 310 w 408"/>
                  <a:gd name="T65" fmla="*/ 46 h 127"/>
                  <a:gd name="T66" fmla="*/ 333 w 408"/>
                  <a:gd name="T67" fmla="*/ 38 h 127"/>
                  <a:gd name="T68" fmla="*/ 358 w 408"/>
                  <a:gd name="T69" fmla="*/ 34 h 127"/>
                  <a:gd name="T70" fmla="*/ 381 w 408"/>
                  <a:gd name="T71" fmla="*/ 18 h 127"/>
                  <a:gd name="T72" fmla="*/ 393 w 408"/>
                  <a:gd name="T73" fmla="*/ 6 h 127"/>
                  <a:gd name="T74" fmla="*/ 408 w 408"/>
                  <a:gd name="T75" fmla="*/ 2 h 127"/>
                  <a:gd name="T76" fmla="*/ 0 w 408"/>
                  <a:gd name="T77" fmla="*/ 0 h 127"/>
                  <a:gd name="T78" fmla="*/ 14 w 408"/>
                  <a:gd name="T7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8" h="127">
                    <a:moveTo>
                      <a:pt x="14" y="18"/>
                    </a:moveTo>
                    <a:cubicBezTo>
                      <a:pt x="18" y="24"/>
                      <a:pt x="19" y="24"/>
                      <a:pt x="28" y="29"/>
                    </a:cubicBezTo>
                    <a:cubicBezTo>
                      <a:pt x="37" y="35"/>
                      <a:pt x="37" y="32"/>
                      <a:pt x="33" y="40"/>
                    </a:cubicBezTo>
                    <a:cubicBezTo>
                      <a:pt x="28" y="47"/>
                      <a:pt x="33" y="46"/>
                      <a:pt x="37" y="57"/>
                    </a:cubicBezTo>
                    <a:cubicBezTo>
                      <a:pt x="40" y="67"/>
                      <a:pt x="52" y="71"/>
                      <a:pt x="62" y="76"/>
                    </a:cubicBezTo>
                    <a:cubicBezTo>
                      <a:pt x="72" y="82"/>
                      <a:pt x="82" y="82"/>
                      <a:pt x="82" y="82"/>
                    </a:cubicBezTo>
                    <a:cubicBezTo>
                      <a:pt x="82" y="82"/>
                      <a:pt x="89" y="84"/>
                      <a:pt x="94" y="81"/>
                    </a:cubicBezTo>
                    <a:cubicBezTo>
                      <a:pt x="99" y="78"/>
                      <a:pt x="102" y="75"/>
                      <a:pt x="106" y="77"/>
                    </a:cubicBezTo>
                    <a:cubicBezTo>
                      <a:pt x="111" y="79"/>
                      <a:pt x="118" y="78"/>
                      <a:pt x="118" y="82"/>
                    </a:cubicBezTo>
                    <a:cubicBezTo>
                      <a:pt x="119" y="86"/>
                      <a:pt x="123" y="84"/>
                      <a:pt x="128" y="83"/>
                    </a:cubicBezTo>
                    <a:cubicBezTo>
                      <a:pt x="132" y="82"/>
                      <a:pt x="142" y="80"/>
                      <a:pt x="144" y="84"/>
                    </a:cubicBezTo>
                    <a:cubicBezTo>
                      <a:pt x="144" y="84"/>
                      <a:pt x="144" y="85"/>
                      <a:pt x="144" y="85"/>
                    </a:cubicBezTo>
                    <a:cubicBezTo>
                      <a:pt x="145" y="87"/>
                      <a:pt x="145" y="88"/>
                      <a:pt x="144" y="89"/>
                    </a:cubicBezTo>
                    <a:cubicBezTo>
                      <a:pt x="144" y="89"/>
                      <a:pt x="144" y="89"/>
                      <a:pt x="144" y="90"/>
                    </a:cubicBezTo>
                    <a:cubicBezTo>
                      <a:pt x="144" y="90"/>
                      <a:pt x="144" y="91"/>
                      <a:pt x="143" y="91"/>
                    </a:cubicBezTo>
                    <a:cubicBezTo>
                      <a:pt x="143" y="92"/>
                      <a:pt x="142" y="92"/>
                      <a:pt x="141" y="93"/>
                    </a:cubicBezTo>
                    <a:cubicBezTo>
                      <a:pt x="141" y="94"/>
                      <a:pt x="140" y="95"/>
                      <a:pt x="140" y="96"/>
                    </a:cubicBezTo>
                    <a:cubicBezTo>
                      <a:pt x="140" y="99"/>
                      <a:pt x="142" y="105"/>
                      <a:pt x="144" y="112"/>
                    </a:cubicBezTo>
                    <a:cubicBezTo>
                      <a:pt x="145" y="120"/>
                      <a:pt x="147" y="127"/>
                      <a:pt x="157" y="127"/>
                    </a:cubicBezTo>
                    <a:cubicBezTo>
                      <a:pt x="167" y="127"/>
                      <a:pt x="168" y="121"/>
                      <a:pt x="169" y="118"/>
                    </a:cubicBezTo>
                    <a:cubicBezTo>
                      <a:pt x="169" y="115"/>
                      <a:pt x="164" y="110"/>
                      <a:pt x="161" y="106"/>
                    </a:cubicBezTo>
                    <a:cubicBezTo>
                      <a:pt x="160" y="105"/>
                      <a:pt x="159" y="102"/>
                      <a:pt x="160" y="101"/>
                    </a:cubicBezTo>
                    <a:cubicBezTo>
                      <a:pt x="165" y="99"/>
                      <a:pt x="168" y="102"/>
                      <a:pt x="168" y="98"/>
                    </a:cubicBezTo>
                    <a:cubicBezTo>
                      <a:pt x="168" y="97"/>
                      <a:pt x="168" y="96"/>
                      <a:pt x="168" y="95"/>
                    </a:cubicBezTo>
                    <a:cubicBezTo>
                      <a:pt x="167" y="93"/>
                      <a:pt x="169" y="90"/>
                      <a:pt x="176" y="87"/>
                    </a:cubicBezTo>
                    <a:cubicBezTo>
                      <a:pt x="184" y="84"/>
                      <a:pt x="201" y="85"/>
                      <a:pt x="206" y="82"/>
                    </a:cubicBezTo>
                    <a:cubicBezTo>
                      <a:pt x="211" y="80"/>
                      <a:pt x="215" y="78"/>
                      <a:pt x="224" y="76"/>
                    </a:cubicBezTo>
                    <a:cubicBezTo>
                      <a:pt x="233" y="73"/>
                      <a:pt x="242" y="71"/>
                      <a:pt x="250" y="68"/>
                    </a:cubicBezTo>
                    <a:cubicBezTo>
                      <a:pt x="258" y="66"/>
                      <a:pt x="270" y="63"/>
                      <a:pt x="272" y="59"/>
                    </a:cubicBezTo>
                    <a:cubicBezTo>
                      <a:pt x="275" y="54"/>
                      <a:pt x="272" y="42"/>
                      <a:pt x="271" y="37"/>
                    </a:cubicBezTo>
                    <a:cubicBezTo>
                      <a:pt x="270" y="32"/>
                      <a:pt x="281" y="37"/>
                      <a:pt x="282" y="44"/>
                    </a:cubicBezTo>
                    <a:cubicBezTo>
                      <a:pt x="284" y="50"/>
                      <a:pt x="287" y="55"/>
                      <a:pt x="292" y="51"/>
                    </a:cubicBezTo>
                    <a:cubicBezTo>
                      <a:pt x="297" y="48"/>
                      <a:pt x="301" y="50"/>
                      <a:pt x="310" y="46"/>
                    </a:cubicBezTo>
                    <a:cubicBezTo>
                      <a:pt x="318" y="41"/>
                      <a:pt x="326" y="35"/>
                      <a:pt x="333" y="38"/>
                    </a:cubicBezTo>
                    <a:cubicBezTo>
                      <a:pt x="340" y="42"/>
                      <a:pt x="349" y="36"/>
                      <a:pt x="358" y="34"/>
                    </a:cubicBezTo>
                    <a:cubicBezTo>
                      <a:pt x="367" y="32"/>
                      <a:pt x="376" y="24"/>
                      <a:pt x="381" y="18"/>
                    </a:cubicBezTo>
                    <a:cubicBezTo>
                      <a:pt x="386" y="13"/>
                      <a:pt x="388" y="7"/>
                      <a:pt x="393" y="6"/>
                    </a:cubicBezTo>
                    <a:cubicBezTo>
                      <a:pt x="399" y="5"/>
                      <a:pt x="401" y="8"/>
                      <a:pt x="408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11"/>
                      <a:pt x="14" y="18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iş1íḑé">
                <a:extLst>
                  <a:ext uri="{FF2B5EF4-FFF2-40B4-BE49-F238E27FC236}">
                    <a16:creationId xmlns:a16="http://schemas.microsoft.com/office/drawing/2014/main" xmlns="" id="{D954310C-EE69-4E7A-BB0A-B60365271DD6}"/>
                  </a:ext>
                </a:extLst>
              </p:cNvPr>
              <p:cNvSpPr/>
              <p:nvPr/>
            </p:nvSpPr>
            <p:spPr bwMode="auto">
              <a:xfrm>
                <a:off x="10479088" y="5038725"/>
                <a:ext cx="106363" cy="138113"/>
              </a:xfrm>
              <a:custGeom>
                <a:avLst/>
                <a:gdLst>
                  <a:gd name="T0" fmla="*/ 2 w 50"/>
                  <a:gd name="T1" fmla="*/ 0 h 64"/>
                  <a:gd name="T2" fmla="*/ 1 w 50"/>
                  <a:gd name="T3" fmla="*/ 12 h 64"/>
                  <a:gd name="T4" fmla="*/ 5 w 50"/>
                  <a:gd name="T5" fmla="*/ 28 h 64"/>
                  <a:gd name="T6" fmla="*/ 15 w 50"/>
                  <a:gd name="T7" fmla="*/ 45 h 64"/>
                  <a:gd name="T8" fmla="*/ 26 w 50"/>
                  <a:gd name="T9" fmla="*/ 57 h 64"/>
                  <a:gd name="T10" fmla="*/ 28 w 50"/>
                  <a:gd name="T11" fmla="*/ 63 h 64"/>
                  <a:gd name="T12" fmla="*/ 31 w 50"/>
                  <a:gd name="T13" fmla="*/ 57 h 64"/>
                  <a:gd name="T14" fmla="*/ 33 w 50"/>
                  <a:gd name="T15" fmla="*/ 41 h 64"/>
                  <a:gd name="T16" fmla="*/ 46 w 50"/>
                  <a:gd name="T17" fmla="*/ 18 h 64"/>
                  <a:gd name="T18" fmla="*/ 50 w 50"/>
                  <a:gd name="T19" fmla="*/ 0 h 64"/>
                  <a:gd name="T20" fmla="*/ 2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2" y="0"/>
                    </a:moveTo>
                    <a:cubicBezTo>
                      <a:pt x="2" y="0"/>
                      <a:pt x="3" y="8"/>
                      <a:pt x="1" y="12"/>
                    </a:cubicBezTo>
                    <a:cubicBezTo>
                      <a:pt x="0" y="17"/>
                      <a:pt x="3" y="24"/>
                      <a:pt x="5" y="28"/>
                    </a:cubicBezTo>
                    <a:cubicBezTo>
                      <a:pt x="6" y="32"/>
                      <a:pt x="12" y="42"/>
                      <a:pt x="15" y="45"/>
                    </a:cubicBezTo>
                    <a:cubicBezTo>
                      <a:pt x="19" y="47"/>
                      <a:pt x="27" y="53"/>
                      <a:pt x="26" y="57"/>
                    </a:cubicBezTo>
                    <a:cubicBezTo>
                      <a:pt x="25" y="62"/>
                      <a:pt x="26" y="62"/>
                      <a:pt x="28" y="63"/>
                    </a:cubicBezTo>
                    <a:cubicBezTo>
                      <a:pt x="29" y="64"/>
                      <a:pt x="32" y="62"/>
                      <a:pt x="31" y="57"/>
                    </a:cubicBezTo>
                    <a:cubicBezTo>
                      <a:pt x="29" y="52"/>
                      <a:pt x="29" y="44"/>
                      <a:pt x="33" y="41"/>
                    </a:cubicBezTo>
                    <a:cubicBezTo>
                      <a:pt x="36" y="38"/>
                      <a:pt x="43" y="28"/>
                      <a:pt x="46" y="18"/>
                    </a:cubicBezTo>
                    <a:cubicBezTo>
                      <a:pt x="49" y="8"/>
                      <a:pt x="50" y="9"/>
                      <a:pt x="5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iṧ1îde">
                <a:extLst>
                  <a:ext uri="{FF2B5EF4-FFF2-40B4-BE49-F238E27FC236}">
                    <a16:creationId xmlns:a16="http://schemas.microsoft.com/office/drawing/2014/main" xmlns="" id="{54D3C28D-5687-4816-AA87-2ED18A195DE6}"/>
                  </a:ext>
                </a:extLst>
              </p:cNvPr>
              <p:cNvSpPr/>
              <p:nvPr/>
            </p:nvSpPr>
            <p:spPr bwMode="auto">
              <a:xfrm>
                <a:off x="9637713" y="5321300"/>
                <a:ext cx="182563" cy="157163"/>
              </a:xfrm>
              <a:custGeom>
                <a:avLst/>
                <a:gdLst>
                  <a:gd name="T0" fmla="*/ 67 w 85"/>
                  <a:gd name="T1" fmla="*/ 5 h 73"/>
                  <a:gd name="T2" fmla="*/ 38 w 85"/>
                  <a:gd name="T3" fmla="*/ 5 h 73"/>
                  <a:gd name="T4" fmla="*/ 21 w 85"/>
                  <a:gd name="T5" fmla="*/ 12 h 73"/>
                  <a:gd name="T6" fmla="*/ 7 w 85"/>
                  <a:gd name="T7" fmla="*/ 26 h 73"/>
                  <a:gd name="T8" fmla="*/ 2 w 85"/>
                  <a:gd name="T9" fmla="*/ 46 h 73"/>
                  <a:gd name="T10" fmla="*/ 12 w 85"/>
                  <a:gd name="T11" fmla="*/ 64 h 73"/>
                  <a:gd name="T12" fmla="*/ 39 w 85"/>
                  <a:gd name="T13" fmla="*/ 69 h 73"/>
                  <a:gd name="T14" fmla="*/ 64 w 85"/>
                  <a:gd name="T15" fmla="*/ 52 h 73"/>
                  <a:gd name="T16" fmla="*/ 71 w 85"/>
                  <a:gd name="T17" fmla="*/ 31 h 73"/>
                  <a:gd name="T18" fmla="*/ 82 w 85"/>
                  <a:gd name="T19" fmla="*/ 8 h 73"/>
                  <a:gd name="T20" fmla="*/ 67 w 85"/>
                  <a:gd name="T2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3">
                    <a:moveTo>
                      <a:pt x="67" y="5"/>
                    </a:moveTo>
                    <a:cubicBezTo>
                      <a:pt x="61" y="5"/>
                      <a:pt x="42" y="4"/>
                      <a:pt x="38" y="5"/>
                    </a:cubicBezTo>
                    <a:cubicBezTo>
                      <a:pt x="34" y="6"/>
                      <a:pt x="24" y="9"/>
                      <a:pt x="21" y="12"/>
                    </a:cubicBezTo>
                    <a:cubicBezTo>
                      <a:pt x="17" y="15"/>
                      <a:pt x="14" y="20"/>
                      <a:pt x="7" y="26"/>
                    </a:cubicBezTo>
                    <a:cubicBezTo>
                      <a:pt x="0" y="32"/>
                      <a:pt x="0" y="40"/>
                      <a:pt x="2" y="46"/>
                    </a:cubicBezTo>
                    <a:cubicBezTo>
                      <a:pt x="5" y="53"/>
                      <a:pt x="6" y="62"/>
                      <a:pt x="12" y="64"/>
                    </a:cubicBezTo>
                    <a:cubicBezTo>
                      <a:pt x="19" y="66"/>
                      <a:pt x="33" y="73"/>
                      <a:pt x="39" y="69"/>
                    </a:cubicBezTo>
                    <a:cubicBezTo>
                      <a:pt x="46" y="65"/>
                      <a:pt x="59" y="56"/>
                      <a:pt x="64" y="52"/>
                    </a:cubicBezTo>
                    <a:cubicBezTo>
                      <a:pt x="69" y="47"/>
                      <a:pt x="65" y="38"/>
                      <a:pt x="71" y="31"/>
                    </a:cubicBezTo>
                    <a:cubicBezTo>
                      <a:pt x="78" y="23"/>
                      <a:pt x="85" y="16"/>
                      <a:pt x="82" y="8"/>
                    </a:cubicBezTo>
                    <a:cubicBezTo>
                      <a:pt x="80" y="0"/>
                      <a:pt x="73" y="5"/>
                      <a:pt x="67" y="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işlïďê">
                <a:extLst>
                  <a:ext uri="{FF2B5EF4-FFF2-40B4-BE49-F238E27FC236}">
                    <a16:creationId xmlns:a16="http://schemas.microsoft.com/office/drawing/2014/main" xmlns="" id="{CAC8A0B8-6DFF-4691-AB5E-6CAF0E5F319C}"/>
                  </a:ext>
                </a:extLst>
              </p:cNvPr>
              <p:cNvSpPr/>
              <p:nvPr/>
            </p:nvSpPr>
            <p:spPr bwMode="auto">
              <a:xfrm>
                <a:off x="8751888" y="4462463"/>
                <a:ext cx="63500" cy="42863"/>
              </a:xfrm>
              <a:custGeom>
                <a:avLst/>
                <a:gdLst>
                  <a:gd name="T0" fmla="*/ 22 w 30"/>
                  <a:gd name="T1" fmla="*/ 8 h 20"/>
                  <a:gd name="T2" fmla="*/ 15 w 30"/>
                  <a:gd name="T3" fmla="*/ 5 h 20"/>
                  <a:gd name="T4" fmla="*/ 5 w 30"/>
                  <a:gd name="T5" fmla="*/ 8 h 20"/>
                  <a:gd name="T6" fmla="*/ 9 w 30"/>
                  <a:gd name="T7" fmla="*/ 16 h 20"/>
                  <a:gd name="T8" fmla="*/ 15 w 30"/>
                  <a:gd name="T9" fmla="*/ 20 h 20"/>
                  <a:gd name="T10" fmla="*/ 29 w 30"/>
                  <a:gd name="T11" fmla="*/ 14 h 20"/>
                  <a:gd name="T12" fmla="*/ 22 w 30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2" y="8"/>
                    </a:moveTo>
                    <a:cubicBezTo>
                      <a:pt x="18" y="7"/>
                      <a:pt x="17" y="7"/>
                      <a:pt x="15" y="5"/>
                    </a:cubicBezTo>
                    <a:cubicBezTo>
                      <a:pt x="14" y="4"/>
                      <a:pt x="0" y="0"/>
                      <a:pt x="5" y="8"/>
                    </a:cubicBezTo>
                    <a:cubicBezTo>
                      <a:pt x="8" y="14"/>
                      <a:pt x="8" y="12"/>
                      <a:pt x="9" y="16"/>
                    </a:cubicBezTo>
                    <a:cubicBezTo>
                      <a:pt x="10" y="20"/>
                      <a:pt x="12" y="19"/>
                      <a:pt x="15" y="20"/>
                    </a:cubicBezTo>
                    <a:cubicBezTo>
                      <a:pt x="18" y="20"/>
                      <a:pt x="30" y="18"/>
                      <a:pt x="29" y="14"/>
                    </a:cubicBezTo>
                    <a:cubicBezTo>
                      <a:pt x="29" y="12"/>
                      <a:pt x="27" y="9"/>
                      <a:pt x="22" y="8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iṥḻíḋé">
                <a:extLst>
                  <a:ext uri="{FF2B5EF4-FFF2-40B4-BE49-F238E27FC236}">
                    <a16:creationId xmlns:a16="http://schemas.microsoft.com/office/drawing/2014/main" xmlns="" id="{86BFB0D7-8306-4F13-9552-2A0C3C318893}"/>
                  </a:ext>
                </a:extLst>
              </p:cNvPr>
              <p:cNvSpPr/>
              <p:nvPr/>
            </p:nvSpPr>
            <p:spPr bwMode="auto">
              <a:xfrm>
                <a:off x="7294563" y="6188075"/>
                <a:ext cx="34925" cy="46038"/>
              </a:xfrm>
              <a:custGeom>
                <a:avLst/>
                <a:gdLst>
                  <a:gd name="T0" fmla="*/ 14 w 16"/>
                  <a:gd name="T1" fmla="*/ 1 h 22"/>
                  <a:gd name="T2" fmla="*/ 8 w 16"/>
                  <a:gd name="T3" fmla="*/ 3 h 22"/>
                  <a:gd name="T4" fmla="*/ 4 w 16"/>
                  <a:gd name="T5" fmla="*/ 6 h 22"/>
                  <a:gd name="T6" fmla="*/ 2 w 16"/>
                  <a:gd name="T7" fmla="*/ 12 h 22"/>
                  <a:gd name="T8" fmla="*/ 3 w 16"/>
                  <a:gd name="T9" fmla="*/ 15 h 22"/>
                  <a:gd name="T10" fmla="*/ 3 w 16"/>
                  <a:gd name="T11" fmla="*/ 19 h 22"/>
                  <a:gd name="T12" fmla="*/ 6 w 16"/>
                  <a:gd name="T13" fmla="*/ 21 h 22"/>
                  <a:gd name="T14" fmla="*/ 8 w 16"/>
                  <a:gd name="T15" fmla="*/ 17 h 22"/>
                  <a:gd name="T16" fmla="*/ 8 w 16"/>
                  <a:gd name="T17" fmla="*/ 9 h 22"/>
                  <a:gd name="T18" fmla="*/ 13 w 16"/>
                  <a:gd name="T19" fmla="*/ 5 h 22"/>
                  <a:gd name="T20" fmla="*/ 14 w 1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2">
                    <a:moveTo>
                      <a:pt x="14" y="1"/>
                    </a:moveTo>
                    <a:cubicBezTo>
                      <a:pt x="12" y="0"/>
                      <a:pt x="9" y="1"/>
                      <a:pt x="8" y="3"/>
                    </a:cubicBezTo>
                    <a:cubicBezTo>
                      <a:pt x="6" y="4"/>
                      <a:pt x="7" y="5"/>
                      <a:pt x="4" y="6"/>
                    </a:cubicBezTo>
                    <a:cubicBezTo>
                      <a:pt x="0" y="8"/>
                      <a:pt x="0" y="12"/>
                      <a:pt x="2" y="12"/>
                    </a:cubicBezTo>
                    <a:cubicBezTo>
                      <a:pt x="4" y="12"/>
                      <a:pt x="4" y="13"/>
                      <a:pt x="3" y="15"/>
                    </a:cubicBezTo>
                    <a:cubicBezTo>
                      <a:pt x="2" y="16"/>
                      <a:pt x="3" y="15"/>
                      <a:pt x="3" y="19"/>
                    </a:cubicBezTo>
                    <a:cubicBezTo>
                      <a:pt x="3" y="22"/>
                      <a:pt x="5" y="22"/>
                      <a:pt x="6" y="21"/>
                    </a:cubicBezTo>
                    <a:cubicBezTo>
                      <a:pt x="7" y="19"/>
                      <a:pt x="7" y="19"/>
                      <a:pt x="8" y="17"/>
                    </a:cubicBezTo>
                    <a:cubicBezTo>
                      <a:pt x="9" y="15"/>
                      <a:pt x="8" y="11"/>
                      <a:pt x="8" y="9"/>
                    </a:cubicBezTo>
                    <a:cubicBezTo>
                      <a:pt x="8" y="7"/>
                      <a:pt x="11" y="6"/>
                      <a:pt x="13" y="5"/>
                    </a:cubicBezTo>
                    <a:cubicBezTo>
                      <a:pt x="15" y="4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iṡḻíďê">
                <a:extLst>
                  <a:ext uri="{FF2B5EF4-FFF2-40B4-BE49-F238E27FC236}">
                    <a16:creationId xmlns:a16="http://schemas.microsoft.com/office/drawing/2014/main" xmlns="" id="{DC004D20-F152-421C-8D70-42925A2F9EBA}"/>
                  </a:ext>
                </a:extLst>
              </p:cNvPr>
              <p:cNvSpPr/>
              <p:nvPr/>
            </p:nvSpPr>
            <p:spPr bwMode="auto">
              <a:xfrm>
                <a:off x="7258050" y="6196013"/>
                <a:ext cx="30163" cy="31750"/>
              </a:xfrm>
              <a:custGeom>
                <a:avLst/>
                <a:gdLst>
                  <a:gd name="T0" fmla="*/ 8 w 14"/>
                  <a:gd name="T1" fmla="*/ 3 h 15"/>
                  <a:gd name="T2" fmla="*/ 3 w 14"/>
                  <a:gd name="T3" fmla="*/ 9 h 15"/>
                  <a:gd name="T4" fmla="*/ 2 w 14"/>
                  <a:gd name="T5" fmla="*/ 15 h 15"/>
                  <a:gd name="T6" fmla="*/ 7 w 14"/>
                  <a:gd name="T7" fmla="*/ 12 h 15"/>
                  <a:gd name="T8" fmla="*/ 12 w 14"/>
                  <a:gd name="T9" fmla="*/ 10 h 15"/>
                  <a:gd name="T10" fmla="*/ 13 w 14"/>
                  <a:gd name="T11" fmla="*/ 6 h 15"/>
                  <a:gd name="T12" fmla="*/ 8 w 14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8" y="3"/>
                    </a:moveTo>
                    <a:cubicBezTo>
                      <a:pt x="5" y="6"/>
                      <a:pt x="5" y="6"/>
                      <a:pt x="3" y="9"/>
                    </a:cubicBezTo>
                    <a:cubicBezTo>
                      <a:pt x="0" y="11"/>
                      <a:pt x="0" y="15"/>
                      <a:pt x="2" y="15"/>
                    </a:cubicBezTo>
                    <a:cubicBezTo>
                      <a:pt x="3" y="14"/>
                      <a:pt x="4" y="12"/>
                      <a:pt x="7" y="12"/>
                    </a:cubicBezTo>
                    <a:cubicBezTo>
                      <a:pt x="10" y="12"/>
                      <a:pt x="11" y="12"/>
                      <a:pt x="12" y="10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14" y="3"/>
                      <a:pt x="10" y="0"/>
                      <a:pt x="8" y="3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ísļïde">
                <a:extLst>
                  <a:ext uri="{FF2B5EF4-FFF2-40B4-BE49-F238E27FC236}">
                    <a16:creationId xmlns:a16="http://schemas.microsoft.com/office/drawing/2014/main" xmlns="" id="{F7B3FA0F-D36D-4A8B-B38F-1703C3DAF117}"/>
                  </a:ext>
                </a:extLst>
              </p:cNvPr>
              <p:cNvSpPr/>
              <p:nvPr/>
            </p:nvSpPr>
            <p:spPr bwMode="auto">
              <a:xfrm>
                <a:off x="7402513" y="6121400"/>
                <a:ext cx="20638" cy="26988"/>
              </a:xfrm>
              <a:custGeom>
                <a:avLst/>
                <a:gdLst>
                  <a:gd name="T0" fmla="*/ 1 w 10"/>
                  <a:gd name="T1" fmla="*/ 4 h 13"/>
                  <a:gd name="T2" fmla="*/ 1 w 10"/>
                  <a:gd name="T3" fmla="*/ 9 h 13"/>
                  <a:gd name="T4" fmla="*/ 2 w 10"/>
                  <a:gd name="T5" fmla="*/ 11 h 13"/>
                  <a:gd name="T6" fmla="*/ 7 w 10"/>
                  <a:gd name="T7" fmla="*/ 12 h 13"/>
                  <a:gd name="T8" fmla="*/ 8 w 10"/>
                  <a:gd name="T9" fmla="*/ 9 h 13"/>
                  <a:gd name="T10" fmla="*/ 9 w 10"/>
                  <a:gd name="T11" fmla="*/ 5 h 13"/>
                  <a:gd name="T12" fmla="*/ 1 w 10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" y="4"/>
                    </a:moveTo>
                    <a:cubicBezTo>
                      <a:pt x="1" y="7"/>
                      <a:pt x="2" y="8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5" y="13"/>
                      <a:pt x="7" y="12"/>
                    </a:cubicBezTo>
                    <a:cubicBezTo>
                      <a:pt x="8" y="12"/>
                      <a:pt x="7" y="11"/>
                      <a:pt x="8" y="9"/>
                    </a:cubicBezTo>
                    <a:cubicBezTo>
                      <a:pt x="10" y="7"/>
                      <a:pt x="10" y="6"/>
                      <a:pt x="9" y="5"/>
                    </a:cubicBezTo>
                    <a:cubicBezTo>
                      <a:pt x="8" y="4"/>
                      <a:pt x="1" y="0"/>
                      <a:pt x="1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ïSḻíďè">
                <a:extLst>
                  <a:ext uri="{FF2B5EF4-FFF2-40B4-BE49-F238E27FC236}">
                    <a16:creationId xmlns:a16="http://schemas.microsoft.com/office/drawing/2014/main" xmlns="" id="{EA4100F7-F394-4A5E-8452-C72CE79D03AA}"/>
                  </a:ext>
                </a:extLst>
              </p:cNvPr>
              <p:cNvSpPr/>
              <p:nvPr/>
            </p:nvSpPr>
            <p:spPr bwMode="auto">
              <a:xfrm>
                <a:off x="7496175" y="6065838"/>
                <a:ext cx="42863" cy="44450"/>
              </a:xfrm>
              <a:custGeom>
                <a:avLst/>
                <a:gdLst>
                  <a:gd name="T0" fmla="*/ 4 w 20"/>
                  <a:gd name="T1" fmla="*/ 11 h 21"/>
                  <a:gd name="T2" fmla="*/ 1 w 20"/>
                  <a:gd name="T3" fmla="*/ 15 h 21"/>
                  <a:gd name="T4" fmla="*/ 3 w 20"/>
                  <a:gd name="T5" fmla="*/ 18 h 21"/>
                  <a:gd name="T6" fmla="*/ 3 w 20"/>
                  <a:gd name="T7" fmla="*/ 18 h 21"/>
                  <a:gd name="T8" fmla="*/ 8 w 20"/>
                  <a:gd name="T9" fmla="*/ 16 h 21"/>
                  <a:gd name="T10" fmla="*/ 12 w 20"/>
                  <a:gd name="T11" fmla="*/ 15 h 21"/>
                  <a:gd name="T12" fmla="*/ 4 w 20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4" y="11"/>
                    </a:moveTo>
                    <a:cubicBezTo>
                      <a:pt x="2" y="13"/>
                      <a:pt x="2" y="13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7" y="18"/>
                      <a:pt x="8" y="16"/>
                    </a:cubicBezTo>
                    <a:cubicBezTo>
                      <a:pt x="10" y="15"/>
                      <a:pt x="11" y="14"/>
                      <a:pt x="12" y="15"/>
                    </a:cubicBezTo>
                    <a:cubicBezTo>
                      <a:pt x="20" y="21"/>
                      <a:pt x="17" y="0"/>
                      <a:pt x="4" y="1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i$ḻíḑê">
                <a:extLst>
                  <a:ext uri="{FF2B5EF4-FFF2-40B4-BE49-F238E27FC236}">
                    <a16:creationId xmlns:a16="http://schemas.microsoft.com/office/drawing/2014/main" xmlns="" id="{561E6DB4-E6A5-411F-ACD6-D55603197A3C}"/>
                  </a:ext>
                </a:extLst>
              </p:cNvPr>
              <p:cNvSpPr/>
              <p:nvPr/>
            </p:nvSpPr>
            <p:spPr bwMode="auto">
              <a:xfrm>
                <a:off x="6400800" y="5033963"/>
                <a:ext cx="4202113" cy="1450975"/>
              </a:xfrm>
              <a:custGeom>
                <a:avLst/>
                <a:gdLst>
                  <a:gd name="T0" fmla="*/ 185 w 1959"/>
                  <a:gd name="T1" fmla="*/ 661 h 677"/>
                  <a:gd name="T2" fmla="*/ 165 w 1959"/>
                  <a:gd name="T3" fmla="*/ 627 h 677"/>
                  <a:gd name="T4" fmla="*/ 176 w 1959"/>
                  <a:gd name="T5" fmla="*/ 572 h 677"/>
                  <a:gd name="T6" fmla="*/ 153 w 1959"/>
                  <a:gd name="T7" fmla="*/ 555 h 677"/>
                  <a:gd name="T8" fmla="*/ 105 w 1959"/>
                  <a:gd name="T9" fmla="*/ 558 h 677"/>
                  <a:gd name="T10" fmla="*/ 67 w 1959"/>
                  <a:gd name="T11" fmla="*/ 533 h 677"/>
                  <a:gd name="T12" fmla="*/ 0 w 1959"/>
                  <a:gd name="T13" fmla="*/ 552 h 677"/>
                  <a:gd name="T14" fmla="*/ 64 w 1959"/>
                  <a:gd name="T15" fmla="*/ 529 h 677"/>
                  <a:gd name="T16" fmla="*/ 98 w 1959"/>
                  <a:gd name="T17" fmla="*/ 546 h 677"/>
                  <a:gd name="T18" fmla="*/ 148 w 1959"/>
                  <a:gd name="T19" fmla="*/ 559 h 677"/>
                  <a:gd name="T20" fmla="*/ 185 w 1959"/>
                  <a:gd name="T21" fmla="*/ 571 h 677"/>
                  <a:gd name="T22" fmla="*/ 165 w 1959"/>
                  <a:gd name="T23" fmla="*/ 620 h 677"/>
                  <a:gd name="T24" fmla="*/ 189 w 1959"/>
                  <a:gd name="T25" fmla="*/ 668 h 677"/>
                  <a:gd name="T26" fmla="*/ 183 w 1959"/>
                  <a:gd name="T27" fmla="*/ 672 h 677"/>
                  <a:gd name="T28" fmla="*/ 217 w 1959"/>
                  <a:gd name="T29" fmla="*/ 632 h 677"/>
                  <a:gd name="T30" fmla="*/ 211 w 1959"/>
                  <a:gd name="T31" fmla="*/ 599 h 677"/>
                  <a:gd name="T32" fmla="*/ 236 w 1959"/>
                  <a:gd name="T33" fmla="*/ 585 h 677"/>
                  <a:gd name="T34" fmla="*/ 291 w 1959"/>
                  <a:gd name="T35" fmla="*/ 568 h 677"/>
                  <a:gd name="T36" fmla="*/ 225 w 1959"/>
                  <a:gd name="T37" fmla="*/ 582 h 677"/>
                  <a:gd name="T38" fmla="*/ 234 w 1959"/>
                  <a:gd name="T39" fmla="*/ 604 h 677"/>
                  <a:gd name="T40" fmla="*/ 213 w 1959"/>
                  <a:gd name="T41" fmla="*/ 604 h 677"/>
                  <a:gd name="T42" fmla="*/ 221 w 1959"/>
                  <a:gd name="T43" fmla="*/ 634 h 677"/>
                  <a:gd name="T44" fmla="*/ 205 w 1959"/>
                  <a:gd name="T45" fmla="*/ 675 h 677"/>
                  <a:gd name="T46" fmla="*/ 218 w 1959"/>
                  <a:gd name="T47" fmla="*/ 602 h 677"/>
                  <a:gd name="T48" fmla="*/ 213 w 1959"/>
                  <a:gd name="T49" fmla="*/ 603 h 677"/>
                  <a:gd name="T50" fmla="*/ 1535 w 1959"/>
                  <a:gd name="T51" fmla="*/ 86 h 677"/>
                  <a:gd name="T52" fmla="*/ 1468 w 1959"/>
                  <a:gd name="T53" fmla="*/ 79 h 677"/>
                  <a:gd name="T54" fmla="*/ 1435 w 1959"/>
                  <a:gd name="T55" fmla="*/ 32 h 677"/>
                  <a:gd name="T56" fmla="*/ 1442 w 1959"/>
                  <a:gd name="T57" fmla="*/ 31 h 677"/>
                  <a:gd name="T58" fmla="*/ 1490 w 1959"/>
                  <a:gd name="T59" fmla="*/ 80 h 677"/>
                  <a:gd name="T60" fmla="*/ 1529 w 1959"/>
                  <a:gd name="T61" fmla="*/ 83 h 677"/>
                  <a:gd name="T62" fmla="*/ 1574 w 1959"/>
                  <a:gd name="T63" fmla="*/ 119 h 677"/>
                  <a:gd name="T64" fmla="*/ 1583 w 1959"/>
                  <a:gd name="T65" fmla="*/ 86 h 677"/>
                  <a:gd name="T66" fmla="*/ 1677 w 1959"/>
                  <a:gd name="T67" fmla="*/ 39 h 677"/>
                  <a:gd name="T68" fmla="*/ 1716 w 1959"/>
                  <a:gd name="T69" fmla="*/ 45 h 677"/>
                  <a:gd name="T70" fmla="*/ 1806 w 1959"/>
                  <a:gd name="T71" fmla="*/ 4 h 677"/>
                  <a:gd name="T72" fmla="*/ 1796 w 1959"/>
                  <a:gd name="T73" fmla="*/ 13 h 677"/>
                  <a:gd name="T74" fmla="*/ 1708 w 1959"/>
                  <a:gd name="T75" fmla="*/ 52 h 677"/>
                  <a:gd name="T76" fmla="*/ 1659 w 1959"/>
                  <a:gd name="T77" fmla="*/ 72 h 677"/>
                  <a:gd name="T78" fmla="*/ 1573 w 1959"/>
                  <a:gd name="T79" fmla="*/ 103 h 677"/>
                  <a:gd name="T80" fmla="*/ 1799 w 1959"/>
                  <a:gd name="T81" fmla="*/ 15 h 677"/>
                  <a:gd name="T82" fmla="*/ 1579 w 1959"/>
                  <a:gd name="T83" fmla="*/ 102 h 677"/>
                  <a:gd name="T84" fmla="*/ 1526 w 1959"/>
                  <a:gd name="T85" fmla="*/ 96 h 677"/>
                  <a:gd name="T86" fmla="*/ 1526 w 1959"/>
                  <a:gd name="T87" fmla="*/ 102 h 677"/>
                  <a:gd name="T88" fmla="*/ 1524 w 1959"/>
                  <a:gd name="T89" fmla="*/ 94 h 677"/>
                  <a:gd name="T90" fmla="*/ 1526 w 1959"/>
                  <a:gd name="T91" fmla="*/ 91 h 677"/>
                  <a:gd name="T92" fmla="*/ 1903 w 1959"/>
                  <a:gd name="T93" fmla="*/ 30 h 677"/>
                  <a:gd name="T94" fmla="*/ 1919 w 1959"/>
                  <a:gd name="T95" fmla="*/ 46 h 677"/>
                  <a:gd name="T96" fmla="*/ 1953 w 1959"/>
                  <a:gd name="T97" fmla="*/ 2 h 677"/>
                  <a:gd name="T98" fmla="*/ 1930 w 1959"/>
                  <a:gd name="T99" fmla="*/ 63 h 677"/>
                  <a:gd name="T100" fmla="*/ 1954 w 1959"/>
                  <a:gd name="T101" fmla="*/ 60 h 677"/>
                  <a:gd name="T102" fmla="*/ 1949 w 1959"/>
                  <a:gd name="T103" fmla="*/ 41 h 677"/>
                  <a:gd name="T104" fmla="*/ 1876 w 1959"/>
                  <a:gd name="T105" fmla="*/ 23 h 677"/>
                  <a:gd name="T106" fmla="*/ 1873 w 1959"/>
                  <a:gd name="T107" fmla="*/ 22 h 677"/>
                  <a:gd name="T108" fmla="*/ 1874 w 1959"/>
                  <a:gd name="T109" fmla="*/ 19 h 677"/>
                  <a:gd name="T110" fmla="*/ 1882 w 1959"/>
                  <a:gd name="T111" fmla="*/ 9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9" h="677">
                    <a:moveTo>
                      <a:pt x="183" y="677"/>
                    </a:moveTo>
                    <a:cubicBezTo>
                      <a:pt x="182" y="677"/>
                      <a:pt x="181" y="677"/>
                      <a:pt x="181" y="676"/>
                    </a:cubicBezTo>
                    <a:cubicBezTo>
                      <a:pt x="179" y="675"/>
                      <a:pt x="178" y="673"/>
                      <a:pt x="178" y="671"/>
                    </a:cubicBezTo>
                    <a:cubicBezTo>
                      <a:pt x="178" y="670"/>
                      <a:pt x="178" y="669"/>
                      <a:pt x="177" y="668"/>
                    </a:cubicBezTo>
                    <a:cubicBezTo>
                      <a:pt x="177" y="668"/>
                      <a:pt x="176" y="667"/>
                      <a:pt x="176" y="667"/>
                    </a:cubicBezTo>
                    <a:cubicBezTo>
                      <a:pt x="174" y="665"/>
                      <a:pt x="171" y="662"/>
                      <a:pt x="174" y="659"/>
                    </a:cubicBezTo>
                    <a:cubicBezTo>
                      <a:pt x="175" y="658"/>
                      <a:pt x="176" y="657"/>
                      <a:pt x="178" y="657"/>
                    </a:cubicBezTo>
                    <a:cubicBezTo>
                      <a:pt x="180" y="657"/>
                      <a:pt x="183" y="659"/>
                      <a:pt x="185" y="661"/>
                    </a:cubicBezTo>
                    <a:cubicBezTo>
                      <a:pt x="186" y="662"/>
                      <a:pt x="186" y="662"/>
                      <a:pt x="187" y="662"/>
                    </a:cubicBezTo>
                    <a:cubicBezTo>
                      <a:pt x="187" y="662"/>
                      <a:pt x="187" y="661"/>
                      <a:pt x="186" y="661"/>
                    </a:cubicBezTo>
                    <a:cubicBezTo>
                      <a:pt x="185" y="659"/>
                      <a:pt x="182" y="657"/>
                      <a:pt x="180" y="657"/>
                    </a:cubicBezTo>
                    <a:cubicBezTo>
                      <a:pt x="175" y="656"/>
                      <a:pt x="172" y="655"/>
                      <a:pt x="171" y="653"/>
                    </a:cubicBezTo>
                    <a:cubicBezTo>
                      <a:pt x="170" y="651"/>
                      <a:pt x="170" y="650"/>
                      <a:pt x="171" y="649"/>
                    </a:cubicBezTo>
                    <a:cubicBezTo>
                      <a:pt x="171" y="648"/>
                      <a:pt x="170" y="645"/>
                      <a:pt x="168" y="643"/>
                    </a:cubicBezTo>
                    <a:cubicBezTo>
                      <a:pt x="165" y="641"/>
                      <a:pt x="165" y="637"/>
                      <a:pt x="165" y="633"/>
                    </a:cubicBezTo>
                    <a:cubicBezTo>
                      <a:pt x="165" y="631"/>
                      <a:pt x="165" y="629"/>
                      <a:pt x="165" y="627"/>
                    </a:cubicBezTo>
                    <a:cubicBezTo>
                      <a:pt x="164" y="625"/>
                      <a:pt x="163" y="624"/>
                      <a:pt x="162" y="623"/>
                    </a:cubicBezTo>
                    <a:cubicBezTo>
                      <a:pt x="161" y="622"/>
                      <a:pt x="159" y="621"/>
                      <a:pt x="158" y="618"/>
                    </a:cubicBezTo>
                    <a:cubicBezTo>
                      <a:pt x="157" y="614"/>
                      <a:pt x="159" y="612"/>
                      <a:pt x="160" y="610"/>
                    </a:cubicBezTo>
                    <a:cubicBezTo>
                      <a:pt x="161" y="608"/>
                      <a:pt x="161" y="607"/>
                      <a:pt x="161" y="606"/>
                    </a:cubicBezTo>
                    <a:cubicBezTo>
                      <a:pt x="158" y="599"/>
                      <a:pt x="159" y="594"/>
                      <a:pt x="164" y="592"/>
                    </a:cubicBezTo>
                    <a:cubicBezTo>
                      <a:pt x="165" y="591"/>
                      <a:pt x="166" y="590"/>
                      <a:pt x="166" y="586"/>
                    </a:cubicBezTo>
                    <a:cubicBezTo>
                      <a:pt x="166" y="584"/>
                      <a:pt x="166" y="582"/>
                      <a:pt x="167" y="580"/>
                    </a:cubicBezTo>
                    <a:cubicBezTo>
                      <a:pt x="168" y="576"/>
                      <a:pt x="172" y="574"/>
                      <a:pt x="176" y="572"/>
                    </a:cubicBezTo>
                    <a:cubicBezTo>
                      <a:pt x="178" y="571"/>
                      <a:pt x="180" y="570"/>
                      <a:pt x="181" y="569"/>
                    </a:cubicBezTo>
                    <a:cubicBezTo>
                      <a:pt x="180" y="569"/>
                      <a:pt x="179" y="568"/>
                      <a:pt x="178" y="567"/>
                    </a:cubicBezTo>
                    <a:cubicBezTo>
                      <a:pt x="179" y="565"/>
                      <a:pt x="179" y="565"/>
                      <a:pt x="179" y="565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6" y="566"/>
                      <a:pt x="172" y="566"/>
                      <a:pt x="170" y="568"/>
                    </a:cubicBezTo>
                    <a:cubicBezTo>
                      <a:pt x="164" y="571"/>
                      <a:pt x="161" y="566"/>
                      <a:pt x="158" y="561"/>
                    </a:cubicBezTo>
                    <a:cubicBezTo>
                      <a:pt x="157" y="560"/>
                      <a:pt x="157" y="560"/>
                      <a:pt x="157" y="560"/>
                    </a:cubicBezTo>
                    <a:cubicBezTo>
                      <a:pt x="156" y="557"/>
                      <a:pt x="154" y="556"/>
                      <a:pt x="153" y="555"/>
                    </a:cubicBezTo>
                    <a:cubicBezTo>
                      <a:pt x="153" y="556"/>
                      <a:pt x="153" y="557"/>
                      <a:pt x="153" y="559"/>
                    </a:cubicBezTo>
                    <a:cubicBezTo>
                      <a:pt x="153" y="571"/>
                      <a:pt x="140" y="572"/>
                      <a:pt x="133" y="572"/>
                    </a:cubicBezTo>
                    <a:cubicBezTo>
                      <a:pt x="133" y="572"/>
                      <a:pt x="133" y="572"/>
                      <a:pt x="133" y="572"/>
                    </a:cubicBezTo>
                    <a:cubicBezTo>
                      <a:pt x="118" y="573"/>
                      <a:pt x="110" y="572"/>
                      <a:pt x="107" y="569"/>
                    </a:cubicBezTo>
                    <a:cubicBezTo>
                      <a:pt x="105" y="565"/>
                      <a:pt x="108" y="562"/>
                      <a:pt x="111" y="561"/>
                    </a:cubicBezTo>
                    <a:cubicBezTo>
                      <a:pt x="111" y="560"/>
                      <a:pt x="112" y="560"/>
                      <a:pt x="113" y="559"/>
                    </a:cubicBezTo>
                    <a:cubicBezTo>
                      <a:pt x="112" y="559"/>
                      <a:pt x="111" y="559"/>
                      <a:pt x="110" y="559"/>
                    </a:cubicBezTo>
                    <a:cubicBezTo>
                      <a:pt x="109" y="559"/>
                      <a:pt x="107" y="558"/>
                      <a:pt x="105" y="558"/>
                    </a:cubicBezTo>
                    <a:cubicBezTo>
                      <a:pt x="98" y="557"/>
                      <a:pt x="93" y="556"/>
                      <a:pt x="93" y="546"/>
                    </a:cubicBezTo>
                    <a:cubicBezTo>
                      <a:pt x="93" y="543"/>
                      <a:pt x="93" y="542"/>
                      <a:pt x="92" y="542"/>
                    </a:cubicBezTo>
                    <a:cubicBezTo>
                      <a:pt x="93" y="542"/>
                      <a:pt x="92" y="543"/>
                      <a:pt x="92" y="545"/>
                    </a:cubicBezTo>
                    <a:cubicBezTo>
                      <a:pt x="92" y="550"/>
                      <a:pt x="90" y="554"/>
                      <a:pt x="87" y="555"/>
                    </a:cubicBezTo>
                    <a:cubicBezTo>
                      <a:pt x="85" y="556"/>
                      <a:pt x="83" y="555"/>
                      <a:pt x="81" y="554"/>
                    </a:cubicBezTo>
                    <a:cubicBezTo>
                      <a:pt x="77" y="550"/>
                      <a:pt x="74" y="543"/>
                      <a:pt x="72" y="535"/>
                    </a:cubicBezTo>
                    <a:cubicBezTo>
                      <a:pt x="72" y="534"/>
                      <a:pt x="71" y="532"/>
                      <a:pt x="70" y="532"/>
                    </a:cubicBezTo>
                    <a:cubicBezTo>
                      <a:pt x="69" y="532"/>
                      <a:pt x="68" y="532"/>
                      <a:pt x="67" y="533"/>
                    </a:cubicBezTo>
                    <a:cubicBezTo>
                      <a:pt x="67" y="533"/>
                      <a:pt x="65" y="535"/>
                      <a:pt x="66" y="538"/>
                    </a:cubicBezTo>
                    <a:cubicBezTo>
                      <a:pt x="66" y="540"/>
                      <a:pt x="67" y="542"/>
                      <a:pt x="67" y="543"/>
                    </a:cubicBezTo>
                    <a:cubicBezTo>
                      <a:pt x="69" y="547"/>
                      <a:pt x="70" y="551"/>
                      <a:pt x="66" y="556"/>
                    </a:cubicBezTo>
                    <a:cubicBezTo>
                      <a:pt x="63" y="563"/>
                      <a:pt x="54" y="562"/>
                      <a:pt x="47" y="561"/>
                    </a:cubicBezTo>
                    <a:cubicBezTo>
                      <a:pt x="45" y="561"/>
                      <a:pt x="44" y="561"/>
                      <a:pt x="42" y="561"/>
                    </a:cubicBezTo>
                    <a:cubicBezTo>
                      <a:pt x="40" y="561"/>
                      <a:pt x="38" y="561"/>
                      <a:pt x="36" y="561"/>
                    </a:cubicBezTo>
                    <a:cubicBezTo>
                      <a:pt x="33" y="561"/>
                      <a:pt x="28" y="561"/>
                      <a:pt x="22" y="561"/>
                    </a:cubicBezTo>
                    <a:cubicBezTo>
                      <a:pt x="12" y="560"/>
                      <a:pt x="1" y="552"/>
                      <a:pt x="0" y="552"/>
                    </a:cubicBezTo>
                    <a:cubicBezTo>
                      <a:pt x="3" y="548"/>
                      <a:pt x="3" y="548"/>
                      <a:pt x="3" y="548"/>
                    </a:cubicBezTo>
                    <a:cubicBezTo>
                      <a:pt x="3" y="548"/>
                      <a:pt x="13" y="555"/>
                      <a:pt x="22" y="556"/>
                    </a:cubicBezTo>
                    <a:cubicBezTo>
                      <a:pt x="29" y="556"/>
                      <a:pt x="32" y="556"/>
                      <a:pt x="36" y="556"/>
                    </a:cubicBezTo>
                    <a:cubicBezTo>
                      <a:pt x="40" y="556"/>
                      <a:pt x="43" y="556"/>
                      <a:pt x="48" y="557"/>
                    </a:cubicBezTo>
                    <a:cubicBezTo>
                      <a:pt x="53" y="557"/>
                      <a:pt x="60" y="558"/>
                      <a:pt x="62" y="554"/>
                    </a:cubicBezTo>
                    <a:cubicBezTo>
                      <a:pt x="65" y="550"/>
                      <a:pt x="64" y="548"/>
                      <a:pt x="63" y="544"/>
                    </a:cubicBezTo>
                    <a:cubicBezTo>
                      <a:pt x="62" y="543"/>
                      <a:pt x="62" y="541"/>
                      <a:pt x="61" y="539"/>
                    </a:cubicBezTo>
                    <a:cubicBezTo>
                      <a:pt x="60" y="535"/>
                      <a:pt x="61" y="532"/>
                      <a:pt x="64" y="529"/>
                    </a:cubicBezTo>
                    <a:cubicBezTo>
                      <a:pt x="66" y="527"/>
                      <a:pt x="69" y="527"/>
                      <a:pt x="71" y="527"/>
                    </a:cubicBezTo>
                    <a:cubicBezTo>
                      <a:pt x="73" y="528"/>
                      <a:pt x="76" y="529"/>
                      <a:pt x="76" y="534"/>
                    </a:cubicBezTo>
                    <a:cubicBezTo>
                      <a:pt x="78" y="541"/>
                      <a:pt x="81" y="547"/>
                      <a:pt x="84" y="550"/>
                    </a:cubicBezTo>
                    <a:cubicBezTo>
                      <a:pt x="85" y="551"/>
                      <a:pt x="85" y="551"/>
                      <a:pt x="85" y="551"/>
                    </a:cubicBezTo>
                    <a:cubicBezTo>
                      <a:pt x="86" y="550"/>
                      <a:pt x="87" y="548"/>
                      <a:pt x="87" y="545"/>
                    </a:cubicBezTo>
                    <a:cubicBezTo>
                      <a:pt x="87" y="540"/>
                      <a:pt x="90" y="537"/>
                      <a:pt x="93" y="537"/>
                    </a:cubicBezTo>
                    <a:cubicBezTo>
                      <a:pt x="94" y="537"/>
                      <a:pt x="96" y="538"/>
                      <a:pt x="97" y="540"/>
                    </a:cubicBezTo>
                    <a:cubicBezTo>
                      <a:pt x="98" y="541"/>
                      <a:pt x="98" y="544"/>
                      <a:pt x="98" y="546"/>
                    </a:cubicBezTo>
                    <a:cubicBezTo>
                      <a:pt x="98" y="552"/>
                      <a:pt x="99" y="553"/>
                      <a:pt x="106" y="554"/>
                    </a:cubicBezTo>
                    <a:cubicBezTo>
                      <a:pt x="108" y="554"/>
                      <a:pt x="109" y="554"/>
                      <a:pt x="111" y="554"/>
                    </a:cubicBezTo>
                    <a:cubicBezTo>
                      <a:pt x="114" y="554"/>
                      <a:pt x="118" y="555"/>
                      <a:pt x="118" y="559"/>
                    </a:cubicBezTo>
                    <a:cubicBezTo>
                      <a:pt x="118" y="561"/>
                      <a:pt x="116" y="563"/>
                      <a:pt x="114" y="564"/>
                    </a:cubicBezTo>
                    <a:cubicBezTo>
                      <a:pt x="113" y="565"/>
                      <a:pt x="112" y="566"/>
                      <a:pt x="111" y="566"/>
                    </a:cubicBezTo>
                    <a:cubicBezTo>
                      <a:pt x="113" y="568"/>
                      <a:pt x="120" y="568"/>
                      <a:pt x="132" y="567"/>
                    </a:cubicBezTo>
                    <a:cubicBezTo>
                      <a:pt x="133" y="567"/>
                      <a:pt x="133" y="567"/>
                      <a:pt x="133" y="567"/>
                    </a:cubicBezTo>
                    <a:cubicBezTo>
                      <a:pt x="142" y="567"/>
                      <a:pt x="148" y="566"/>
                      <a:pt x="148" y="559"/>
                    </a:cubicBezTo>
                    <a:cubicBezTo>
                      <a:pt x="148" y="557"/>
                      <a:pt x="148" y="552"/>
                      <a:pt x="151" y="551"/>
                    </a:cubicBezTo>
                    <a:cubicBezTo>
                      <a:pt x="155" y="549"/>
                      <a:pt x="159" y="555"/>
                      <a:pt x="161" y="558"/>
                    </a:cubicBezTo>
                    <a:cubicBezTo>
                      <a:pt x="162" y="559"/>
                      <a:pt x="162" y="559"/>
                      <a:pt x="162" y="559"/>
                    </a:cubicBezTo>
                    <a:cubicBezTo>
                      <a:pt x="166" y="564"/>
                      <a:pt x="166" y="564"/>
                      <a:pt x="168" y="564"/>
                    </a:cubicBezTo>
                    <a:cubicBezTo>
                      <a:pt x="171" y="562"/>
                      <a:pt x="176" y="561"/>
                      <a:pt x="180" y="563"/>
                    </a:cubicBezTo>
                    <a:cubicBezTo>
                      <a:pt x="180" y="563"/>
                      <a:pt x="180" y="563"/>
                      <a:pt x="180" y="563"/>
                    </a:cubicBezTo>
                    <a:cubicBezTo>
                      <a:pt x="182" y="564"/>
                      <a:pt x="184" y="565"/>
                      <a:pt x="185" y="567"/>
                    </a:cubicBezTo>
                    <a:cubicBezTo>
                      <a:pt x="186" y="568"/>
                      <a:pt x="186" y="570"/>
                      <a:pt x="185" y="571"/>
                    </a:cubicBezTo>
                    <a:cubicBezTo>
                      <a:pt x="184" y="573"/>
                      <a:pt x="181" y="575"/>
                      <a:pt x="178" y="576"/>
                    </a:cubicBezTo>
                    <a:cubicBezTo>
                      <a:pt x="175" y="578"/>
                      <a:pt x="172" y="579"/>
                      <a:pt x="171" y="581"/>
                    </a:cubicBezTo>
                    <a:cubicBezTo>
                      <a:pt x="171" y="583"/>
                      <a:pt x="171" y="584"/>
                      <a:pt x="171" y="586"/>
                    </a:cubicBezTo>
                    <a:cubicBezTo>
                      <a:pt x="170" y="590"/>
                      <a:pt x="170" y="594"/>
                      <a:pt x="165" y="596"/>
                    </a:cubicBezTo>
                    <a:cubicBezTo>
                      <a:pt x="165" y="596"/>
                      <a:pt x="163" y="597"/>
                      <a:pt x="165" y="605"/>
                    </a:cubicBezTo>
                    <a:cubicBezTo>
                      <a:pt x="166" y="608"/>
                      <a:pt x="165" y="610"/>
                      <a:pt x="164" y="612"/>
                    </a:cubicBezTo>
                    <a:cubicBezTo>
                      <a:pt x="163" y="614"/>
                      <a:pt x="162" y="615"/>
                      <a:pt x="162" y="617"/>
                    </a:cubicBezTo>
                    <a:cubicBezTo>
                      <a:pt x="163" y="618"/>
                      <a:pt x="164" y="619"/>
                      <a:pt x="165" y="620"/>
                    </a:cubicBezTo>
                    <a:cubicBezTo>
                      <a:pt x="166" y="621"/>
                      <a:pt x="168" y="622"/>
                      <a:pt x="169" y="626"/>
                    </a:cubicBezTo>
                    <a:cubicBezTo>
                      <a:pt x="170" y="628"/>
                      <a:pt x="170" y="631"/>
                      <a:pt x="170" y="633"/>
                    </a:cubicBezTo>
                    <a:cubicBezTo>
                      <a:pt x="170" y="636"/>
                      <a:pt x="170" y="639"/>
                      <a:pt x="171" y="639"/>
                    </a:cubicBezTo>
                    <a:cubicBezTo>
                      <a:pt x="175" y="642"/>
                      <a:pt x="177" y="647"/>
                      <a:pt x="175" y="651"/>
                    </a:cubicBezTo>
                    <a:cubicBezTo>
                      <a:pt x="176" y="651"/>
                      <a:pt x="177" y="652"/>
                      <a:pt x="180" y="652"/>
                    </a:cubicBezTo>
                    <a:cubicBezTo>
                      <a:pt x="184" y="652"/>
                      <a:pt x="188" y="655"/>
                      <a:pt x="190" y="659"/>
                    </a:cubicBezTo>
                    <a:cubicBezTo>
                      <a:pt x="192" y="661"/>
                      <a:pt x="192" y="664"/>
                      <a:pt x="191" y="666"/>
                    </a:cubicBezTo>
                    <a:cubicBezTo>
                      <a:pt x="190" y="667"/>
                      <a:pt x="189" y="668"/>
                      <a:pt x="189" y="668"/>
                    </a:cubicBezTo>
                    <a:cubicBezTo>
                      <a:pt x="187" y="668"/>
                      <a:pt x="185" y="667"/>
                      <a:pt x="182" y="665"/>
                    </a:cubicBezTo>
                    <a:cubicBezTo>
                      <a:pt x="181" y="664"/>
                      <a:pt x="179" y="662"/>
                      <a:pt x="178" y="662"/>
                    </a:cubicBezTo>
                    <a:cubicBezTo>
                      <a:pt x="178" y="662"/>
                      <a:pt x="178" y="662"/>
                      <a:pt x="178" y="662"/>
                    </a:cubicBezTo>
                    <a:cubicBezTo>
                      <a:pt x="178" y="662"/>
                      <a:pt x="179" y="663"/>
                      <a:pt x="179" y="663"/>
                    </a:cubicBezTo>
                    <a:cubicBezTo>
                      <a:pt x="180" y="664"/>
                      <a:pt x="180" y="665"/>
                      <a:pt x="181" y="666"/>
                    </a:cubicBezTo>
                    <a:cubicBezTo>
                      <a:pt x="182" y="667"/>
                      <a:pt x="182" y="669"/>
                      <a:pt x="183" y="670"/>
                    </a:cubicBezTo>
                    <a:cubicBezTo>
                      <a:pt x="183" y="671"/>
                      <a:pt x="183" y="672"/>
                      <a:pt x="183" y="672"/>
                    </a:cubicBezTo>
                    <a:cubicBezTo>
                      <a:pt x="183" y="672"/>
                      <a:pt x="183" y="672"/>
                      <a:pt x="183" y="672"/>
                    </a:cubicBezTo>
                    <a:cubicBezTo>
                      <a:pt x="190" y="670"/>
                      <a:pt x="200" y="668"/>
                      <a:pt x="207" y="671"/>
                    </a:cubicBezTo>
                    <a:cubicBezTo>
                      <a:pt x="211" y="672"/>
                      <a:pt x="213" y="671"/>
                      <a:pt x="217" y="669"/>
                    </a:cubicBezTo>
                    <a:cubicBezTo>
                      <a:pt x="219" y="668"/>
                      <a:pt x="220" y="667"/>
                      <a:pt x="222" y="667"/>
                    </a:cubicBezTo>
                    <a:cubicBezTo>
                      <a:pt x="226" y="665"/>
                      <a:pt x="228" y="661"/>
                      <a:pt x="228" y="653"/>
                    </a:cubicBezTo>
                    <a:cubicBezTo>
                      <a:pt x="228" y="647"/>
                      <a:pt x="228" y="647"/>
                      <a:pt x="221" y="644"/>
                    </a:cubicBezTo>
                    <a:cubicBezTo>
                      <a:pt x="219" y="643"/>
                      <a:pt x="219" y="643"/>
                      <a:pt x="219" y="643"/>
                    </a:cubicBezTo>
                    <a:cubicBezTo>
                      <a:pt x="216" y="642"/>
                      <a:pt x="213" y="640"/>
                      <a:pt x="213" y="637"/>
                    </a:cubicBezTo>
                    <a:cubicBezTo>
                      <a:pt x="213" y="634"/>
                      <a:pt x="215" y="633"/>
                      <a:pt x="217" y="632"/>
                    </a:cubicBezTo>
                    <a:cubicBezTo>
                      <a:pt x="217" y="631"/>
                      <a:pt x="218" y="631"/>
                      <a:pt x="218" y="631"/>
                    </a:cubicBezTo>
                    <a:cubicBezTo>
                      <a:pt x="219" y="630"/>
                      <a:pt x="219" y="629"/>
                      <a:pt x="219" y="629"/>
                    </a:cubicBezTo>
                    <a:cubicBezTo>
                      <a:pt x="219" y="629"/>
                      <a:pt x="219" y="628"/>
                      <a:pt x="217" y="626"/>
                    </a:cubicBezTo>
                    <a:cubicBezTo>
                      <a:pt x="215" y="625"/>
                      <a:pt x="212" y="625"/>
                      <a:pt x="209" y="625"/>
                    </a:cubicBezTo>
                    <a:cubicBezTo>
                      <a:pt x="206" y="626"/>
                      <a:pt x="203" y="626"/>
                      <a:pt x="200" y="624"/>
                    </a:cubicBezTo>
                    <a:cubicBezTo>
                      <a:pt x="194" y="620"/>
                      <a:pt x="198" y="613"/>
                      <a:pt x="201" y="606"/>
                    </a:cubicBezTo>
                    <a:cubicBezTo>
                      <a:pt x="205" y="600"/>
                      <a:pt x="207" y="599"/>
                      <a:pt x="210" y="599"/>
                    </a:cubicBezTo>
                    <a:cubicBezTo>
                      <a:pt x="211" y="599"/>
                      <a:pt x="211" y="599"/>
                      <a:pt x="211" y="599"/>
                    </a:cubicBezTo>
                    <a:cubicBezTo>
                      <a:pt x="213" y="598"/>
                      <a:pt x="216" y="599"/>
                      <a:pt x="217" y="601"/>
                    </a:cubicBezTo>
                    <a:cubicBezTo>
                      <a:pt x="215" y="598"/>
                      <a:pt x="215" y="596"/>
                      <a:pt x="216" y="593"/>
                    </a:cubicBezTo>
                    <a:cubicBezTo>
                      <a:pt x="216" y="592"/>
                      <a:pt x="216" y="590"/>
                      <a:pt x="216" y="589"/>
                    </a:cubicBezTo>
                    <a:cubicBezTo>
                      <a:pt x="217" y="587"/>
                      <a:pt x="216" y="584"/>
                      <a:pt x="216" y="582"/>
                    </a:cubicBezTo>
                    <a:cubicBezTo>
                      <a:pt x="216" y="578"/>
                      <a:pt x="216" y="573"/>
                      <a:pt x="220" y="572"/>
                    </a:cubicBezTo>
                    <a:cubicBezTo>
                      <a:pt x="221" y="571"/>
                      <a:pt x="223" y="571"/>
                      <a:pt x="225" y="572"/>
                    </a:cubicBezTo>
                    <a:cubicBezTo>
                      <a:pt x="228" y="574"/>
                      <a:pt x="229" y="578"/>
                      <a:pt x="230" y="582"/>
                    </a:cubicBezTo>
                    <a:cubicBezTo>
                      <a:pt x="230" y="585"/>
                      <a:pt x="230" y="585"/>
                      <a:pt x="236" y="585"/>
                    </a:cubicBezTo>
                    <a:cubicBezTo>
                      <a:pt x="237" y="585"/>
                      <a:pt x="237" y="585"/>
                      <a:pt x="237" y="585"/>
                    </a:cubicBezTo>
                    <a:cubicBezTo>
                      <a:pt x="240" y="586"/>
                      <a:pt x="241" y="583"/>
                      <a:pt x="243" y="580"/>
                    </a:cubicBezTo>
                    <a:cubicBezTo>
                      <a:pt x="244" y="578"/>
                      <a:pt x="245" y="576"/>
                      <a:pt x="247" y="574"/>
                    </a:cubicBezTo>
                    <a:cubicBezTo>
                      <a:pt x="251" y="570"/>
                      <a:pt x="256" y="570"/>
                      <a:pt x="261" y="569"/>
                    </a:cubicBezTo>
                    <a:cubicBezTo>
                      <a:pt x="263" y="569"/>
                      <a:pt x="263" y="569"/>
                      <a:pt x="263" y="569"/>
                    </a:cubicBezTo>
                    <a:cubicBezTo>
                      <a:pt x="265" y="568"/>
                      <a:pt x="268" y="568"/>
                      <a:pt x="271" y="567"/>
                    </a:cubicBezTo>
                    <a:cubicBezTo>
                      <a:pt x="278" y="565"/>
                      <a:pt x="286" y="563"/>
                      <a:pt x="291" y="563"/>
                    </a:cubicBezTo>
                    <a:cubicBezTo>
                      <a:pt x="291" y="568"/>
                      <a:pt x="291" y="568"/>
                      <a:pt x="291" y="568"/>
                    </a:cubicBezTo>
                    <a:cubicBezTo>
                      <a:pt x="287" y="568"/>
                      <a:pt x="279" y="570"/>
                      <a:pt x="273" y="571"/>
                    </a:cubicBezTo>
                    <a:cubicBezTo>
                      <a:pt x="269" y="572"/>
                      <a:pt x="266" y="573"/>
                      <a:pt x="264" y="573"/>
                    </a:cubicBezTo>
                    <a:cubicBezTo>
                      <a:pt x="262" y="574"/>
                      <a:pt x="262" y="574"/>
                      <a:pt x="262" y="574"/>
                    </a:cubicBezTo>
                    <a:cubicBezTo>
                      <a:pt x="257" y="574"/>
                      <a:pt x="253" y="575"/>
                      <a:pt x="250" y="578"/>
                    </a:cubicBezTo>
                    <a:cubicBezTo>
                      <a:pt x="249" y="579"/>
                      <a:pt x="248" y="580"/>
                      <a:pt x="247" y="582"/>
                    </a:cubicBezTo>
                    <a:cubicBezTo>
                      <a:pt x="245" y="586"/>
                      <a:pt x="242" y="591"/>
                      <a:pt x="237" y="590"/>
                    </a:cubicBezTo>
                    <a:cubicBezTo>
                      <a:pt x="236" y="590"/>
                      <a:pt x="236" y="590"/>
                      <a:pt x="236" y="590"/>
                    </a:cubicBezTo>
                    <a:cubicBezTo>
                      <a:pt x="230" y="590"/>
                      <a:pt x="225" y="589"/>
                      <a:pt x="225" y="582"/>
                    </a:cubicBezTo>
                    <a:cubicBezTo>
                      <a:pt x="225" y="579"/>
                      <a:pt x="223" y="577"/>
                      <a:pt x="222" y="576"/>
                    </a:cubicBezTo>
                    <a:cubicBezTo>
                      <a:pt x="222" y="576"/>
                      <a:pt x="222" y="576"/>
                      <a:pt x="221" y="576"/>
                    </a:cubicBezTo>
                    <a:cubicBezTo>
                      <a:pt x="221" y="576"/>
                      <a:pt x="221" y="580"/>
                      <a:pt x="221" y="582"/>
                    </a:cubicBezTo>
                    <a:cubicBezTo>
                      <a:pt x="221" y="584"/>
                      <a:pt x="221" y="587"/>
                      <a:pt x="221" y="589"/>
                    </a:cubicBezTo>
                    <a:cubicBezTo>
                      <a:pt x="221" y="591"/>
                      <a:pt x="221" y="592"/>
                      <a:pt x="220" y="593"/>
                    </a:cubicBezTo>
                    <a:cubicBezTo>
                      <a:pt x="220" y="596"/>
                      <a:pt x="220" y="597"/>
                      <a:pt x="222" y="599"/>
                    </a:cubicBezTo>
                    <a:cubicBezTo>
                      <a:pt x="222" y="600"/>
                      <a:pt x="224" y="600"/>
                      <a:pt x="226" y="600"/>
                    </a:cubicBezTo>
                    <a:cubicBezTo>
                      <a:pt x="229" y="600"/>
                      <a:pt x="233" y="599"/>
                      <a:pt x="234" y="604"/>
                    </a:cubicBezTo>
                    <a:cubicBezTo>
                      <a:pt x="235" y="610"/>
                      <a:pt x="236" y="612"/>
                      <a:pt x="234" y="614"/>
                    </a:cubicBezTo>
                    <a:cubicBezTo>
                      <a:pt x="233" y="615"/>
                      <a:pt x="231" y="615"/>
                      <a:pt x="229" y="614"/>
                    </a:cubicBezTo>
                    <a:cubicBezTo>
                      <a:pt x="228" y="614"/>
                      <a:pt x="228" y="614"/>
                      <a:pt x="228" y="614"/>
                    </a:cubicBezTo>
                    <a:cubicBezTo>
                      <a:pt x="226" y="612"/>
                      <a:pt x="224" y="611"/>
                      <a:pt x="217" y="613"/>
                    </a:cubicBezTo>
                    <a:cubicBezTo>
                      <a:pt x="214" y="613"/>
                      <a:pt x="211" y="614"/>
                      <a:pt x="210" y="611"/>
                    </a:cubicBezTo>
                    <a:cubicBezTo>
                      <a:pt x="209" y="609"/>
                      <a:pt x="210" y="607"/>
                      <a:pt x="212" y="605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3"/>
                      <a:pt x="212" y="603"/>
                      <a:pt x="211" y="603"/>
                    </a:cubicBezTo>
                    <a:cubicBezTo>
                      <a:pt x="211" y="603"/>
                      <a:pt x="211" y="603"/>
                      <a:pt x="211" y="603"/>
                    </a:cubicBezTo>
                    <a:cubicBezTo>
                      <a:pt x="209" y="604"/>
                      <a:pt x="208" y="604"/>
                      <a:pt x="205" y="608"/>
                    </a:cubicBezTo>
                    <a:cubicBezTo>
                      <a:pt x="202" y="614"/>
                      <a:pt x="200" y="619"/>
                      <a:pt x="202" y="620"/>
                    </a:cubicBezTo>
                    <a:cubicBezTo>
                      <a:pt x="204" y="621"/>
                      <a:pt x="206" y="621"/>
                      <a:pt x="209" y="621"/>
                    </a:cubicBezTo>
                    <a:cubicBezTo>
                      <a:pt x="213" y="621"/>
                      <a:pt x="217" y="620"/>
                      <a:pt x="220" y="623"/>
                    </a:cubicBezTo>
                    <a:cubicBezTo>
                      <a:pt x="221" y="624"/>
                      <a:pt x="224" y="626"/>
                      <a:pt x="224" y="629"/>
                    </a:cubicBezTo>
                    <a:cubicBezTo>
                      <a:pt x="224" y="632"/>
                      <a:pt x="222" y="633"/>
                      <a:pt x="221" y="634"/>
                    </a:cubicBezTo>
                    <a:cubicBezTo>
                      <a:pt x="221" y="634"/>
                      <a:pt x="220" y="635"/>
                      <a:pt x="220" y="635"/>
                    </a:cubicBezTo>
                    <a:cubicBezTo>
                      <a:pt x="219" y="636"/>
                      <a:pt x="218" y="636"/>
                      <a:pt x="218" y="637"/>
                    </a:cubicBezTo>
                    <a:cubicBezTo>
                      <a:pt x="218" y="637"/>
                      <a:pt x="219" y="638"/>
                      <a:pt x="221" y="639"/>
                    </a:cubicBezTo>
                    <a:cubicBezTo>
                      <a:pt x="223" y="640"/>
                      <a:pt x="223" y="640"/>
                      <a:pt x="223" y="640"/>
                    </a:cubicBezTo>
                    <a:cubicBezTo>
                      <a:pt x="230" y="643"/>
                      <a:pt x="233" y="644"/>
                      <a:pt x="233" y="653"/>
                    </a:cubicBezTo>
                    <a:cubicBezTo>
                      <a:pt x="233" y="659"/>
                      <a:pt x="232" y="668"/>
                      <a:pt x="224" y="671"/>
                    </a:cubicBezTo>
                    <a:cubicBezTo>
                      <a:pt x="222" y="672"/>
                      <a:pt x="221" y="672"/>
                      <a:pt x="219" y="673"/>
                    </a:cubicBezTo>
                    <a:cubicBezTo>
                      <a:pt x="215" y="675"/>
                      <a:pt x="211" y="677"/>
                      <a:pt x="205" y="675"/>
                    </a:cubicBezTo>
                    <a:cubicBezTo>
                      <a:pt x="199" y="673"/>
                      <a:pt x="190" y="675"/>
                      <a:pt x="185" y="677"/>
                    </a:cubicBezTo>
                    <a:cubicBezTo>
                      <a:pt x="184" y="677"/>
                      <a:pt x="183" y="677"/>
                      <a:pt x="183" y="677"/>
                    </a:cubicBezTo>
                    <a:close/>
                    <a:moveTo>
                      <a:pt x="223" y="607"/>
                    </a:moveTo>
                    <a:cubicBezTo>
                      <a:pt x="227" y="607"/>
                      <a:pt x="228" y="608"/>
                      <a:pt x="230" y="609"/>
                    </a:cubicBezTo>
                    <a:cubicBezTo>
                      <a:pt x="231" y="609"/>
                      <a:pt x="231" y="609"/>
                      <a:pt x="231" y="609"/>
                    </a:cubicBezTo>
                    <a:cubicBezTo>
                      <a:pt x="230" y="609"/>
                      <a:pt x="230" y="607"/>
                      <a:pt x="230" y="605"/>
                    </a:cubicBezTo>
                    <a:cubicBezTo>
                      <a:pt x="230" y="605"/>
                      <a:pt x="230" y="604"/>
                      <a:pt x="226" y="604"/>
                    </a:cubicBezTo>
                    <a:cubicBezTo>
                      <a:pt x="224" y="604"/>
                      <a:pt x="220" y="605"/>
                      <a:pt x="218" y="602"/>
                    </a:cubicBezTo>
                    <a:cubicBezTo>
                      <a:pt x="218" y="602"/>
                      <a:pt x="217" y="601"/>
                      <a:pt x="217" y="601"/>
                    </a:cubicBezTo>
                    <a:cubicBezTo>
                      <a:pt x="217" y="601"/>
                      <a:pt x="217" y="601"/>
                      <a:pt x="218" y="601"/>
                    </a:cubicBezTo>
                    <a:cubicBezTo>
                      <a:pt x="218" y="602"/>
                      <a:pt x="219" y="604"/>
                      <a:pt x="217" y="607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7" y="608"/>
                    </a:cubicBezTo>
                    <a:cubicBezTo>
                      <a:pt x="219" y="608"/>
                      <a:pt x="221" y="607"/>
                      <a:pt x="223" y="607"/>
                    </a:cubicBezTo>
                    <a:close/>
                    <a:moveTo>
                      <a:pt x="213" y="603"/>
                    </a:moveTo>
                    <a:cubicBezTo>
                      <a:pt x="213" y="603"/>
                      <a:pt x="213" y="603"/>
                      <a:pt x="213" y="603"/>
                    </a:cubicBezTo>
                    <a:close/>
                    <a:moveTo>
                      <a:pt x="1565" y="130"/>
                    </a:moveTo>
                    <a:cubicBezTo>
                      <a:pt x="1553" y="130"/>
                      <a:pt x="1551" y="121"/>
                      <a:pt x="1549" y="113"/>
                    </a:cubicBezTo>
                    <a:cubicBezTo>
                      <a:pt x="1549" y="111"/>
                      <a:pt x="1548" y="109"/>
                      <a:pt x="1548" y="107"/>
                    </a:cubicBezTo>
                    <a:cubicBezTo>
                      <a:pt x="1546" y="100"/>
                      <a:pt x="1545" y="95"/>
                      <a:pt x="1548" y="92"/>
                    </a:cubicBezTo>
                    <a:cubicBezTo>
                      <a:pt x="1551" y="90"/>
                      <a:pt x="1551" y="87"/>
                      <a:pt x="1550" y="86"/>
                    </a:cubicBezTo>
                    <a:cubicBezTo>
                      <a:pt x="1549" y="84"/>
                      <a:pt x="1543" y="84"/>
                      <a:pt x="1536" y="86"/>
                    </a:cubicBezTo>
                    <a:cubicBezTo>
                      <a:pt x="1535" y="86"/>
                      <a:pt x="1535" y="86"/>
                      <a:pt x="1535" y="86"/>
                    </a:cubicBezTo>
                    <a:cubicBezTo>
                      <a:pt x="1532" y="87"/>
                      <a:pt x="1529" y="88"/>
                      <a:pt x="1526" y="87"/>
                    </a:cubicBezTo>
                    <a:cubicBezTo>
                      <a:pt x="1525" y="86"/>
                      <a:pt x="1524" y="85"/>
                      <a:pt x="1524" y="83"/>
                    </a:cubicBezTo>
                    <a:cubicBezTo>
                      <a:pt x="1524" y="82"/>
                      <a:pt x="1521" y="82"/>
                      <a:pt x="1520" y="82"/>
                    </a:cubicBezTo>
                    <a:cubicBezTo>
                      <a:pt x="1518" y="82"/>
                      <a:pt x="1515" y="81"/>
                      <a:pt x="1513" y="80"/>
                    </a:cubicBezTo>
                    <a:cubicBezTo>
                      <a:pt x="1511" y="79"/>
                      <a:pt x="1509" y="80"/>
                      <a:pt x="1506" y="83"/>
                    </a:cubicBezTo>
                    <a:cubicBezTo>
                      <a:pt x="1505" y="83"/>
                      <a:pt x="1504" y="84"/>
                      <a:pt x="1503" y="84"/>
                    </a:cubicBezTo>
                    <a:cubicBezTo>
                      <a:pt x="1498" y="88"/>
                      <a:pt x="1491" y="86"/>
                      <a:pt x="1489" y="85"/>
                    </a:cubicBezTo>
                    <a:cubicBezTo>
                      <a:pt x="1487" y="85"/>
                      <a:pt x="1478" y="84"/>
                      <a:pt x="1468" y="79"/>
                    </a:cubicBezTo>
                    <a:cubicBezTo>
                      <a:pt x="1466" y="78"/>
                      <a:pt x="1464" y="77"/>
                      <a:pt x="1462" y="76"/>
                    </a:cubicBezTo>
                    <a:cubicBezTo>
                      <a:pt x="1454" y="72"/>
                      <a:pt x="1446" y="68"/>
                      <a:pt x="1442" y="59"/>
                    </a:cubicBezTo>
                    <a:cubicBezTo>
                      <a:pt x="1441" y="55"/>
                      <a:pt x="1440" y="53"/>
                      <a:pt x="1439" y="51"/>
                    </a:cubicBezTo>
                    <a:cubicBezTo>
                      <a:pt x="1436" y="48"/>
                      <a:pt x="1435" y="45"/>
                      <a:pt x="1439" y="40"/>
                    </a:cubicBezTo>
                    <a:cubicBezTo>
                      <a:pt x="1440" y="38"/>
                      <a:pt x="1440" y="38"/>
                      <a:pt x="1440" y="38"/>
                    </a:cubicBezTo>
                    <a:cubicBezTo>
                      <a:pt x="1440" y="37"/>
                      <a:pt x="1441" y="36"/>
                      <a:pt x="1441" y="36"/>
                    </a:cubicBezTo>
                    <a:cubicBezTo>
                      <a:pt x="1441" y="36"/>
                      <a:pt x="1440" y="35"/>
                      <a:pt x="1440" y="35"/>
                    </a:cubicBezTo>
                    <a:cubicBezTo>
                      <a:pt x="1438" y="34"/>
                      <a:pt x="1437" y="34"/>
                      <a:pt x="1435" y="32"/>
                    </a:cubicBezTo>
                    <a:cubicBezTo>
                      <a:pt x="1433" y="31"/>
                      <a:pt x="1432" y="30"/>
                      <a:pt x="1431" y="30"/>
                    </a:cubicBezTo>
                    <a:cubicBezTo>
                      <a:pt x="1425" y="27"/>
                      <a:pt x="1423" y="25"/>
                      <a:pt x="1420" y="20"/>
                    </a:cubicBezTo>
                    <a:cubicBezTo>
                      <a:pt x="1417" y="14"/>
                      <a:pt x="1406" y="3"/>
                      <a:pt x="1406" y="3"/>
                    </a:cubicBezTo>
                    <a:cubicBezTo>
                      <a:pt x="1409" y="0"/>
                      <a:pt x="1409" y="0"/>
                      <a:pt x="1409" y="0"/>
                    </a:cubicBezTo>
                    <a:cubicBezTo>
                      <a:pt x="1410" y="0"/>
                      <a:pt x="1421" y="11"/>
                      <a:pt x="1424" y="18"/>
                    </a:cubicBezTo>
                    <a:cubicBezTo>
                      <a:pt x="1427" y="22"/>
                      <a:pt x="1428" y="23"/>
                      <a:pt x="1433" y="26"/>
                    </a:cubicBezTo>
                    <a:cubicBezTo>
                      <a:pt x="1434" y="26"/>
                      <a:pt x="1436" y="27"/>
                      <a:pt x="1437" y="28"/>
                    </a:cubicBezTo>
                    <a:cubicBezTo>
                      <a:pt x="1439" y="29"/>
                      <a:pt x="1441" y="30"/>
                      <a:pt x="1442" y="31"/>
                    </a:cubicBezTo>
                    <a:cubicBezTo>
                      <a:pt x="1444" y="32"/>
                      <a:pt x="1445" y="33"/>
                      <a:pt x="1446" y="34"/>
                    </a:cubicBezTo>
                    <a:cubicBezTo>
                      <a:pt x="1446" y="36"/>
                      <a:pt x="1445" y="38"/>
                      <a:pt x="1444" y="40"/>
                    </a:cubicBezTo>
                    <a:cubicBezTo>
                      <a:pt x="1443" y="42"/>
                      <a:pt x="1443" y="42"/>
                      <a:pt x="1443" y="42"/>
                    </a:cubicBezTo>
                    <a:cubicBezTo>
                      <a:pt x="1441" y="46"/>
                      <a:pt x="1441" y="46"/>
                      <a:pt x="1443" y="49"/>
                    </a:cubicBezTo>
                    <a:cubicBezTo>
                      <a:pt x="1444" y="51"/>
                      <a:pt x="1445" y="53"/>
                      <a:pt x="1447" y="57"/>
                    </a:cubicBezTo>
                    <a:cubicBezTo>
                      <a:pt x="1449" y="65"/>
                      <a:pt x="1457" y="68"/>
                      <a:pt x="1464" y="72"/>
                    </a:cubicBezTo>
                    <a:cubicBezTo>
                      <a:pt x="1467" y="73"/>
                      <a:pt x="1469" y="74"/>
                      <a:pt x="1471" y="75"/>
                    </a:cubicBezTo>
                    <a:cubicBezTo>
                      <a:pt x="1480" y="80"/>
                      <a:pt x="1489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2" y="81"/>
                      <a:pt x="1497" y="82"/>
                      <a:pt x="1501" y="80"/>
                    </a:cubicBezTo>
                    <a:cubicBezTo>
                      <a:pt x="1502" y="80"/>
                      <a:pt x="1502" y="79"/>
                      <a:pt x="1503" y="79"/>
                    </a:cubicBezTo>
                    <a:cubicBezTo>
                      <a:pt x="1507" y="76"/>
                      <a:pt x="1511" y="74"/>
                      <a:pt x="1515" y="76"/>
                    </a:cubicBezTo>
                    <a:cubicBezTo>
                      <a:pt x="1517" y="77"/>
                      <a:pt x="1519" y="77"/>
                      <a:pt x="1520" y="77"/>
                    </a:cubicBezTo>
                    <a:cubicBezTo>
                      <a:pt x="1524" y="78"/>
                      <a:pt x="1528" y="78"/>
                      <a:pt x="1529" y="82"/>
                    </a:cubicBezTo>
                    <a:cubicBezTo>
                      <a:pt x="1529" y="83"/>
                      <a:pt x="1529" y="83"/>
                      <a:pt x="1529" y="83"/>
                    </a:cubicBezTo>
                    <a:cubicBezTo>
                      <a:pt x="1529" y="83"/>
                      <a:pt x="1532" y="82"/>
                      <a:pt x="1534" y="82"/>
                    </a:cubicBezTo>
                    <a:cubicBezTo>
                      <a:pt x="1535" y="82"/>
                      <a:pt x="1535" y="82"/>
                      <a:pt x="1535" y="82"/>
                    </a:cubicBezTo>
                    <a:cubicBezTo>
                      <a:pt x="1539" y="81"/>
                      <a:pt x="1552" y="78"/>
                      <a:pt x="1554" y="84"/>
                    </a:cubicBezTo>
                    <a:cubicBezTo>
                      <a:pt x="1555" y="87"/>
                      <a:pt x="1556" y="91"/>
                      <a:pt x="1551" y="96"/>
                    </a:cubicBezTo>
                    <a:cubicBezTo>
                      <a:pt x="1550" y="97"/>
                      <a:pt x="1551" y="102"/>
                      <a:pt x="1552" y="106"/>
                    </a:cubicBezTo>
                    <a:cubicBezTo>
                      <a:pt x="1553" y="108"/>
                      <a:pt x="1553" y="110"/>
                      <a:pt x="1554" y="112"/>
                    </a:cubicBezTo>
                    <a:cubicBezTo>
                      <a:pt x="1556" y="121"/>
                      <a:pt x="1557" y="126"/>
                      <a:pt x="1565" y="126"/>
                    </a:cubicBezTo>
                    <a:cubicBezTo>
                      <a:pt x="1573" y="126"/>
                      <a:pt x="1574" y="122"/>
                      <a:pt x="1574" y="119"/>
                    </a:cubicBezTo>
                    <a:cubicBezTo>
                      <a:pt x="1574" y="118"/>
                      <a:pt x="1571" y="113"/>
                      <a:pt x="1569" y="111"/>
                    </a:cubicBezTo>
                    <a:cubicBezTo>
                      <a:pt x="1568" y="110"/>
                      <a:pt x="1568" y="109"/>
                      <a:pt x="1567" y="109"/>
                    </a:cubicBezTo>
                    <a:cubicBezTo>
                      <a:pt x="1566" y="108"/>
                      <a:pt x="1565" y="105"/>
                      <a:pt x="1565" y="103"/>
                    </a:cubicBezTo>
                    <a:cubicBezTo>
                      <a:pt x="1565" y="102"/>
                      <a:pt x="1566" y="101"/>
                      <a:pt x="1567" y="100"/>
                    </a:cubicBezTo>
                    <a:cubicBezTo>
                      <a:pt x="1570" y="99"/>
                      <a:pt x="1572" y="99"/>
                      <a:pt x="1573" y="99"/>
                    </a:cubicBezTo>
                    <a:cubicBezTo>
                      <a:pt x="1573" y="99"/>
                      <a:pt x="1573" y="99"/>
                      <a:pt x="1573" y="99"/>
                    </a:cubicBezTo>
                    <a:cubicBezTo>
                      <a:pt x="1573" y="98"/>
                      <a:pt x="1573" y="98"/>
                      <a:pt x="1573" y="97"/>
                    </a:cubicBezTo>
                    <a:cubicBezTo>
                      <a:pt x="1573" y="92"/>
                      <a:pt x="1576" y="88"/>
                      <a:pt x="1583" y="86"/>
                    </a:cubicBezTo>
                    <a:cubicBezTo>
                      <a:pt x="1587" y="84"/>
                      <a:pt x="1594" y="84"/>
                      <a:pt x="1600" y="83"/>
                    </a:cubicBezTo>
                    <a:cubicBezTo>
                      <a:pt x="1605" y="83"/>
                      <a:pt x="1611" y="82"/>
                      <a:pt x="1613" y="81"/>
                    </a:cubicBezTo>
                    <a:cubicBezTo>
                      <a:pt x="1615" y="80"/>
                      <a:pt x="1615" y="80"/>
                      <a:pt x="1615" y="80"/>
                    </a:cubicBezTo>
                    <a:cubicBezTo>
                      <a:pt x="1619" y="78"/>
                      <a:pt x="1623" y="76"/>
                      <a:pt x="1631" y="74"/>
                    </a:cubicBezTo>
                    <a:cubicBezTo>
                      <a:pt x="1639" y="72"/>
                      <a:pt x="1649" y="70"/>
                      <a:pt x="1658" y="67"/>
                    </a:cubicBezTo>
                    <a:cubicBezTo>
                      <a:pt x="1660" y="67"/>
                      <a:pt x="1660" y="67"/>
                      <a:pt x="1660" y="67"/>
                    </a:cubicBezTo>
                    <a:cubicBezTo>
                      <a:pt x="1666" y="65"/>
                      <a:pt x="1676" y="62"/>
                      <a:pt x="1678" y="58"/>
                    </a:cubicBezTo>
                    <a:cubicBezTo>
                      <a:pt x="1680" y="55"/>
                      <a:pt x="1678" y="44"/>
                      <a:pt x="1677" y="39"/>
                    </a:cubicBezTo>
                    <a:cubicBezTo>
                      <a:pt x="1677" y="38"/>
                      <a:pt x="1677" y="38"/>
                      <a:pt x="1677" y="38"/>
                    </a:cubicBezTo>
                    <a:cubicBezTo>
                      <a:pt x="1676" y="36"/>
                      <a:pt x="1677" y="35"/>
                      <a:pt x="1678" y="34"/>
                    </a:cubicBezTo>
                    <a:cubicBezTo>
                      <a:pt x="1679" y="34"/>
                      <a:pt x="1680" y="33"/>
                      <a:pt x="1683" y="34"/>
                    </a:cubicBezTo>
                    <a:cubicBezTo>
                      <a:pt x="1687" y="35"/>
                      <a:pt x="1692" y="40"/>
                      <a:pt x="1693" y="44"/>
                    </a:cubicBezTo>
                    <a:cubicBezTo>
                      <a:pt x="1693" y="48"/>
                      <a:pt x="1695" y="51"/>
                      <a:pt x="1696" y="51"/>
                    </a:cubicBezTo>
                    <a:cubicBezTo>
                      <a:pt x="1697" y="51"/>
                      <a:pt x="1697" y="52"/>
                      <a:pt x="1699" y="51"/>
                    </a:cubicBezTo>
                    <a:cubicBezTo>
                      <a:pt x="1701" y="48"/>
                      <a:pt x="1704" y="48"/>
                      <a:pt x="1707" y="48"/>
                    </a:cubicBezTo>
                    <a:cubicBezTo>
                      <a:pt x="1709" y="47"/>
                      <a:pt x="1712" y="47"/>
                      <a:pt x="1716" y="45"/>
                    </a:cubicBezTo>
                    <a:cubicBezTo>
                      <a:pt x="1718" y="44"/>
                      <a:pt x="1720" y="43"/>
                      <a:pt x="1721" y="42"/>
                    </a:cubicBezTo>
                    <a:cubicBezTo>
                      <a:pt x="1728" y="38"/>
                      <a:pt x="1736" y="34"/>
                      <a:pt x="1742" y="37"/>
                    </a:cubicBezTo>
                    <a:cubicBezTo>
                      <a:pt x="1746" y="39"/>
                      <a:pt x="1752" y="37"/>
                      <a:pt x="1757" y="35"/>
                    </a:cubicBezTo>
                    <a:cubicBezTo>
                      <a:pt x="1760" y="34"/>
                      <a:pt x="1763" y="33"/>
                      <a:pt x="1766" y="33"/>
                    </a:cubicBezTo>
                    <a:cubicBezTo>
                      <a:pt x="1773" y="31"/>
                      <a:pt x="1782" y="24"/>
                      <a:pt x="1787" y="18"/>
                    </a:cubicBezTo>
                    <a:cubicBezTo>
                      <a:pt x="1788" y="16"/>
                      <a:pt x="1790" y="15"/>
                      <a:pt x="1791" y="13"/>
                    </a:cubicBezTo>
                    <a:cubicBezTo>
                      <a:pt x="1794" y="9"/>
                      <a:pt x="1796" y="5"/>
                      <a:pt x="1801" y="4"/>
                    </a:cubicBezTo>
                    <a:cubicBezTo>
                      <a:pt x="1803" y="4"/>
                      <a:pt x="1805" y="4"/>
                      <a:pt x="1806" y="4"/>
                    </a:cubicBezTo>
                    <a:cubicBezTo>
                      <a:pt x="1809" y="4"/>
                      <a:pt x="1811" y="5"/>
                      <a:pt x="1815" y="1"/>
                    </a:cubicBezTo>
                    <a:cubicBezTo>
                      <a:pt x="1818" y="5"/>
                      <a:pt x="1818" y="5"/>
                      <a:pt x="1818" y="5"/>
                    </a:cubicBezTo>
                    <a:cubicBezTo>
                      <a:pt x="1812" y="9"/>
                      <a:pt x="1809" y="9"/>
                      <a:pt x="1806" y="9"/>
                    </a:cubicBezTo>
                    <a:cubicBezTo>
                      <a:pt x="1804" y="9"/>
                      <a:pt x="1803" y="9"/>
                      <a:pt x="1802" y="9"/>
                    </a:cubicBezTo>
                    <a:cubicBezTo>
                      <a:pt x="1801" y="9"/>
                      <a:pt x="1800" y="10"/>
                      <a:pt x="1799" y="10"/>
                    </a:cubicBezTo>
                    <a:cubicBezTo>
                      <a:pt x="1801" y="10"/>
                      <a:pt x="1802" y="12"/>
                      <a:pt x="1802" y="13"/>
                    </a:cubicBezTo>
                    <a:cubicBezTo>
                      <a:pt x="1802" y="15"/>
                      <a:pt x="1801" y="16"/>
                      <a:pt x="1799" y="16"/>
                    </a:cubicBezTo>
                    <a:cubicBezTo>
                      <a:pt x="1798" y="16"/>
                      <a:pt x="1796" y="15"/>
                      <a:pt x="1796" y="13"/>
                    </a:cubicBezTo>
                    <a:cubicBezTo>
                      <a:pt x="1796" y="14"/>
                      <a:pt x="1795" y="15"/>
                      <a:pt x="1795" y="16"/>
                    </a:cubicBezTo>
                    <a:cubicBezTo>
                      <a:pt x="1793" y="17"/>
                      <a:pt x="1792" y="19"/>
                      <a:pt x="1791" y="21"/>
                    </a:cubicBezTo>
                    <a:cubicBezTo>
                      <a:pt x="1788" y="24"/>
                      <a:pt x="1778" y="35"/>
                      <a:pt x="1767" y="37"/>
                    </a:cubicBezTo>
                    <a:cubicBezTo>
                      <a:pt x="1764" y="38"/>
                      <a:pt x="1761" y="39"/>
                      <a:pt x="1759" y="40"/>
                    </a:cubicBezTo>
                    <a:cubicBezTo>
                      <a:pt x="1752" y="42"/>
                      <a:pt x="1746" y="44"/>
                      <a:pt x="1740" y="41"/>
                    </a:cubicBezTo>
                    <a:cubicBezTo>
                      <a:pt x="1736" y="39"/>
                      <a:pt x="1730" y="42"/>
                      <a:pt x="1723" y="46"/>
                    </a:cubicBezTo>
                    <a:cubicBezTo>
                      <a:pt x="1722" y="47"/>
                      <a:pt x="1720" y="48"/>
                      <a:pt x="1719" y="49"/>
                    </a:cubicBezTo>
                    <a:cubicBezTo>
                      <a:pt x="1714" y="51"/>
                      <a:pt x="1710" y="52"/>
                      <a:pt x="1708" y="52"/>
                    </a:cubicBezTo>
                    <a:cubicBezTo>
                      <a:pt x="1705" y="53"/>
                      <a:pt x="1703" y="53"/>
                      <a:pt x="1701" y="54"/>
                    </a:cubicBezTo>
                    <a:cubicBezTo>
                      <a:pt x="1699" y="56"/>
                      <a:pt x="1697" y="56"/>
                      <a:pt x="1695" y="55"/>
                    </a:cubicBezTo>
                    <a:cubicBezTo>
                      <a:pt x="1691" y="54"/>
                      <a:pt x="1689" y="50"/>
                      <a:pt x="1688" y="45"/>
                    </a:cubicBezTo>
                    <a:cubicBezTo>
                      <a:pt x="1688" y="42"/>
                      <a:pt x="1684" y="39"/>
                      <a:pt x="1681" y="38"/>
                    </a:cubicBezTo>
                    <a:cubicBezTo>
                      <a:pt x="1681" y="39"/>
                      <a:pt x="1681" y="39"/>
                      <a:pt x="1681" y="39"/>
                    </a:cubicBezTo>
                    <a:cubicBezTo>
                      <a:pt x="1683" y="47"/>
                      <a:pt x="1685" y="56"/>
                      <a:pt x="1682" y="61"/>
                    </a:cubicBezTo>
                    <a:cubicBezTo>
                      <a:pt x="1679" y="65"/>
                      <a:pt x="1670" y="68"/>
                      <a:pt x="1661" y="71"/>
                    </a:cubicBezTo>
                    <a:cubicBezTo>
                      <a:pt x="1659" y="72"/>
                      <a:pt x="1659" y="72"/>
                      <a:pt x="1659" y="72"/>
                    </a:cubicBezTo>
                    <a:cubicBezTo>
                      <a:pt x="1650" y="74"/>
                      <a:pt x="1640" y="77"/>
                      <a:pt x="1632" y="79"/>
                    </a:cubicBezTo>
                    <a:cubicBezTo>
                      <a:pt x="1625" y="81"/>
                      <a:pt x="1621" y="82"/>
                      <a:pt x="1617" y="84"/>
                    </a:cubicBezTo>
                    <a:cubicBezTo>
                      <a:pt x="1615" y="85"/>
                      <a:pt x="1615" y="85"/>
                      <a:pt x="1615" y="85"/>
                    </a:cubicBezTo>
                    <a:cubicBezTo>
                      <a:pt x="1612" y="87"/>
                      <a:pt x="1607" y="87"/>
                      <a:pt x="1600" y="88"/>
                    </a:cubicBezTo>
                    <a:cubicBezTo>
                      <a:pt x="1594" y="88"/>
                      <a:pt x="1588" y="89"/>
                      <a:pt x="1585" y="90"/>
                    </a:cubicBezTo>
                    <a:cubicBezTo>
                      <a:pt x="1580" y="92"/>
                      <a:pt x="1578" y="94"/>
                      <a:pt x="1578" y="96"/>
                    </a:cubicBezTo>
                    <a:cubicBezTo>
                      <a:pt x="1578" y="99"/>
                      <a:pt x="1578" y="101"/>
                      <a:pt x="1577" y="102"/>
                    </a:cubicBezTo>
                    <a:cubicBezTo>
                      <a:pt x="1576" y="103"/>
                      <a:pt x="1574" y="103"/>
                      <a:pt x="1573" y="103"/>
                    </a:cubicBezTo>
                    <a:cubicBezTo>
                      <a:pt x="1572" y="103"/>
                      <a:pt x="1571" y="104"/>
                      <a:pt x="1570" y="104"/>
                    </a:cubicBezTo>
                    <a:cubicBezTo>
                      <a:pt x="1570" y="105"/>
                      <a:pt x="1570" y="105"/>
                      <a:pt x="1571" y="106"/>
                    </a:cubicBezTo>
                    <a:cubicBezTo>
                      <a:pt x="1571" y="106"/>
                      <a:pt x="1572" y="107"/>
                      <a:pt x="1573" y="108"/>
                    </a:cubicBezTo>
                    <a:cubicBezTo>
                      <a:pt x="1576" y="112"/>
                      <a:pt x="1579" y="116"/>
                      <a:pt x="1579" y="120"/>
                    </a:cubicBezTo>
                    <a:cubicBezTo>
                      <a:pt x="1578" y="123"/>
                      <a:pt x="1577" y="130"/>
                      <a:pt x="1565" y="130"/>
                    </a:cubicBezTo>
                    <a:close/>
                    <a:moveTo>
                      <a:pt x="1799" y="11"/>
                    </a:moveTo>
                    <a:cubicBezTo>
                      <a:pt x="1798" y="11"/>
                      <a:pt x="1797" y="12"/>
                      <a:pt x="1797" y="13"/>
                    </a:cubicBezTo>
                    <a:cubicBezTo>
                      <a:pt x="1797" y="14"/>
                      <a:pt x="1798" y="15"/>
                      <a:pt x="1799" y="15"/>
                    </a:cubicBezTo>
                    <a:cubicBezTo>
                      <a:pt x="1800" y="15"/>
                      <a:pt x="1801" y="14"/>
                      <a:pt x="1801" y="13"/>
                    </a:cubicBezTo>
                    <a:cubicBezTo>
                      <a:pt x="1801" y="12"/>
                      <a:pt x="1800" y="11"/>
                      <a:pt x="1799" y="11"/>
                    </a:cubicBezTo>
                    <a:close/>
                    <a:moveTo>
                      <a:pt x="1579" y="107"/>
                    </a:moveTo>
                    <a:cubicBezTo>
                      <a:pt x="1578" y="107"/>
                      <a:pt x="1576" y="106"/>
                      <a:pt x="1576" y="104"/>
                    </a:cubicBezTo>
                    <a:cubicBezTo>
                      <a:pt x="1576" y="103"/>
                      <a:pt x="1578" y="101"/>
                      <a:pt x="1579" y="101"/>
                    </a:cubicBezTo>
                    <a:cubicBezTo>
                      <a:pt x="1581" y="101"/>
                      <a:pt x="1582" y="103"/>
                      <a:pt x="1582" y="104"/>
                    </a:cubicBezTo>
                    <a:cubicBezTo>
                      <a:pt x="1582" y="106"/>
                      <a:pt x="1581" y="107"/>
                      <a:pt x="1579" y="107"/>
                    </a:cubicBezTo>
                    <a:close/>
                    <a:moveTo>
                      <a:pt x="1579" y="102"/>
                    </a:moveTo>
                    <a:cubicBezTo>
                      <a:pt x="1578" y="102"/>
                      <a:pt x="1577" y="103"/>
                      <a:pt x="1577" y="104"/>
                    </a:cubicBezTo>
                    <a:cubicBezTo>
                      <a:pt x="1577" y="105"/>
                      <a:pt x="1578" y="106"/>
                      <a:pt x="1579" y="106"/>
                    </a:cubicBezTo>
                    <a:cubicBezTo>
                      <a:pt x="1580" y="106"/>
                      <a:pt x="1581" y="105"/>
                      <a:pt x="1581" y="104"/>
                    </a:cubicBezTo>
                    <a:cubicBezTo>
                      <a:pt x="1581" y="103"/>
                      <a:pt x="1580" y="102"/>
                      <a:pt x="1579" y="102"/>
                    </a:cubicBezTo>
                    <a:close/>
                    <a:moveTo>
                      <a:pt x="1526" y="103"/>
                    </a:moveTo>
                    <a:cubicBezTo>
                      <a:pt x="1524" y="103"/>
                      <a:pt x="1523" y="102"/>
                      <a:pt x="1523" y="100"/>
                    </a:cubicBezTo>
                    <a:cubicBezTo>
                      <a:pt x="1523" y="98"/>
                      <a:pt x="1525" y="97"/>
                      <a:pt x="1527" y="97"/>
                    </a:cubicBezTo>
                    <a:cubicBezTo>
                      <a:pt x="1526" y="97"/>
                      <a:pt x="1526" y="97"/>
                      <a:pt x="1526" y="96"/>
                    </a:cubicBezTo>
                    <a:cubicBezTo>
                      <a:pt x="1526" y="95"/>
                      <a:pt x="1528" y="93"/>
                      <a:pt x="1529" y="93"/>
                    </a:cubicBezTo>
                    <a:cubicBezTo>
                      <a:pt x="1531" y="93"/>
                      <a:pt x="1532" y="95"/>
                      <a:pt x="1532" y="96"/>
                    </a:cubicBezTo>
                    <a:cubicBezTo>
                      <a:pt x="1532" y="98"/>
                      <a:pt x="1530" y="99"/>
                      <a:pt x="1529" y="99"/>
                    </a:cubicBezTo>
                    <a:cubicBezTo>
                      <a:pt x="1529" y="99"/>
                      <a:pt x="1529" y="100"/>
                      <a:pt x="1529" y="100"/>
                    </a:cubicBezTo>
                    <a:cubicBezTo>
                      <a:pt x="1529" y="102"/>
                      <a:pt x="1528" y="103"/>
                      <a:pt x="1526" y="103"/>
                    </a:cubicBezTo>
                    <a:close/>
                    <a:moveTo>
                      <a:pt x="1526" y="98"/>
                    </a:moveTo>
                    <a:cubicBezTo>
                      <a:pt x="1525" y="98"/>
                      <a:pt x="1524" y="99"/>
                      <a:pt x="1524" y="100"/>
                    </a:cubicBezTo>
                    <a:cubicBezTo>
                      <a:pt x="1524" y="101"/>
                      <a:pt x="1525" y="102"/>
                      <a:pt x="1526" y="102"/>
                    </a:cubicBezTo>
                    <a:cubicBezTo>
                      <a:pt x="1527" y="102"/>
                      <a:pt x="1528" y="101"/>
                      <a:pt x="1528" y="100"/>
                    </a:cubicBezTo>
                    <a:cubicBezTo>
                      <a:pt x="1528" y="99"/>
                      <a:pt x="1527" y="98"/>
                      <a:pt x="1526" y="98"/>
                    </a:cubicBezTo>
                    <a:close/>
                    <a:moveTo>
                      <a:pt x="1529" y="94"/>
                    </a:moveTo>
                    <a:cubicBezTo>
                      <a:pt x="1528" y="94"/>
                      <a:pt x="1527" y="95"/>
                      <a:pt x="1527" y="96"/>
                    </a:cubicBezTo>
                    <a:cubicBezTo>
                      <a:pt x="1527" y="97"/>
                      <a:pt x="1528" y="98"/>
                      <a:pt x="1529" y="98"/>
                    </a:cubicBezTo>
                    <a:cubicBezTo>
                      <a:pt x="1530" y="98"/>
                      <a:pt x="1531" y="97"/>
                      <a:pt x="1531" y="96"/>
                    </a:cubicBezTo>
                    <a:cubicBezTo>
                      <a:pt x="1531" y="95"/>
                      <a:pt x="1530" y="94"/>
                      <a:pt x="1529" y="94"/>
                    </a:cubicBezTo>
                    <a:close/>
                    <a:moveTo>
                      <a:pt x="1524" y="94"/>
                    </a:moveTo>
                    <a:cubicBezTo>
                      <a:pt x="1523" y="94"/>
                      <a:pt x="1521" y="92"/>
                      <a:pt x="1521" y="91"/>
                    </a:cubicBezTo>
                    <a:cubicBezTo>
                      <a:pt x="1521" y="89"/>
                      <a:pt x="1523" y="88"/>
                      <a:pt x="1524" y="88"/>
                    </a:cubicBezTo>
                    <a:cubicBezTo>
                      <a:pt x="1526" y="88"/>
                      <a:pt x="1527" y="89"/>
                      <a:pt x="1527" y="91"/>
                    </a:cubicBezTo>
                    <a:cubicBezTo>
                      <a:pt x="1527" y="92"/>
                      <a:pt x="1526" y="94"/>
                      <a:pt x="1524" y="94"/>
                    </a:cubicBezTo>
                    <a:close/>
                    <a:moveTo>
                      <a:pt x="1524" y="89"/>
                    </a:moveTo>
                    <a:cubicBezTo>
                      <a:pt x="1523" y="89"/>
                      <a:pt x="1522" y="90"/>
                      <a:pt x="1522" y="91"/>
                    </a:cubicBezTo>
                    <a:cubicBezTo>
                      <a:pt x="1522" y="92"/>
                      <a:pt x="1523" y="93"/>
                      <a:pt x="1524" y="93"/>
                    </a:cubicBezTo>
                    <a:cubicBezTo>
                      <a:pt x="1525" y="93"/>
                      <a:pt x="1526" y="92"/>
                      <a:pt x="1526" y="91"/>
                    </a:cubicBezTo>
                    <a:cubicBezTo>
                      <a:pt x="1526" y="90"/>
                      <a:pt x="1525" y="89"/>
                      <a:pt x="1524" y="89"/>
                    </a:cubicBezTo>
                    <a:close/>
                    <a:moveTo>
                      <a:pt x="1929" y="67"/>
                    </a:moveTo>
                    <a:cubicBezTo>
                      <a:pt x="1929" y="67"/>
                      <a:pt x="1928" y="67"/>
                      <a:pt x="1927" y="67"/>
                    </a:cubicBezTo>
                    <a:cubicBezTo>
                      <a:pt x="1925" y="66"/>
                      <a:pt x="1923" y="64"/>
                      <a:pt x="1924" y="59"/>
                    </a:cubicBezTo>
                    <a:cubicBezTo>
                      <a:pt x="1925" y="56"/>
                      <a:pt x="1918" y="51"/>
                      <a:pt x="1916" y="49"/>
                    </a:cubicBezTo>
                    <a:cubicBezTo>
                      <a:pt x="1915" y="49"/>
                      <a:pt x="1915" y="49"/>
                      <a:pt x="1915" y="49"/>
                    </a:cubicBezTo>
                    <a:cubicBezTo>
                      <a:pt x="1911" y="46"/>
                      <a:pt x="1905" y="35"/>
                      <a:pt x="1904" y="31"/>
                    </a:cubicBezTo>
                    <a:cubicBezTo>
                      <a:pt x="1903" y="30"/>
                      <a:pt x="1903" y="30"/>
                      <a:pt x="1903" y="30"/>
                    </a:cubicBezTo>
                    <a:cubicBezTo>
                      <a:pt x="1901" y="25"/>
                      <a:pt x="1899" y="18"/>
                      <a:pt x="1900" y="14"/>
                    </a:cubicBezTo>
                    <a:cubicBezTo>
                      <a:pt x="1901" y="11"/>
                      <a:pt x="1901" y="4"/>
                      <a:pt x="1901" y="2"/>
                    </a:cubicBezTo>
                    <a:cubicBezTo>
                      <a:pt x="1905" y="2"/>
                      <a:pt x="1905" y="2"/>
                      <a:pt x="1905" y="2"/>
                    </a:cubicBezTo>
                    <a:cubicBezTo>
                      <a:pt x="1906" y="3"/>
                      <a:pt x="1906" y="11"/>
                      <a:pt x="1905" y="15"/>
                    </a:cubicBezTo>
                    <a:cubicBezTo>
                      <a:pt x="1904" y="18"/>
                      <a:pt x="1906" y="25"/>
                      <a:pt x="1907" y="28"/>
                    </a:cubicBezTo>
                    <a:cubicBezTo>
                      <a:pt x="1908" y="30"/>
                      <a:pt x="1908" y="30"/>
                      <a:pt x="1908" y="30"/>
                    </a:cubicBezTo>
                    <a:cubicBezTo>
                      <a:pt x="1909" y="33"/>
                      <a:pt x="1915" y="43"/>
                      <a:pt x="1918" y="45"/>
                    </a:cubicBezTo>
                    <a:cubicBezTo>
                      <a:pt x="1919" y="46"/>
                      <a:pt x="1919" y="46"/>
                      <a:pt x="1919" y="46"/>
                    </a:cubicBezTo>
                    <a:cubicBezTo>
                      <a:pt x="1923" y="49"/>
                      <a:pt x="1930" y="54"/>
                      <a:pt x="1929" y="60"/>
                    </a:cubicBezTo>
                    <a:cubicBezTo>
                      <a:pt x="1928" y="62"/>
                      <a:pt x="1929" y="62"/>
                      <a:pt x="1929" y="63"/>
                    </a:cubicBezTo>
                    <a:cubicBezTo>
                      <a:pt x="1930" y="62"/>
                      <a:pt x="1930" y="61"/>
                      <a:pt x="1929" y="60"/>
                    </a:cubicBezTo>
                    <a:cubicBezTo>
                      <a:pt x="1928" y="54"/>
                      <a:pt x="1928" y="45"/>
                      <a:pt x="1932" y="41"/>
                    </a:cubicBezTo>
                    <a:cubicBezTo>
                      <a:pt x="1935" y="39"/>
                      <a:pt x="1942" y="29"/>
                      <a:pt x="1945" y="19"/>
                    </a:cubicBezTo>
                    <a:cubicBezTo>
                      <a:pt x="1945" y="18"/>
                      <a:pt x="1946" y="16"/>
                      <a:pt x="1946" y="15"/>
                    </a:cubicBezTo>
                    <a:cubicBezTo>
                      <a:pt x="1948" y="10"/>
                      <a:pt x="1948" y="9"/>
                      <a:pt x="1948" y="2"/>
                    </a:cubicBezTo>
                    <a:cubicBezTo>
                      <a:pt x="1953" y="2"/>
                      <a:pt x="1953" y="2"/>
                      <a:pt x="1953" y="2"/>
                    </a:cubicBezTo>
                    <a:cubicBezTo>
                      <a:pt x="1953" y="10"/>
                      <a:pt x="1953" y="11"/>
                      <a:pt x="1951" y="17"/>
                    </a:cubicBezTo>
                    <a:cubicBezTo>
                      <a:pt x="1950" y="18"/>
                      <a:pt x="1950" y="19"/>
                      <a:pt x="1949" y="21"/>
                    </a:cubicBezTo>
                    <a:cubicBezTo>
                      <a:pt x="1946" y="31"/>
                      <a:pt x="1939" y="41"/>
                      <a:pt x="1935" y="45"/>
                    </a:cubicBezTo>
                    <a:cubicBezTo>
                      <a:pt x="1933" y="47"/>
                      <a:pt x="1933" y="54"/>
                      <a:pt x="1934" y="59"/>
                    </a:cubicBezTo>
                    <a:cubicBezTo>
                      <a:pt x="1935" y="64"/>
                      <a:pt x="1933" y="66"/>
                      <a:pt x="1932" y="67"/>
                    </a:cubicBezTo>
                    <a:cubicBezTo>
                      <a:pt x="1931" y="67"/>
                      <a:pt x="1930" y="67"/>
                      <a:pt x="1929" y="67"/>
                    </a:cubicBezTo>
                    <a:close/>
                    <a:moveTo>
                      <a:pt x="1930" y="63"/>
                    </a:moveTo>
                    <a:cubicBezTo>
                      <a:pt x="1930" y="63"/>
                      <a:pt x="1930" y="63"/>
                      <a:pt x="1930" y="63"/>
                    </a:cubicBezTo>
                    <a:cubicBezTo>
                      <a:pt x="1930" y="63"/>
                      <a:pt x="1930" y="63"/>
                      <a:pt x="1930" y="63"/>
                    </a:cubicBezTo>
                    <a:close/>
                    <a:moveTo>
                      <a:pt x="1956" y="63"/>
                    </a:moveTo>
                    <a:cubicBezTo>
                      <a:pt x="1955" y="63"/>
                      <a:pt x="1953" y="62"/>
                      <a:pt x="1953" y="60"/>
                    </a:cubicBezTo>
                    <a:cubicBezTo>
                      <a:pt x="1953" y="59"/>
                      <a:pt x="1955" y="57"/>
                      <a:pt x="1956" y="57"/>
                    </a:cubicBezTo>
                    <a:cubicBezTo>
                      <a:pt x="1958" y="57"/>
                      <a:pt x="1959" y="59"/>
                      <a:pt x="1959" y="60"/>
                    </a:cubicBezTo>
                    <a:cubicBezTo>
                      <a:pt x="1959" y="62"/>
                      <a:pt x="1958" y="63"/>
                      <a:pt x="1956" y="63"/>
                    </a:cubicBezTo>
                    <a:close/>
                    <a:moveTo>
                      <a:pt x="1956" y="58"/>
                    </a:moveTo>
                    <a:cubicBezTo>
                      <a:pt x="1955" y="58"/>
                      <a:pt x="1954" y="59"/>
                      <a:pt x="1954" y="60"/>
                    </a:cubicBezTo>
                    <a:cubicBezTo>
                      <a:pt x="1954" y="61"/>
                      <a:pt x="1955" y="62"/>
                      <a:pt x="1956" y="62"/>
                    </a:cubicBezTo>
                    <a:cubicBezTo>
                      <a:pt x="1957" y="62"/>
                      <a:pt x="1958" y="61"/>
                      <a:pt x="1958" y="60"/>
                    </a:cubicBezTo>
                    <a:cubicBezTo>
                      <a:pt x="1958" y="59"/>
                      <a:pt x="1957" y="58"/>
                      <a:pt x="1956" y="58"/>
                    </a:cubicBezTo>
                    <a:close/>
                    <a:moveTo>
                      <a:pt x="1949" y="41"/>
                    </a:moveTo>
                    <a:cubicBezTo>
                      <a:pt x="1947" y="41"/>
                      <a:pt x="1946" y="40"/>
                      <a:pt x="1946" y="38"/>
                    </a:cubicBezTo>
                    <a:cubicBezTo>
                      <a:pt x="1946" y="36"/>
                      <a:pt x="1947" y="35"/>
                      <a:pt x="1949" y="35"/>
                    </a:cubicBezTo>
                    <a:cubicBezTo>
                      <a:pt x="1950" y="35"/>
                      <a:pt x="1952" y="36"/>
                      <a:pt x="1952" y="38"/>
                    </a:cubicBezTo>
                    <a:cubicBezTo>
                      <a:pt x="1952" y="40"/>
                      <a:pt x="1950" y="41"/>
                      <a:pt x="1949" y="41"/>
                    </a:cubicBezTo>
                    <a:close/>
                    <a:moveTo>
                      <a:pt x="1949" y="36"/>
                    </a:moveTo>
                    <a:cubicBezTo>
                      <a:pt x="1948" y="36"/>
                      <a:pt x="1947" y="37"/>
                      <a:pt x="1947" y="38"/>
                    </a:cubicBezTo>
                    <a:cubicBezTo>
                      <a:pt x="1947" y="39"/>
                      <a:pt x="1948" y="40"/>
                      <a:pt x="1949" y="40"/>
                    </a:cubicBezTo>
                    <a:cubicBezTo>
                      <a:pt x="1950" y="40"/>
                      <a:pt x="1951" y="39"/>
                      <a:pt x="1951" y="38"/>
                    </a:cubicBezTo>
                    <a:cubicBezTo>
                      <a:pt x="1951" y="37"/>
                      <a:pt x="1950" y="36"/>
                      <a:pt x="1949" y="36"/>
                    </a:cubicBezTo>
                    <a:close/>
                    <a:moveTo>
                      <a:pt x="1876" y="29"/>
                    </a:moveTo>
                    <a:cubicBezTo>
                      <a:pt x="1874" y="29"/>
                      <a:pt x="1873" y="28"/>
                      <a:pt x="1873" y="26"/>
                    </a:cubicBezTo>
                    <a:cubicBezTo>
                      <a:pt x="1873" y="25"/>
                      <a:pt x="1874" y="23"/>
                      <a:pt x="1876" y="23"/>
                    </a:cubicBezTo>
                    <a:cubicBezTo>
                      <a:pt x="1877" y="23"/>
                      <a:pt x="1879" y="25"/>
                      <a:pt x="1879" y="26"/>
                    </a:cubicBezTo>
                    <a:cubicBezTo>
                      <a:pt x="1879" y="28"/>
                      <a:pt x="1877" y="29"/>
                      <a:pt x="1876" y="29"/>
                    </a:cubicBezTo>
                    <a:close/>
                    <a:moveTo>
                      <a:pt x="1876" y="24"/>
                    </a:moveTo>
                    <a:cubicBezTo>
                      <a:pt x="1875" y="24"/>
                      <a:pt x="1874" y="25"/>
                      <a:pt x="1874" y="26"/>
                    </a:cubicBezTo>
                    <a:cubicBezTo>
                      <a:pt x="1874" y="27"/>
                      <a:pt x="1875" y="28"/>
                      <a:pt x="1876" y="28"/>
                    </a:cubicBezTo>
                    <a:cubicBezTo>
                      <a:pt x="1877" y="28"/>
                      <a:pt x="1878" y="27"/>
                      <a:pt x="1878" y="26"/>
                    </a:cubicBezTo>
                    <a:cubicBezTo>
                      <a:pt x="1878" y="25"/>
                      <a:pt x="1877" y="24"/>
                      <a:pt x="1876" y="24"/>
                    </a:cubicBezTo>
                    <a:close/>
                    <a:moveTo>
                      <a:pt x="1873" y="22"/>
                    </a:moveTo>
                    <a:cubicBezTo>
                      <a:pt x="1871" y="22"/>
                      <a:pt x="1870" y="21"/>
                      <a:pt x="1870" y="19"/>
                    </a:cubicBezTo>
                    <a:cubicBezTo>
                      <a:pt x="1870" y="18"/>
                      <a:pt x="1871" y="16"/>
                      <a:pt x="1873" y="16"/>
                    </a:cubicBezTo>
                    <a:cubicBezTo>
                      <a:pt x="1874" y="16"/>
                      <a:pt x="1875" y="18"/>
                      <a:pt x="1875" y="19"/>
                    </a:cubicBezTo>
                    <a:cubicBezTo>
                      <a:pt x="1875" y="21"/>
                      <a:pt x="1874" y="22"/>
                      <a:pt x="1873" y="22"/>
                    </a:cubicBezTo>
                    <a:close/>
                    <a:moveTo>
                      <a:pt x="1873" y="17"/>
                    </a:moveTo>
                    <a:cubicBezTo>
                      <a:pt x="1872" y="17"/>
                      <a:pt x="1871" y="18"/>
                      <a:pt x="1871" y="19"/>
                    </a:cubicBezTo>
                    <a:cubicBezTo>
                      <a:pt x="1871" y="20"/>
                      <a:pt x="1872" y="21"/>
                      <a:pt x="1873" y="21"/>
                    </a:cubicBezTo>
                    <a:cubicBezTo>
                      <a:pt x="1874" y="21"/>
                      <a:pt x="1874" y="20"/>
                      <a:pt x="1874" y="19"/>
                    </a:cubicBezTo>
                    <a:cubicBezTo>
                      <a:pt x="1874" y="18"/>
                      <a:pt x="1874" y="17"/>
                      <a:pt x="1873" y="17"/>
                    </a:cubicBezTo>
                    <a:close/>
                    <a:moveTo>
                      <a:pt x="1884" y="12"/>
                    </a:moveTo>
                    <a:cubicBezTo>
                      <a:pt x="1882" y="12"/>
                      <a:pt x="1881" y="11"/>
                      <a:pt x="1881" y="9"/>
                    </a:cubicBezTo>
                    <a:cubicBezTo>
                      <a:pt x="1881" y="7"/>
                      <a:pt x="1882" y="6"/>
                      <a:pt x="1884" y="6"/>
                    </a:cubicBezTo>
                    <a:cubicBezTo>
                      <a:pt x="1886" y="6"/>
                      <a:pt x="1887" y="7"/>
                      <a:pt x="1887" y="9"/>
                    </a:cubicBezTo>
                    <a:cubicBezTo>
                      <a:pt x="1887" y="11"/>
                      <a:pt x="1886" y="12"/>
                      <a:pt x="1884" y="12"/>
                    </a:cubicBezTo>
                    <a:close/>
                    <a:moveTo>
                      <a:pt x="1884" y="7"/>
                    </a:moveTo>
                    <a:cubicBezTo>
                      <a:pt x="1883" y="7"/>
                      <a:pt x="1882" y="8"/>
                      <a:pt x="1882" y="9"/>
                    </a:cubicBezTo>
                    <a:cubicBezTo>
                      <a:pt x="1882" y="10"/>
                      <a:pt x="1883" y="11"/>
                      <a:pt x="1884" y="11"/>
                    </a:cubicBezTo>
                    <a:cubicBezTo>
                      <a:pt x="1885" y="11"/>
                      <a:pt x="1886" y="10"/>
                      <a:pt x="1886" y="9"/>
                    </a:cubicBezTo>
                    <a:cubicBezTo>
                      <a:pt x="1886" y="8"/>
                      <a:pt x="1885" y="7"/>
                      <a:pt x="1884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iṣlîďè">
                <a:extLst>
                  <a:ext uri="{FF2B5EF4-FFF2-40B4-BE49-F238E27FC236}">
                    <a16:creationId xmlns:a16="http://schemas.microsoft.com/office/drawing/2014/main" xmlns="" id="{3440965C-E973-4DCA-A1C5-6462A6DFE472}"/>
                  </a:ext>
                </a:extLst>
              </p:cNvPr>
              <p:cNvSpPr/>
              <p:nvPr/>
            </p:nvSpPr>
            <p:spPr bwMode="auto">
              <a:xfrm>
                <a:off x="8759825" y="4651375"/>
                <a:ext cx="25400" cy="33338"/>
              </a:xfrm>
              <a:custGeom>
                <a:avLst/>
                <a:gdLst>
                  <a:gd name="T0" fmla="*/ 11 w 12"/>
                  <a:gd name="T1" fmla="*/ 16 h 16"/>
                  <a:gd name="T2" fmla="*/ 12 w 12"/>
                  <a:gd name="T3" fmla="*/ 12 h 16"/>
                  <a:gd name="T4" fmla="*/ 11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1" y="16"/>
                    </a:moveTo>
                    <a:cubicBezTo>
                      <a:pt x="12" y="16"/>
                      <a:pt x="12" y="14"/>
                      <a:pt x="12" y="12"/>
                    </a:cubicBezTo>
                    <a:cubicBezTo>
                      <a:pt x="12" y="0"/>
                      <a:pt x="0" y="15"/>
                      <a:pt x="11" y="16"/>
                    </a:cubicBezTo>
                    <a:close/>
                  </a:path>
                </a:pathLst>
              </a:custGeom>
              <a:solidFill>
                <a:srgbClr val="F4F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îṧļîḋe">
                <a:extLst>
                  <a:ext uri="{FF2B5EF4-FFF2-40B4-BE49-F238E27FC236}">
                    <a16:creationId xmlns:a16="http://schemas.microsoft.com/office/drawing/2014/main" xmlns="" id="{656B9C0D-F691-43E8-BFDB-7DD0B8D6B38B}"/>
                  </a:ext>
                </a:extLst>
              </p:cNvPr>
              <p:cNvSpPr/>
              <p:nvPr/>
            </p:nvSpPr>
            <p:spPr bwMode="auto">
              <a:xfrm>
                <a:off x="8769350" y="4662488"/>
                <a:ext cx="22225" cy="26988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7 w 11"/>
                  <a:gd name="T5" fmla="*/ 13 h 13"/>
                  <a:gd name="T6" fmla="*/ 0 w 11"/>
                  <a:gd name="T7" fmla="*/ 7 h 13"/>
                  <a:gd name="T8" fmla="*/ 6 w 11"/>
                  <a:gd name="T9" fmla="*/ 0 h 13"/>
                  <a:gd name="T10" fmla="*/ 6 w 11"/>
                  <a:gd name="T11" fmla="*/ 0 h 13"/>
                  <a:gd name="T12" fmla="*/ 11 w 11"/>
                  <a:gd name="T13" fmla="*/ 7 h 13"/>
                  <a:gd name="T14" fmla="*/ 9 w 11"/>
                  <a:gd name="T15" fmla="*/ 12 h 13"/>
                  <a:gd name="T16" fmla="*/ 7 w 11"/>
                  <a:gd name="T17" fmla="*/ 13 h 13"/>
                  <a:gd name="T18" fmla="*/ 6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6 w 11"/>
                  <a:gd name="T25" fmla="*/ 7 h 13"/>
                  <a:gd name="T26" fmla="*/ 6 w 11"/>
                  <a:gd name="T2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3"/>
                      <a:pt x="0" y="9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11" y="1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6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ïṥḻiḍe">
                <a:extLst>
                  <a:ext uri="{FF2B5EF4-FFF2-40B4-BE49-F238E27FC236}">
                    <a16:creationId xmlns:a16="http://schemas.microsoft.com/office/drawing/2014/main" xmlns="" id="{984530BD-A134-421C-9930-D3A0046107AB}"/>
                  </a:ext>
                </a:extLst>
              </p:cNvPr>
              <p:cNvSpPr/>
              <p:nvPr/>
            </p:nvSpPr>
            <p:spPr bwMode="auto">
              <a:xfrm>
                <a:off x="6534150" y="2508250"/>
                <a:ext cx="2286000" cy="4351338"/>
              </a:xfrm>
              <a:custGeom>
                <a:avLst/>
                <a:gdLst>
                  <a:gd name="T0" fmla="*/ 59 w 1066"/>
                  <a:gd name="T1" fmla="*/ 2023 h 2031"/>
                  <a:gd name="T2" fmla="*/ 17 w 1066"/>
                  <a:gd name="T3" fmla="*/ 2004 h 2031"/>
                  <a:gd name="T4" fmla="*/ 5 w 1066"/>
                  <a:gd name="T5" fmla="*/ 1966 h 2031"/>
                  <a:gd name="T6" fmla="*/ 16 w 1066"/>
                  <a:gd name="T7" fmla="*/ 1925 h 2031"/>
                  <a:gd name="T8" fmla="*/ 53 w 1066"/>
                  <a:gd name="T9" fmla="*/ 1894 h 2031"/>
                  <a:gd name="T10" fmla="*/ 86 w 1066"/>
                  <a:gd name="T11" fmla="*/ 1882 h 2031"/>
                  <a:gd name="T12" fmla="*/ 128 w 1066"/>
                  <a:gd name="T13" fmla="*/ 1880 h 2031"/>
                  <a:gd name="T14" fmla="*/ 173 w 1066"/>
                  <a:gd name="T15" fmla="*/ 1869 h 2031"/>
                  <a:gd name="T16" fmla="*/ 211 w 1066"/>
                  <a:gd name="T17" fmla="*/ 1878 h 2031"/>
                  <a:gd name="T18" fmla="*/ 220 w 1066"/>
                  <a:gd name="T19" fmla="*/ 1906 h 2031"/>
                  <a:gd name="T20" fmla="*/ 189 w 1066"/>
                  <a:gd name="T21" fmla="*/ 1925 h 2031"/>
                  <a:gd name="T22" fmla="*/ 173 w 1066"/>
                  <a:gd name="T23" fmla="*/ 1968 h 2031"/>
                  <a:gd name="T24" fmla="*/ 138 w 1066"/>
                  <a:gd name="T25" fmla="*/ 2005 h 2031"/>
                  <a:gd name="T26" fmla="*/ 103 w 1066"/>
                  <a:gd name="T27" fmla="*/ 2023 h 2031"/>
                  <a:gd name="T28" fmla="*/ 99 w 1066"/>
                  <a:gd name="T29" fmla="*/ 2025 h 2031"/>
                  <a:gd name="T30" fmla="*/ 128 w 1066"/>
                  <a:gd name="T31" fmla="*/ 2010 h 2031"/>
                  <a:gd name="T32" fmla="*/ 169 w 1066"/>
                  <a:gd name="T33" fmla="*/ 1978 h 2031"/>
                  <a:gd name="T34" fmla="*/ 178 w 1066"/>
                  <a:gd name="T35" fmla="*/ 1945 h 2031"/>
                  <a:gd name="T36" fmla="*/ 203 w 1066"/>
                  <a:gd name="T37" fmla="*/ 1913 h 2031"/>
                  <a:gd name="T38" fmla="*/ 211 w 1066"/>
                  <a:gd name="T39" fmla="*/ 1887 h 2031"/>
                  <a:gd name="T40" fmla="*/ 178 w 1066"/>
                  <a:gd name="T41" fmla="*/ 1869 h 2031"/>
                  <a:gd name="T42" fmla="*/ 163 w 1066"/>
                  <a:gd name="T43" fmla="*/ 1869 h 2031"/>
                  <a:gd name="T44" fmla="*/ 115 w 1066"/>
                  <a:gd name="T45" fmla="*/ 1880 h 2031"/>
                  <a:gd name="T46" fmla="*/ 81 w 1066"/>
                  <a:gd name="T47" fmla="*/ 1887 h 2031"/>
                  <a:gd name="T48" fmla="*/ 68 w 1066"/>
                  <a:gd name="T49" fmla="*/ 1893 h 2031"/>
                  <a:gd name="T50" fmla="*/ 11 w 1066"/>
                  <a:gd name="T51" fmla="*/ 1935 h 2031"/>
                  <a:gd name="T52" fmla="*/ 12 w 1066"/>
                  <a:gd name="T53" fmla="*/ 1981 h 2031"/>
                  <a:gd name="T54" fmla="*/ 38 w 1066"/>
                  <a:gd name="T55" fmla="*/ 2012 h 2031"/>
                  <a:gd name="T56" fmla="*/ 78 w 1066"/>
                  <a:gd name="T57" fmla="*/ 2021 h 2031"/>
                  <a:gd name="T58" fmla="*/ 452 w 1066"/>
                  <a:gd name="T59" fmla="*/ 1669 h 2031"/>
                  <a:gd name="T60" fmla="*/ 459 w 1066"/>
                  <a:gd name="T61" fmla="*/ 1678 h 2031"/>
                  <a:gd name="T62" fmla="*/ 462 w 1066"/>
                  <a:gd name="T63" fmla="*/ 1670 h 2031"/>
                  <a:gd name="T64" fmla="*/ 466 w 1066"/>
                  <a:gd name="T65" fmla="*/ 1672 h 2031"/>
                  <a:gd name="T66" fmla="*/ 1037 w 1066"/>
                  <a:gd name="T67" fmla="*/ 921 h 2031"/>
                  <a:gd name="T68" fmla="*/ 1041 w 1066"/>
                  <a:gd name="T69" fmla="*/ 919 h 2031"/>
                  <a:gd name="T70" fmla="*/ 1040 w 1066"/>
                  <a:gd name="T71" fmla="*/ 917 h 2031"/>
                  <a:gd name="T72" fmla="*/ 997 w 1066"/>
                  <a:gd name="T73" fmla="*/ 804 h 2031"/>
                  <a:gd name="T74" fmla="*/ 1013 w 1066"/>
                  <a:gd name="T75" fmla="*/ 813 h 2031"/>
                  <a:gd name="T76" fmla="*/ 982 w 1066"/>
                  <a:gd name="T77" fmla="*/ 791 h 2031"/>
                  <a:gd name="T78" fmla="*/ 991 w 1066"/>
                  <a:gd name="T79" fmla="*/ 776 h 2031"/>
                  <a:gd name="T80" fmla="*/ 970 w 1066"/>
                  <a:gd name="T81" fmla="*/ 777 h 2031"/>
                  <a:gd name="T82" fmla="*/ 996 w 1066"/>
                  <a:gd name="T83" fmla="*/ 784 h 2031"/>
                  <a:gd name="T84" fmla="*/ 967 w 1066"/>
                  <a:gd name="T85" fmla="*/ 776 h 2031"/>
                  <a:gd name="T86" fmla="*/ 966 w 1066"/>
                  <a:gd name="T87" fmla="*/ 778 h 2031"/>
                  <a:gd name="T88" fmla="*/ 874 w 1066"/>
                  <a:gd name="T89" fmla="*/ 230 h 2031"/>
                  <a:gd name="T90" fmla="*/ 870 w 1066"/>
                  <a:gd name="T91" fmla="*/ 231 h 2031"/>
                  <a:gd name="T92" fmla="*/ 858 w 1066"/>
                  <a:gd name="T93" fmla="*/ 227 h 2031"/>
                  <a:gd name="T94" fmla="*/ 862 w 1066"/>
                  <a:gd name="T95" fmla="*/ 229 h 2031"/>
                  <a:gd name="T96" fmla="*/ 861 w 1066"/>
                  <a:gd name="T97" fmla="*/ 227 h 2031"/>
                  <a:gd name="T98" fmla="*/ 864 w 1066"/>
                  <a:gd name="T99" fmla="*/ 209 h 2031"/>
                  <a:gd name="T100" fmla="*/ 868 w 1066"/>
                  <a:gd name="T101" fmla="*/ 211 h 2031"/>
                  <a:gd name="T102" fmla="*/ 893 w 1066"/>
                  <a:gd name="T103" fmla="*/ 102 h 2031"/>
                  <a:gd name="T104" fmla="*/ 884 w 1066"/>
                  <a:gd name="T105" fmla="*/ 91 h 2031"/>
                  <a:gd name="T106" fmla="*/ 905 w 1066"/>
                  <a:gd name="T107" fmla="*/ 87 h 2031"/>
                  <a:gd name="T108" fmla="*/ 898 w 1066"/>
                  <a:gd name="T109" fmla="*/ 100 h 2031"/>
                  <a:gd name="T110" fmla="*/ 901 w 1066"/>
                  <a:gd name="T111" fmla="*/ 84 h 2031"/>
                  <a:gd name="T112" fmla="*/ 886 w 1066"/>
                  <a:gd name="T113" fmla="*/ 88 h 2031"/>
                  <a:gd name="T114" fmla="*/ 846 w 1066"/>
                  <a:gd name="T115" fmla="*/ 2 h 2031"/>
                  <a:gd name="T116" fmla="*/ 846 w 1066"/>
                  <a:gd name="T117" fmla="*/ 13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6" h="2031">
                    <a:moveTo>
                      <a:pt x="97" y="2031"/>
                    </a:moveTo>
                    <a:cubicBezTo>
                      <a:pt x="96" y="2031"/>
                      <a:pt x="94" y="2030"/>
                      <a:pt x="93" y="2030"/>
                    </a:cubicBezTo>
                    <a:cubicBezTo>
                      <a:pt x="92" y="2029"/>
                      <a:pt x="92" y="2028"/>
                      <a:pt x="91" y="2028"/>
                    </a:cubicBezTo>
                    <a:cubicBezTo>
                      <a:pt x="90" y="2027"/>
                      <a:pt x="89" y="2026"/>
                      <a:pt x="85" y="2025"/>
                    </a:cubicBezTo>
                    <a:cubicBezTo>
                      <a:pt x="81" y="2025"/>
                      <a:pt x="80" y="2025"/>
                      <a:pt x="78" y="2025"/>
                    </a:cubicBezTo>
                    <a:cubicBezTo>
                      <a:pt x="77" y="2025"/>
                      <a:pt x="75" y="2026"/>
                      <a:pt x="70" y="2025"/>
                    </a:cubicBezTo>
                    <a:cubicBezTo>
                      <a:pt x="67" y="2025"/>
                      <a:pt x="65" y="2025"/>
                      <a:pt x="64" y="2023"/>
                    </a:cubicBezTo>
                    <a:cubicBezTo>
                      <a:pt x="63" y="2023"/>
                      <a:pt x="62" y="2023"/>
                      <a:pt x="59" y="2023"/>
                    </a:cubicBezTo>
                    <a:cubicBezTo>
                      <a:pt x="50" y="2022"/>
                      <a:pt x="48" y="2021"/>
                      <a:pt x="46" y="2019"/>
                    </a:cubicBezTo>
                    <a:cubicBezTo>
                      <a:pt x="45" y="2019"/>
                      <a:pt x="45" y="2018"/>
                      <a:pt x="45" y="2018"/>
                    </a:cubicBezTo>
                    <a:cubicBezTo>
                      <a:pt x="44" y="2018"/>
                      <a:pt x="44" y="2018"/>
                      <a:pt x="44" y="2018"/>
                    </a:cubicBezTo>
                    <a:cubicBezTo>
                      <a:pt x="42" y="2017"/>
                      <a:pt x="42" y="2017"/>
                      <a:pt x="40" y="2017"/>
                    </a:cubicBezTo>
                    <a:cubicBezTo>
                      <a:pt x="38" y="2017"/>
                      <a:pt x="34" y="2017"/>
                      <a:pt x="34" y="2013"/>
                    </a:cubicBezTo>
                    <a:cubicBezTo>
                      <a:pt x="33" y="2013"/>
                      <a:pt x="33" y="2013"/>
                      <a:pt x="33" y="2013"/>
                    </a:cubicBezTo>
                    <a:cubicBezTo>
                      <a:pt x="29" y="2013"/>
                      <a:pt x="23" y="2008"/>
                      <a:pt x="22" y="2005"/>
                    </a:cubicBezTo>
                    <a:cubicBezTo>
                      <a:pt x="22" y="2004"/>
                      <a:pt x="19" y="2004"/>
                      <a:pt x="17" y="2004"/>
                    </a:cubicBezTo>
                    <a:cubicBezTo>
                      <a:pt x="16" y="2004"/>
                      <a:pt x="15" y="2004"/>
                      <a:pt x="15" y="2003"/>
                    </a:cubicBezTo>
                    <a:cubicBezTo>
                      <a:pt x="13" y="2003"/>
                      <a:pt x="11" y="2001"/>
                      <a:pt x="9" y="1999"/>
                    </a:cubicBezTo>
                    <a:cubicBezTo>
                      <a:pt x="9" y="1997"/>
                      <a:pt x="8" y="1994"/>
                      <a:pt x="10" y="1991"/>
                    </a:cubicBezTo>
                    <a:cubicBezTo>
                      <a:pt x="12" y="1987"/>
                      <a:pt x="12" y="1986"/>
                      <a:pt x="12" y="1986"/>
                    </a:cubicBezTo>
                    <a:cubicBezTo>
                      <a:pt x="12" y="1986"/>
                      <a:pt x="11" y="1986"/>
                      <a:pt x="11" y="1986"/>
                    </a:cubicBezTo>
                    <a:cubicBezTo>
                      <a:pt x="9" y="1985"/>
                      <a:pt x="9" y="1984"/>
                      <a:pt x="8" y="1984"/>
                    </a:cubicBezTo>
                    <a:cubicBezTo>
                      <a:pt x="8" y="1984"/>
                      <a:pt x="8" y="1984"/>
                      <a:pt x="8" y="1984"/>
                    </a:cubicBezTo>
                    <a:cubicBezTo>
                      <a:pt x="8" y="1983"/>
                      <a:pt x="0" y="1975"/>
                      <a:pt x="5" y="1966"/>
                    </a:cubicBezTo>
                    <a:cubicBezTo>
                      <a:pt x="8" y="1960"/>
                      <a:pt x="7" y="1957"/>
                      <a:pt x="6" y="1954"/>
                    </a:cubicBezTo>
                    <a:cubicBezTo>
                      <a:pt x="6" y="1953"/>
                      <a:pt x="6" y="1953"/>
                      <a:pt x="6" y="1952"/>
                    </a:cubicBezTo>
                    <a:cubicBezTo>
                      <a:pt x="5" y="1950"/>
                      <a:pt x="6" y="1948"/>
                      <a:pt x="7" y="1947"/>
                    </a:cubicBezTo>
                    <a:cubicBezTo>
                      <a:pt x="7" y="1946"/>
                      <a:pt x="8" y="1945"/>
                      <a:pt x="8" y="1943"/>
                    </a:cubicBezTo>
                    <a:cubicBezTo>
                      <a:pt x="8" y="1941"/>
                      <a:pt x="7" y="1941"/>
                      <a:pt x="7" y="1940"/>
                    </a:cubicBezTo>
                    <a:cubicBezTo>
                      <a:pt x="5" y="1938"/>
                      <a:pt x="5" y="1936"/>
                      <a:pt x="7" y="1933"/>
                    </a:cubicBezTo>
                    <a:cubicBezTo>
                      <a:pt x="8" y="1931"/>
                      <a:pt x="9" y="1930"/>
                      <a:pt x="9" y="1929"/>
                    </a:cubicBezTo>
                    <a:cubicBezTo>
                      <a:pt x="10" y="1926"/>
                      <a:pt x="11" y="1925"/>
                      <a:pt x="16" y="1925"/>
                    </a:cubicBezTo>
                    <a:cubicBezTo>
                      <a:pt x="19" y="1925"/>
                      <a:pt x="23" y="1921"/>
                      <a:pt x="25" y="1919"/>
                    </a:cubicBezTo>
                    <a:cubicBezTo>
                      <a:pt x="26" y="1918"/>
                      <a:pt x="27" y="1917"/>
                      <a:pt x="28" y="1917"/>
                    </a:cubicBezTo>
                    <a:cubicBezTo>
                      <a:pt x="30" y="1915"/>
                      <a:pt x="38" y="1911"/>
                      <a:pt x="46" y="1906"/>
                    </a:cubicBezTo>
                    <a:cubicBezTo>
                      <a:pt x="50" y="1904"/>
                      <a:pt x="54" y="1901"/>
                      <a:pt x="56" y="1900"/>
                    </a:cubicBezTo>
                    <a:cubicBezTo>
                      <a:pt x="59" y="1898"/>
                      <a:pt x="61" y="1897"/>
                      <a:pt x="62" y="1896"/>
                    </a:cubicBezTo>
                    <a:cubicBezTo>
                      <a:pt x="60" y="1897"/>
                      <a:pt x="58" y="1898"/>
                      <a:pt x="56" y="1897"/>
                    </a:cubicBezTo>
                    <a:cubicBezTo>
                      <a:pt x="55" y="1897"/>
                      <a:pt x="54" y="1896"/>
                      <a:pt x="54" y="1895"/>
                    </a:cubicBezTo>
                    <a:cubicBezTo>
                      <a:pt x="53" y="1894"/>
                      <a:pt x="53" y="1894"/>
                      <a:pt x="53" y="1894"/>
                    </a:cubicBezTo>
                    <a:cubicBezTo>
                      <a:pt x="54" y="1893"/>
                      <a:pt x="54" y="1893"/>
                      <a:pt x="54" y="1893"/>
                    </a:cubicBezTo>
                    <a:cubicBezTo>
                      <a:pt x="54" y="1893"/>
                      <a:pt x="55" y="1890"/>
                      <a:pt x="58" y="1886"/>
                    </a:cubicBezTo>
                    <a:cubicBezTo>
                      <a:pt x="59" y="1885"/>
                      <a:pt x="59" y="1885"/>
                      <a:pt x="60" y="1884"/>
                    </a:cubicBezTo>
                    <a:cubicBezTo>
                      <a:pt x="62" y="1881"/>
                      <a:pt x="65" y="1878"/>
                      <a:pt x="71" y="1881"/>
                    </a:cubicBezTo>
                    <a:cubicBezTo>
                      <a:pt x="77" y="1882"/>
                      <a:pt x="79" y="1883"/>
                      <a:pt x="81" y="1883"/>
                    </a:cubicBezTo>
                    <a:cubicBezTo>
                      <a:pt x="82" y="1883"/>
                      <a:pt x="82" y="1883"/>
                      <a:pt x="83" y="1883"/>
                    </a:cubicBezTo>
                    <a:cubicBezTo>
                      <a:pt x="84" y="1883"/>
                      <a:pt x="85" y="1883"/>
                      <a:pt x="86" y="1883"/>
                    </a:cubicBezTo>
                    <a:cubicBezTo>
                      <a:pt x="86" y="1883"/>
                      <a:pt x="86" y="1882"/>
                      <a:pt x="86" y="1882"/>
                    </a:cubicBezTo>
                    <a:cubicBezTo>
                      <a:pt x="86" y="1880"/>
                      <a:pt x="86" y="1878"/>
                      <a:pt x="87" y="1877"/>
                    </a:cubicBezTo>
                    <a:cubicBezTo>
                      <a:pt x="89" y="1875"/>
                      <a:pt x="93" y="1874"/>
                      <a:pt x="96" y="1874"/>
                    </a:cubicBezTo>
                    <a:cubicBezTo>
                      <a:pt x="99" y="1874"/>
                      <a:pt x="101" y="1875"/>
                      <a:pt x="102" y="1875"/>
                    </a:cubicBezTo>
                    <a:cubicBezTo>
                      <a:pt x="104" y="1876"/>
                      <a:pt x="106" y="1877"/>
                      <a:pt x="109" y="1877"/>
                    </a:cubicBezTo>
                    <a:cubicBezTo>
                      <a:pt x="111" y="1877"/>
                      <a:pt x="111" y="1876"/>
                      <a:pt x="112" y="1876"/>
                    </a:cubicBezTo>
                    <a:cubicBezTo>
                      <a:pt x="114" y="1874"/>
                      <a:pt x="116" y="1874"/>
                      <a:pt x="120" y="1876"/>
                    </a:cubicBezTo>
                    <a:cubicBezTo>
                      <a:pt x="122" y="1878"/>
                      <a:pt x="124" y="1878"/>
                      <a:pt x="125" y="1878"/>
                    </a:cubicBezTo>
                    <a:cubicBezTo>
                      <a:pt x="126" y="1878"/>
                      <a:pt x="127" y="1879"/>
                      <a:pt x="128" y="1880"/>
                    </a:cubicBezTo>
                    <a:cubicBezTo>
                      <a:pt x="128" y="1880"/>
                      <a:pt x="130" y="1880"/>
                      <a:pt x="132" y="1879"/>
                    </a:cubicBezTo>
                    <a:cubicBezTo>
                      <a:pt x="133" y="1879"/>
                      <a:pt x="134" y="1878"/>
                      <a:pt x="134" y="1876"/>
                    </a:cubicBezTo>
                    <a:cubicBezTo>
                      <a:pt x="136" y="1869"/>
                      <a:pt x="141" y="1866"/>
                      <a:pt x="148" y="1867"/>
                    </a:cubicBezTo>
                    <a:cubicBezTo>
                      <a:pt x="154" y="1867"/>
                      <a:pt x="160" y="1865"/>
                      <a:pt x="161" y="1865"/>
                    </a:cubicBezTo>
                    <a:cubicBezTo>
                      <a:pt x="165" y="1864"/>
                      <a:pt x="167" y="1866"/>
                      <a:pt x="168" y="1867"/>
                    </a:cubicBezTo>
                    <a:cubicBezTo>
                      <a:pt x="168" y="1868"/>
                      <a:pt x="169" y="1869"/>
                      <a:pt x="170" y="1870"/>
                    </a:cubicBezTo>
                    <a:cubicBezTo>
                      <a:pt x="172" y="1871"/>
                      <a:pt x="173" y="1871"/>
                      <a:pt x="174" y="1872"/>
                    </a:cubicBezTo>
                    <a:cubicBezTo>
                      <a:pt x="173" y="1871"/>
                      <a:pt x="173" y="1870"/>
                      <a:pt x="173" y="1869"/>
                    </a:cubicBezTo>
                    <a:cubicBezTo>
                      <a:pt x="173" y="1868"/>
                      <a:pt x="174" y="1866"/>
                      <a:pt x="175" y="1865"/>
                    </a:cubicBezTo>
                    <a:cubicBezTo>
                      <a:pt x="177" y="1864"/>
                      <a:pt x="177" y="1864"/>
                      <a:pt x="178" y="1864"/>
                    </a:cubicBezTo>
                    <a:cubicBezTo>
                      <a:pt x="178" y="1864"/>
                      <a:pt x="178" y="1863"/>
                      <a:pt x="179" y="1862"/>
                    </a:cubicBezTo>
                    <a:cubicBezTo>
                      <a:pt x="180" y="1860"/>
                      <a:pt x="182" y="1858"/>
                      <a:pt x="185" y="1858"/>
                    </a:cubicBezTo>
                    <a:cubicBezTo>
                      <a:pt x="187" y="1859"/>
                      <a:pt x="187" y="1862"/>
                      <a:pt x="187" y="1863"/>
                    </a:cubicBezTo>
                    <a:cubicBezTo>
                      <a:pt x="188" y="1868"/>
                      <a:pt x="189" y="1870"/>
                      <a:pt x="191" y="1871"/>
                    </a:cubicBezTo>
                    <a:cubicBezTo>
                      <a:pt x="194" y="1872"/>
                      <a:pt x="198" y="1872"/>
                      <a:pt x="201" y="1872"/>
                    </a:cubicBezTo>
                    <a:cubicBezTo>
                      <a:pt x="203" y="1872"/>
                      <a:pt x="209" y="1871"/>
                      <a:pt x="211" y="1878"/>
                    </a:cubicBezTo>
                    <a:cubicBezTo>
                      <a:pt x="212" y="1881"/>
                      <a:pt x="213" y="1882"/>
                      <a:pt x="214" y="1883"/>
                    </a:cubicBezTo>
                    <a:cubicBezTo>
                      <a:pt x="215" y="1884"/>
                      <a:pt x="215" y="1884"/>
                      <a:pt x="216" y="1885"/>
                    </a:cubicBezTo>
                    <a:cubicBezTo>
                      <a:pt x="216" y="1886"/>
                      <a:pt x="216" y="1887"/>
                      <a:pt x="216" y="1892"/>
                    </a:cubicBezTo>
                    <a:cubicBezTo>
                      <a:pt x="216" y="1895"/>
                      <a:pt x="216" y="1897"/>
                      <a:pt x="216" y="1899"/>
                    </a:cubicBezTo>
                    <a:cubicBezTo>
                      <a:pt x="216" y="1899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1"/>
                    </a:cubicBezTo>
                    <a:cubicBezTo>
                      <a:pt x="217" y="1901"/>
                      <a:pt x="221" y="1903"/>
                      <a:pt x="220" y="1906"/>
                    </a:cubicBezTo>
                    <a:cubicBezTo>
                      <a:pt x="220" y="1909"/>
                      <a:pt x="216" y="1910"/>
                      <a:pt x="215" y="1910"/>
                    </a:cubicBezTo>
                    <a:cubicBezTo>
                      <a:pt x="211" y="1911"/>
                      <a:pt x="209" y="1913"/>
                      <a:pt x="206" y="1916"/>
                    </a:cubicBezTo>
                    <a:cubicBezTo>
                      <a:pt x="206" y="1916"/>
                      <a:pt x="206" y="1916"/>
                      <a:pt x="206" y="1916"/>
                    </a:cubicBezTo>
                    <a:cubicBezTo>
                      <a:pt x="205" y="1918"/>
                      <a:pt x="204" y="1918"/>
                      <a:pt x="202" y="1918"/>
                    </a:cubicBezTo>
                    <a:cubicBezTo>
                      <a:pt x="200" y="1918"/>
                      <a:pt x="199" y="1916"/>
                      <a:pt x="198" y="1915"/>
                    </a:cubicBezTo>
                    <a:cubicBezTo>
                      <a:pt x="197" y="1914"/>
                      <a:pt x="197" y="1914"/>
                      <a:pt x="197" y="1913"/>
                    </a:cubicBezTo>
                    <a:cubicBezTo>
                      <a:pt x="197" y="1913"/>
                      <a:pt x="196" y="1914"/>
                      <a:pt x="196" y="1916"/>
                    </a:cubicBezTo>
                    <a:cubicBezTo>
                      <a:pt x="194" y="1919"/>
                      <a:pt x="192" y="1922"/>
                      <a:pt x="189" y="1925"/>
                    </a:cubicBezTo>
                    <a:cubicBezTo>
                      <a:pt x="187" y="1926"/>
                      <a:pt x="185" y="1931"/>
                      <a:pt x="185" y="1934"/>
                    </a:cubicBezTo>
                    <a:cubicBezTo>
                      <a:pt x="185" y="1936"/>
                      <a:pt x="185" y="1936"/>
                      <a:pt x="185" y="1936"/>
                    </a:cubicBezTo>
                    <a:cubicBezTo>
                      <a:pt x="184" y="1940"/>
                      <a:pt x="184" y="1946"/>
                      <a:pt x="180" y="1949"/>
                    </a:cubicBezTo>
                    <a:cubicBezTo>
                      <a:pt x="178" y="1950"/>
                      <a:pt x="177" y="1951"/>
                      <a:pt x="177" y="1951"/>
                    </a:cubicBezTo>
                    <a:cubicBezTo>
                      <a:pt x="178" y="1953"/>
                      <a:pt x="177" y="1955"/>
                      <a:pt x="177" y="1956"/>
                    </a:cubicBezTo>
                    <a:cubicBezTo>
                      <a:pt x="176" y="1957"/>
                      <a:pt x="176" y="1958"/>
                      <a:pt x="175" y="1959"/>
                    </a:cubicBezTo>
                    <a:cubicBezTo>
                      <a:pt x="175" y="1960"/>
                      <a:pt x="175" y="1961"/>
                      <a:pt x="174" y="1962"/>
                    </a:cubicBezTo>
                    <a:cubicBezTo>
                      <a:pt x="173" y="1964"/>
                      <a:pt x="172" y="1967"/>
                      <a:pt x="173" y="1968"/>
                    </a:cubicBezTo>
                    <a:cubicBezTo>
                      <a:pt x="174" y="1972"/>
                      <a:pt x="174" y="1976"/>
                      <a:pt x="173" y="1977"/>
                    </a:cubicBezTo>
                    <a:cubicBezTo>
                      <a:pt x="174" y="1979"/>
                      <a:pt x="173" y="1981"/>
                      <a:pt x="170" y="1983"/>
                    </a:cubicBezTo>
                    <a:cubicBezTo>
                      <a:pt x="169" y="1983"/>
                      <a:pt x="168" y="1984"/>
                      <a:pt x="167" y="1985"/>
                    </a:cubicBezTo>
                    <a:cubicBezTo>
                      <a:pt x="166" y="1986"/>
                      <a:pt x="165" y="1987"/>
                      <a:pt x="164" y="1987"/>
                    </a:cubicBezTo>
                    <a:cubicBezTo>
                      <a:pt x="162" y="1988"/>
                      <a:pt x="161" y="1988"/>
                      <a:pt x="160" y="1987"/>
                    </a:cubicBezTo>
                    <a:cubicBezTo>
                      <a:pt x="160" y="1987"/>
                      <a:pt x="159" y="1987"/>
                      <a:pt x="158" y="1987"/>
                    </a:cubicBezTo>
                    <a:cubicBezTo>
                      <a:pt x="154" y="1987"/>
                      <a:pt x="149" y="1990"/>
                      <a:pt x="145" y="1994"/>
                    </a:cubicBezTo>
                    <a:cubicBezTo>
                      <a:pt x="141" y="1998"/>
                      <a:pt x="139" y="2000"/>
                      <a:pt x="138" y="2005"/>
                    </a:cubicBezTo>
                    <a:cubicBezTo>
                      <a:pt x="137" y="2009"/>
                      <a:pt x="136" y="2014"/>
                      <a:pt x="129" y="2014"/>
                    </a:cubicBezTo>
                    <a:cubicBezTo>
                      <a:pt x="127" y="2015"/>
                      <a:pt x="125" y="2014"/>
                      <a:pt x="124" y="2013"/>
                    </a:cubicBezTo>
                    <a:cubicBezTo>
                      <a:pt x="123" y="2012"/>
                      <a:pt x="123" y="2011"/>
                      <a:pt x="123" y="2010"/>
                    </a:cubicBezTo>
                    <a:cubicBezTo>
                      <a:pt x="118" y="2010"/>
                      <a:pt x="109" y="2013"/>
                      <a:pt x="108" y="2014"/>
                    </a:cubicBezTo>
                    <a:cubicBezTo>
                      <a:pt x="107" y="2015"/>
                      <a:pt x="107" y="2015"/>
                      <a:pt x="107" y="2016"/>
                    </a:cubicBezTo>
                    <a:cubicBezTo>
                      <a:pt x="107" y="2016"/>
                      <a:pt x="107" y="2016"/>
                      <a:pt x="107" y="2017"/>
                    </a:cubicBezTo>
                    <a:cubicBezTo>
                      <a:pt x="108" y="2018"/>
                      <a:pt x="106" y="2019"/>
                      <a:pt x="105" y="2020"/>
                    </a:cubicBezTo>
                    <a:cubicBezTo>
                      <a:pt x="103" y="2022"/>
                      <a:pt x="103" y="2022"/>
                      <a:pt x="103" y="2023"/>
                    </a:cubicBezTo>
                    <a:cubicBezTo>
                      <a:pt x="104" y="2025"/>
                      <a:pt x="104" y="2027"/>
                      <a:pt x="102" y="2029"/>
                    </a:cubicBezTo>
                    <a:cubicBezTo>
                      <a:pt x="101" y="2030"/>
                      <a:pt x="99" y="2031"/>
                      <a:pt x="97" y="2031"/>
                    </a:cubicBezTo>
                    <a:close/>
                    <a:moveTo>
                      <a:pt x="81" y="2021"/>
                    </a:moveTo>
                    <a:cubicBezTo>
                      <a:pt x="82" y="2021"/>
                      <a:pt x="83" y="2021"/>
                      <a:pt x="85" y="2021"/>
                    </a:cubicBezTo>
                    <a:cubicBezTo>
                      <a:pt x="91" y="2021"/>
                      <a:pt x="93" y="2023"/>
                      <a:pt x="95" y="2025"/>
                    </a:cubicBezTo>
                    <a:cubicBezTo>
                      <a:pt x="95" y="2025"/>
                      <a:pt x="95" y="2026"/>
                      <a:pt x="96" y="2026"/>
                    </a:cubicBezTo>
                    <a:cubicBezTo>
                      <a:pt x="96" y="2026"/>
                      <a:pt x="98" y="2026"/>
                      <a:pt x="99" y="2025"/>
                    </a:cubicBezTo>
                    <a:cubicBezTo>
                      <a:pt x="99" y="2025"/>
                      <a:pt x="99" y="2025"/>
                      <a:pt x="99" y="2025"/>
                    </a:cubicBezTo>
                    <a:cubicBezTo>
                      <a:pt x="97" y="2020"/>
                      <a:pt x="101" y="2017"/>
                      <a:pt x="103" y="2016"/>
                    </a:cubicBezTo>
                    <a:cubicBezTo>
                      <a:pt x="102" y="2015"/>
                      <a:pt x="102" y="2012"/>
                      <a:pt x="105" y="2010"/>
                    </a:cubicBezTo>
                    <a:cubicBezTo>
                      <a:pt x="107" y="2009"/>
                      <a:pt x="123" y="2004"/>
                      <a:pt x="126" y="2005"/>
                    </a:cubicBezTo>
                    <a:cubicBezTo>
                      <a:pt x="127" y="2006"/>
                      <a:pt x="127" y="2006"/>
                      <a:pt x="127" y="2006"/>
                    </a:cubicBezTo>
                    <a:cubicBezTo>
                      <a:pt x="128" y="2007"/>
                      <a:pt x="128" y="2007"/>
                      <a:pt x="128" y="2007"/>
                    </a:cubicBezTo>
                    <a:cubicBezTo>
                      <a:pt x="128" y="2008"/>
                      <a:pt x="127" y="2008"/>
                      <a:pt x="127" y="2008"/>
                    </a:cubicBezTo>
                    <a:cubicBezTo>
                      <a:pt x="127" y="2009"/>
                      <a:pt x="127" y="2009"/>
                      <a:pt x="127" y="2010"/>
                    </a:cubicBezTo>
                    <a:cubicBezTo>
                      <a:pt x="127" y="2010"/>
                      <a:pt x="128" y="2010"/>
                      <a:pt x="128" y="2010"/>
                    </a:cubicBezTo>
                    <a:cubicBezTo>
                      <a:pt x="128" y="2010"/>
                      <a:pt x="129" y="2010"/>
                      <a:pt x="129" y="2010"/>
                    </a:cubicBezTo>
                    <a:cubicBezTo>
                      <a:pt x="132" y="2010"/>
                      <a:pt x="133" y="2009"/>
                      <a:pt x="134" y="2004"/>
                    </a:cubicBezTo>
                    <a:cubicBezTo>
                      <a:pt x="135" y="1998"/>
                      <a:pt x="137" y="1995"/>
                      <a:pt x="142" y="1990"/>
                    </a:cubicBezTo>
                    <a:cubicBezTo>
                      <a:pt x="146" y="1986"/>
                      <a:pt x="152" y="1982"/>
                      <a:pt x="158" y="1982"/>
                    </a:cubicBezTo>
                    <a:cubicBezTo>
                      <a:pt x="160" y="1982"/>
                      <a:pt x="161" y="1983"/>
                      <a:pt x="162" y="1983"/>
                    </a:cubicBezTo>
                    <a:cubicBezTo>
                      <a:pt x="163" y="1983"/>
                      <a:pt x="163" y="1982"/>
                      <a:pt x="164" y="1982"/>
                    </a:cubicBezTo>
                    <a:cubicBezTo>
                      <a:pt x="165" y="1981"/>
                      <a:pt x="166" y="1980"/>
                      <a:pt x="168" y="1979"/>
                    </a:cubicBezTo>
                    <a:cubicBezTo>
                      <a:pt x="168" y="1978"/>
                      <a:pt x="169" y="1978"/>
                      <a:pt x="169" y="1978"/>
                    </a:cubicBezTo>
                    <a:cubicBezTo>
                      <a:pt x="169" y="1978"/>
                      <a:pt x="169" y="1978"/>
                      <a:pt x="169" y="1978"/>
                    </a:cubicBezTo>
                    <a:cubicBezTo>
                      <a:pt x="169" y="1977"/>
                      <a:pt x="169" y="1977"/>
                      <a:pt x="169" y="1977"/>
                    </a:cubicBezTo>
                    <a:cubicBezTo>
                      <a:pt x="169" y="1976"/>
                      <a:pt x="170" y="1973"/>
                      <a:pt x="169" y="1970"/>
                    </a:cubicBezTo>
                    <a:cubicBezTo>
                      <a:pt x="167" y="1967"/>
                      <a:pt x="169" y="1963"/>
                      <a:pt x="170" y="1960"/>
                    </a:cubicBezTo>
                    <a:cubicBezTo>
                      <a:pt x="170" y="1959"/>
                      <a:pt x="171" y="1958"/>
                      <a:pt x="171" y="1958"/>
                    </a:cubicBezTo>
                    <a:cubicBezTo>
                      <a:pt x="171" y="1956"/>
                      <a:pt x="172" y="1955"/>
                      <a:pt x="172" y="1954"/>
                    </a:cubicBezTo>
                    <a:cubicBezTo>
                      <a:pt x="173" y="1954"/>
                      <a:pt x="173" y="1953"/>
                      <a:pt x="173" y="1953"/>
                    </a:cubicBezTo>
                    <a:cubicBezTo>
                      <a:pt x="171" y="1949"/>
                      <a:pt x="176" y="1946"/>
                      <a:pt x="178" y="1945"/>
                    </a:cubicBezTo>
                    <a:cubicBezTo>
                      <a:pt x="180" y="1943"/>
                      <a:pt x="180" y="1939"/>
                      <a:pt x="180" y="1936"/>
                    </a:cubicBezTo>
                    <a:cubicBezTo>
                      <a:pt x="180" y="1934"/>
                      <a:pt x="180" y="1934"/>
                      <a:pt x="180" y="1934"/>
                    </a:cubicBezTo>
                    <a:cubicBezTo>
                      <a:pt x="180" y="1929"/>
                      <a:pt x="183" y="1923"/>
                      <a:pt x="186" y="1921"/>
                    </a:cubicBezTo>
                    <a:cubicBezTo>
                      <a:pt x="189" y="1919"/>
                      <a:pt x="190" y="1917"/>
                      <a:pt x="191" y="1914"/>
                    </a:cubicBezTo>
                    <a:cubicBezTo>
                      <a:pt x="192" y="1911"/>
                      <a:pt x="194" y="1909"/>
                      <a:pt x="195" y="1909"/>
                    </a:cubicBezTo>
                    <a:cubicBezTo>
                      <a:pt x="197" y="1908"/>
                      <a:pt x="198" y="1909"/>
                      <a:pt x="200" y="1910"/>
                    </a:cubicBezTo>
                    <a:cubicBezTo>
                      <a:pt x="200" y="1910"/>
                      <a:pt x="201" y="1911"/>
                      <a:pt x="201" y="1912"/>
                    </a:cubicBezTo>
                    <a:cubicBezTo>
                      <a:pt x="202" y="1912"/>
                      <a:pt x="202" y="1913"/>
                      <a:pt x="203" y="1913"/>
                    </a:cubicBezTo>
                    <a:cubicBezTo>
                      <a:pt x="203" y="1913"/>
                      <a:pt x="203" y="1913"/>
                      <a:pt x="203" y="1913"/>
                    </a:cubicBezTo>
                    <a:cubicBezTo>
                      <a:pt x="205" y="1910"/>
                      <a:pt x="208" y="1907"/>
                      <a:pt x="214" y="1906"/>
                    </a:cubicBezTo>
                    <a:cubicBezTo>
                      <a:pt x="214" y="1906"/>
                      <a:pt x="215" y="1906"/>
                      <a:pt x="215" y="1905"/>
                    </a:cubicBezTo>
                    <a:cubicBezTo>
                      <a:pt x="215" y="1905"/>
                      <a:pt x="214" y="1905"/>
                      <a:pt x="214" y="1905"/>
                    </a:cubicBezTo>
                    <a:cubicBezTo>
                      <a:pt x="210" y="1902"/>
                      <a:pt x="211" y="1900"/>
                      <a:pt x="211" y="1898"/>
                    </a:cubicBezTo>
                    <a:cubicBezTo>
                      <a:pt x="211" y="1896"/>
                      <a:pt x="212" y="1895"/>
                      <a:pt x="212" y="1892"/>
                    </a:cubicBezTo>
                    <a:cubicBezTo>
                      <a:pt x="212" y="1891"/>
                      <a:pt x="212" y="1889"/>
                      <a:pt x="212" y="1888"/>
                    </a:cubicBezTo>
                    <a:cubicBezTo>
                      <a:pt x="212" y="1888"/>
                      <a:pt x="211" y="1887"/>
                      <a:pt x="211" y="1887"/>
                    </a:cubicBezTo>
                    <a:cubicBezTo>
                      <a:pt x="211" y="1887"/>
                      <a:pt x="211" y="1886"/>
                      <a:pt x="211" y="1886"/>
                    </a:cubicBezTo>
                    <a:cubicBezTo>
                      <a:pt x="210" y="1885"/>
                      <a:pt x="208" y="1883"/>
                      <a:pt x="207" y="1879"/>
                    </a:cubicBezTo>
                    <a:cubicBezTo>
                      <a:pt x="206" y="1877"/>
                      <a:pt x="205" y="1876"/>
                      <a:pt x="201" y="1876"/>
                    </a:cubicBezTo>
                    <a:cubicBezTo>
                      <a:pt x="200" y="1877"/>
                      <a:pt x="194" y="1877"/>
                      <a:pt x="189" y="1875"/>
                    </a:cubicBezTo>
                    <a:cubicBezTo>
                      <a:pt x="184" y="1873"/>
                      <a:pt x="183" y="1869"/>
                      <a:pt x="183" y="1864"/>
                    </a:cubicBezTo>
                    <a:cubicBezTo>
                      <a:pt x="183" y="1865"/>
                      <a:pt x="183" y="1865"/>
                      <a:pt x="182" y="1865"/>
                    </a:cubicBezTo>
                    <a:cubicBezTo>
                      <a:pt x="181" y="1867"/>
                      <a:pt x="181" y="1868"/>
                      <a:pt x="180" y="1868"/>
                    </a:cubicBezTo>
                    <a:cubicBezTo>
                      <a:pt x="179" y="1868"/>
                      <a:pt x="179" y="1868"/>
                      <a:pt x="178" y="1869"/>
                    </a:cubicBezTo>
                    <a:cubicBezTo>
                      <a:pt x="178" y="1869"/>
                      <a:pt x="178" y="1869"/>
                      <a:pt x="178" y="1869"/>
                    </a:cubicBezTo>
                    <a:cubicBezTo>
                      <a:pt x="178" y="1870"/>
                      <a:pt x="178" y="1871"/>
                      <a:pt x="180" y="1873"/>
                    </a:cubicBezTo>
                    <a:cubicBezTo>
                      <a:pt x="183" y="1877"/>
                      <a:pt x="181" y="1879"/>
                      <a:pt x="181" y="1879"/>
                    </a:cubicBezTo>
                    <a:cubicBezTo>
                      <a:pt x="179" y="1881"/>
                      <a:pt x="175" y="1880"/>
                      <a:pt x="173" y="1879"/>
                    </a:cubicBezTo>
                    <a:cubicBezTo>
                      <a:pt x="173" y="1878"/>
                      <a:pt x="173" y="1878"/>
                      <a:pt x="173" y="1878"/>
                    </a:cubicBezTo>
                    <a:cubicBezTo>
                      <a:pt x="172" y="1877"/>
                      <a:pt x="170" y="1875"/>
                      <a:pt x="168" y="1874"/>
                    </a:cubicBezTo>
                    <a:cubicBezTo>
                      <a:pt x="166" y="1873"/>
                      <a:pt x="165" y="1871"/>
                      <a:pt x="164" y="1870"/>
                    </a:cubicBezTo>
                    <a:cubicBezTo>
                      <a:pt x="164" y="1870"/>
                      <a:pt x="163" y="1869"/>
                      <a:pt x="163" y="1869"/>
                    </a:cubicBezTo>
                    <a:cubicBezTo>
                      <a:pt x="161" y="1870"/>
                      <a:pt x="154" y="1872"/>
                      <a:pt x="148" y="1871"/>
                    </a:cubicBezTo>
                    <a:cubicBezTo>
                      <a:pt x="144" y="1871"/>
                      <a:pt x="140" y="1871"/>
                      <a:pt x="139" y="1877"/>
                    </a:cubicBezTo>
                    <a:cubicBezTo>
                      <a:pt x="138" y="1881"/>
                      <a:pt x="135" y="1883"/>
                      <a:pt x="131" y="1884"/>
                    </a:cubicBezTo>
                    <a:cubicBezTo>
                      <a:pt x="129" y="1885"/>
                      <a:pt x="126" y="1885"/>
                      <a:pt x="124" y="1883"/>
                    </a:cubicBezTo>
                    <a:cubicBezTo>
                      <a:pt x="124" y="1883"/>
                      <a:pt x="124" y="1883"/>
                      <a:pt x="124" y="1883"/>
                    </a:cubicBezTo>
                    <a:cubicBezTo>
                      <a:pt x="123" y="1883"/>
                      <a:pt x="121" y="1882"/>
                      <a:pt x="117" y="1880"/>
                    </a:cubicBezTo>
                    <a:cubicBezTo>
                      <a:pt x="116" y="1879"/>
                      <a:pt x="115" y="1879"/>
                      <a:pt x="115" y="1879"/>
                    </a:cubicBezTo>
                    <a:cubicBezTo>
                      <a:pt x="115" y="1879"/>
                      <a:pt x="115" y="1880"/>
                      <a:pt x="115" y="1880"/>
                    </a:cubicBezTo>
                    <a:cubicBezTo>
                      <a:pt x="114" y="1880"/>
                      <a:pt x="112" y="1882"/>
                      <a:pt x="109" y="1881"/>
                    </a:cubicBezTo>
                    <a:cubicBezTo>
                      <a:pt x="105" y="1881"/>
                      <a:pt x="103" y="1881"/>
                      <a:pt x="101" y="1880"/>
                    </a:cubicBezTo>
                    <a:cubicBezTo>
                      <a:pt x="99" y="1880"/>
                      <a:pt x="98" y="1879"/>
                      <a:pt x="96" y="1879"/>
                    </a:cubicBezTo>
                    <a:cubicBezTo>
                      <a:pt x="95" y="1879"/>
                      <a:pt x="91" y="1879"/>
                      <a:pt x="91" y="1880"/>
                    </a:cubicBezTo>
                    <a:cubicBezTo>
                      <a:pt x="90" y="1880"/>
                      <a:pt x="90" y="1881"/>
                      <a:pt x="90" y="1881"/>
                    </a:cubicBezTo>
                    <a:cubicBezTo>
                      <a:pt x="91" y="1884"/>
                      <a:pt x="90" y="1885"/>
                      <a:pt x="89" y="1886"/>
                    </a:cubicBezTo>
                    <a:cubicBezTo>
                      <a:pt x="88" y="1888"/>
                      <a:pt x="85" y="1888"/>
                      <a:pt x="83" y="1887"/>
                    </a:cubicBezTo>
                    <a:cubicBezTo>
                      <a:pt x="82" y="1887"/>
                      <a:pt x="82" y="1887"/>
                      <a:pt x="81" y="1887"/>
                    </a:cubicBezTo>
                    <a:cubicBezTo>
                      <a:pt x="79" y="1887"/>
                      <a:pt x="76" y="1887"/>
                      <a:pt x="70" y="1885"/>
                    </a:cubicBezTo>
                    <a:cubicBezTo>
                      <a:pt x="66" y="1884"/>
                      <a:pt x="66" y="1885"/>
                      <a:pt x="63" y="1887"/>
                    </a:cubicBezTo>
                    <a:cubicBezTo>
                      <a:pt x="63" y="1888"/>
                      <a:pt x="62" y="1888"/>
                      <a:pt x="62" y="1889"/>
                    </a:cubicBezTo>
                    <a:cubicBezTo>
                      <a:pt x="61" y="1890"/>
                      <a:pt x="60" y="1891"/>
                      <a:pt x="59" y="1892"/>
                    </a:cubicBezTo>
                    <a:cubicBezTo>
                      <a:pt x="59" y="1892"/>
                      <a:pt x="60" y="1892"/>
                      <a:pt x="60" y="1892"/>
                    </a:cubicBezTo>
                    <a:cubicBezTo>
                      <a:pt x="61" y="1891"/>
                      <a:pt x="61" y="1891"/>
                      <a:pt x="61" y="1891"/>
                    </a:cubicBezTo>
                    <a:cubicBezTo>
                      <a:pt x="64" y="1890"/>
                      <a:pt x="65" y="1889"/>
                      <a:pt x="67" y="1890"/>
                    </a:cubicBezTo>
                    <a:cubicBezTo>
                      <a:pt x="68" y="1890"/>
                      <a:pt x="68" y="1892"/>
                      <a:pt x="68" y="1893"/>
                    </a:cubicBezTo>
                    <a:cubicBezTo>
                      <a:pt x="69" y="1898"/>
                      <a:pt x="66" y="1899"/>
                      <a:pt x="59" y="1904"/>
                    </a:cubicBezTo>
                    <a:cubicBezTo>
                      <a:pt x="56" y="1905"/>
                      <a:pt x="52" y="1908"/>
                      <a:pt x="48" y="1910"/>
                    </a:cubicBezTo>
                    <a:cubicBezTo>
                      <a:pt x="41" y="1914"/>
                      <a:pt x="32" y="1919"/>
                      <a:pt x="31" y="1921"/>
                    </a:cubicBezTo>
                    <a:cubicBezTo>
                      <a:pt x="30" y="1921"/>
                      <a:pt x="29" y="1922"/>
                      <a:pt x="28" y="1922"/>
                    </a:cubicBezTo>
                    <a:cubicBezTo>
                      <a:pt x="25" y="1925"/>
                      <a:pt x="20" y="1929"/>
                      <a:pt x="16" y="1930"/>
                    </a:cubicBezTo>
                    <a:cubicBezTo>
                      <a:pt x="14" y="1930"/>
                      <a:pt x="14" y="1930"/>
                      <a:pt x="14" y="1930"/>
                    </a:cubicBezTo>
                    <a:cubicBezTo>
                      <a:pt x="14" y="1930"/>
                      <a:pt x="14" y="1930"/>
                      <a:pt x="14" y="1931"/>
                    </a:cubicBezTo>
                    <a:cubicBezTo>
                      <a:pt x="13" y="1932"/>
                      <a:pt x="13" y="1933"/>
                      <a:pt x="11" y="1935"/>
                    </a:cubicBezTo>
                    <a:cubicBezTo>
                      <a:pt x="11" y="1936"/>
                      <a:pt x="10" y="1937"/>
                      <a:pt x="10" y="1937"/>
                    </a:cubicBezTo>
                    <a:cubicBezTo>
                      <a:pt x="10" y="1937"/>
                      <a:pt x="10" y="1937"/>
                      <a:pt x="11" y="1937"/>
                    </a:cubicBezTo>
                    <a:cubicBezTo>
                      <a:pt x="11" y="1938"/>
                      <a:pt x="12" y="1940"/>
                      <a:pt x="12" y="1942"/>
                    </a:cubicBezTo>
                    <a:cubicBezTo>
                      <a:pt x="13" y="1946"/>
                      <a:pt x="12" y="1948"/>
                      <a:pt x="11" y="1949"/>
                    </a:cubicBezTo>
                    <a:cubicBezTo>
                      <a:pt x="11" y="1950"/>
                      <a:pt x="10" y="1951"/>
                      <a:pt x="11" y="1951"/>
                    </a:cubicBezTo>
                    <a:cubicBezTo>
                      <a:pt x="11" y="1952"/>
                      <a:pt x="11" y="1952"/>
                      <a:pt x="11" y="1953"/>
                    </a:cubicBezTo>
                    <a:cubicBezTo>
                      <a:pt x="12" y="1956"/>
                      <a:pt x="13" y="1960"/>
                      <a:pt x="9" y="1968"/>
                    </a:cubicBezTo>
                    <a:cubicBezTo>
                      <a:pt x="6" y="1974"/>
                      <a:pt x="11" y="1980"/>
                      <a:pt x="12" y="1981"/>
                    </a:cubicBezTo>
                    <a:cubicBezTo>
                      <a:pt x="12" y="1981"/>
                      <a:pt x="12" y="1981"/>
                      <a:pt x="13" y="1982"/>
                    </a:cubicBezTo>
                    <a:cubicBezTo>
                      <a:pt x="17" y="1984"/>
                      <a:pt x="17" y="1987"/>
                      <a:pt x="14" y="1993"/>
                    </a:cubicBezTo>
                    <a:cubicBezTo>
                      <a:pt x="13" y="1994"/>
                      <a:pt x="13" y="1996"/>
                      <a:pt x="14" y="1997"/>
                    </a:cubicBezTo>
                    <a:cubicBezTo>
                      <a:pt x="14" y="1998"/>
                      <a:pt x="15" y="1999"/>
                      <a:pt x="16" y="1999"/>
                    </a:cubicBezTo>
                    <a:cubicBezTo>
                      <a:pt x="17" y="1999"/>
                      <a:pt x="17" y="1999"/>
                      <a:pt x="18" y="1999"/>
                    </a:cubicBezTo>
                    <a:cubicBezTo>
                      <a:pt x="21" y="2000"/>
                      <a:pt x="26" y="2000"/>
                      <a:pt x="27" y="2003"/>
                    </a:cubicBezTo>
                    <a:cubicBezTo>
                      <a:pt x="27" y="2005"/>
                      <a:pt x="31" y="2008"/>
                      <a:pt x="33" y="2008"/>
                    </a:cubicBezTo>
                    <a:cubicBezTo>
                      <a:pt x="36" y="2008"/>
                      <a:pt x="38" y="2009"/>
                      <a:pt x="38" y="2012"/>
                    </a:cubicBezTo>
                    <a:cubicBezTo>
                      <a:pt x="39" y="2012"/>
                      <a:pt x="39" y="2012"/>
                      <a:pt x="40" y="2012"/>
                    </a:cubicBezTo>
                    <a:cubicBezTo>
                      <a:pt x="43" y="2012"/>
                      <a:pt x="44" y="2013"/>
                      <a:pt x="46" y="2014"/>
                    </a:cubicBezTo>
                    <a:cubicBezTo>
                      <a:pt x="47" y="2014"/>
                      <a:pt x="47" y="2014"/>
                      <a:pt x="47" y="2014"/>
                    </a:cubicBezTo>
                    <a:cubicBezTo>
                      <a:pt x="48" y="2015"/>
                      <a:pt x="48" y="2015"/>
                      <a:pt x="49" y="2015"/>
                    </a:cubicBezTo>
                    <a:cubicBezTo>
                      <a:pt x="50" y="2016"/>
                      <a:pt x="51" y="2017"/>
                      <a:pt x="59" y="2018"/>
                    </a:cubicBezTo>
                    <a:cubicBezTo>
                      <a:pt x="65" y="2018"/>
                      <a:pt x="67" y="2019"/>
                      <a:pt x="68" y="2020"/>
                    </a:cubicBezTo>
                    <a:cubicBezTo>
                      <a:pt x="68" y="2020"/>
                      <a:pt x="69" y="2020"/>
                      <a:pt x="70" y="2021"/>
                    </a:cubicBezTo>
                    <a:cubicBezTo>
                      <a:pt x="75" y="2021"/>
                      <a:pt x="76" y="2021"/>
                      <a:pt x="78" y="2021"/>
                    </a:cubicBezTo>
                    <a:cubicBezTo>
                      <a:pt x="79" y="2021"/>
                      <a:pt x="80" y="2021"/>
                      <a:pt x="81" y="2021"/>
                    </a:cubicBezTo>
                    <a:close/>
                    <a:moveTo>
                      <a:pt x="177" y="1877"/>
                    </a:moveTo>
                    <a:cubicBezTo>
                      <a:pt x="177" y="1877"/>
                      <a:pt x="177" y="1877"/>
                      <a:pt x="177" y="1877"/>
                    </a:cubicBezTo>
                    <a:close/>
                    <a:moveTo>
                      <a:pt x="452" y="1681"/>
                    </a:moveTo>
                    <a:cubicBezTo>
                      <a:pt x="451" y="1681"/>
                      <a:pt x="450" y="1680"/>
                      <a:pt x="450" y="1680"/>
                    </a:cubicBezTo>
                    <a:cubicBezTo>
                      <a:pt x="448" y="1678"/>
                      <a:pt x="447" y="1676"/>
                      <a:pt x="448" y="1674"/>
                    </a:cubicBezTo>
                    <a:cubicBezTo>
                      <a:pt x="449" y="1672"/>
                      <a:pt x="449" y="1671"/>
                      <a:pt x="451" y="1670"/>
                    </a:cubicBezTo>
                    <a:cubicBezTo>
                      <a:pt x="452" y="1669"/>
                      <a:pt x="452" y="1669"/>
                      <a:pt x="452" y="1669"/>
                    </a:cubicBezTo>
                    <a:cubicBezTo>
                      <a:pt x="453" y="1668"/>
                      <a:pt x="455" y="1667"/>
                      <a:pt x="457" y="1667"/>
                    </a:cubicBezTo>
                    <a:cubicBezTo>
                      <a:pt x="458" y="1666"/>
                      <a:pt x="460" y="1666"/>
                      <a:pt x="461" y="1666"/>
                    </a:cubicBezTo>
                    <a:cubicBezTo>
                      <a:pt x="464" y="1664"/>
                      <a:pt x="466" y="1665"/>
                      <a:pt x="467" y="1666"/>
                    </a:cubicBezTo>
                    <a:cubicBezTo>
                      <a:pt x="468" y="1668"/>
                      <a:pt x="468" y="1670"/>
                      <a:pt x="467" y="1672"/>
                    </a:cubicBezTo>
                    <a:cubicBezTo>
                      <a:pt x="467" y="1672"/>
                      <a:pt x="467" y="1672"/>
                      <a:pt x="467" y="1673"/>
                    </a:cubicBezTo>
                    <a:cubicBezTo>
                      <a:pt x="467" y="1675"/>
                      <a:pt x="467" y="1677"/>
                      <a:pt x="465" y="1678"/>
                    </a:cubicBezTo>
                    <a:cubicBezTo>
                      <a:pt x="463" y="1680"/>
                      <a:pt x="461" y="1678"/>
                      <a:pt x="460" y="1677"/>
                    </a:cubicBezTo>
                    <a:cubicBezTo>
                      <a:pt x="460" y="1677"/>
                      <a:pt x="460" y="1677"/>
                      <a:pt x="459" y="1678"/>
                    </a:cubicBezTo>
                    <a:cubicBezTo>
                      <a:pt x="457" y="1680"/>
                      <a:pt x="455" y="1680"/>
                      <a:pt x="453" y="1680"/>
                    </a:cubicBezTo>
                    <a:cubicBezTo>
                      <a:pt x="453" y="1680"/>
                      <a:pt x="452" y="1681"/>
                      <a:pt x="452" y="1681"/>
                    </a:cubicBezTo>
                    <a:close/>
                    <a:moveTo>
                      <a:pt x="452" y="1676"/>
                    </a:moveTo>
                    <a:cubicBezTo>
                      <a:pt x="452" y="1676"/>
                      <a:pt x="451" y="1676"/>
                      <a:pt x="451" y="1676"/>
                    </a:cubicBezTo>
                    <a:cubicBezTo>
                      <a:pt x="452" y="1677"/>
                      <a:pt x="452" y="1677"/>
                      <a:pt x="452" y="1677"/>
                    </a:cubicBezTo>
                    <a:cubicBezTo>
                      <a:pt x="452" y="1676"/>
                      <a:pt x="452" y="1676"/>
                      <a:pt x="452" y="1676"/>
                    </a:cubicBezTo>
                    <a:cubicBezTo>
                      <a:pt x="452" y="1676"/>
                      <a:pt x="452" y="1676"/>
                      <a:pt x="452" y="1676"/>
                    </a:cubicBezTo>
                    <a:close/>
                    <a:moveTo>
                      <a:pt x="462" y="1670"/>
                    </a:moveTo>
                    <a:cubicBezTo>
                      <a:pt x="461" y="1671"/>
                      <a:pt x="459" y="1671"/>
                      <a:pt x="458" y="1671"/>
                    </a:cubicBezTo>
                    <a:cubicBezTo>
                      <a:pt x="457" y="1672"/>
                      <a:pt x="456" y="1672"/>
                      <a:pt x="455" y="1673"/>
                    </a:cubicBezTo>
                    <a:cubicBezTo>
                      <a:pt x="454" y="1673"/>
                      <a:pt x="454" y="1673"/>
                      <a:pt x="454" y="1673"/>
                    </a:cubicBezTo>
                    <a:cubicBezTo>
                      <a:pt x="453" y="1675"/>
                      <a:pt x="453" y="1675"/>
                      <a:pt x="452" y="1675"/>
                    </a:cubicBezTo>
                    <a:cubicBezTo>
                      <a:pt x="453" y="1675"/>
                      <a:pt x="455" y="1675"/>
                      <a:pt x="456" y="1675"/>
                    </a:cubicBezTo>
                    <a:cubicBezTo>
                      <a:pt x="457" y="1674"/>
                      <a:pt x="459" y="1671"/>
                      <a:pt x="462" y="1673"/>
                    </a:cubicBezTo>
                    <a:cubicBezTo>
                      <a:pt x="462" y="1672"/>
                      <a:pt x="462" y="1671"/>
                      <a:pt x="462" y="1670"/>
                    </a:cubicBezTo>
                    <a:close/>
                    <a:moveTo>
                      <a:pt x="466" y="1672"/>
                    </a:moveTo>
                    <a:cubicBezTo>
                      <a:pt x="466" y="1672"/>
                      <a:pt x="466" y="1672"/>
                      <a:pt x="466" y="1672"/>
                    </a:cubicBezTo>
                    <a:cubicBezTo>
                      <a:pt x="466" y="1672"/>
                      <a:pt x="466" y="1672"/>
                      <a:pt x="466" y="1672"/>
                    </a:cubicBezTo>
                    <a:close/>
                    <a:moveTo>
                      <a:pt x="1049" y="934"/>
                    </a:moveTo>
                    <a:cubicBezTo>
                      <a:pt x="1049" y="934"/>
                      <a:pt x="1049" y="934"/>
                      <a:pt x="1049" y="934"/>
                    </a:cubicBezTo>
                    <a:cubicBezTo>
                      <a:pt x="1048" y="934"/>
                      <a:pt x="1048" y="934"/>
                      <a:pt x="1048" y="934"/>
                    </a:cubicBezTo>
                    <a:cubicBezTo>
                      <a:pt x="1045" y="934"/>
                      <a:pt x="1042" y="934"/>
                      <a:pt x="1041" y="929"/>
                    </a:cubicBezTo>
                    <a:cubicBezTo>
                      <a:pt x="1041" y="927"/>
                      <a:pt x="1040" y="927"/>
                      <a:pt x="1040" y="926"/>
                    </a:cubicBezTo>
                    <a:cubicBezTo>
                      <a:pt x="1039" y="925"/>
                      <a:pt x="1038" y="924"/>
                      <a:pt x="1037" y="921"/>
                    </a:cubicBezTo>
                    <a:cubicBezTo>
                      <a:pt x="1037" y="921"/>
                      <a:pt x="1037" y="921"/>
                      <a:pt x="1037" y="921"/>
                    </a:cubicBezTo>
                    <a:cubicBezTo>
                      <a:pt x="1034" y="917"/>
                      <a:pt x="1036" y="915"/>
                      <a:pt x="1037" y="914"/>
                    </a:cubicBezTo>
                    <a:cubicBezTo>
                      <a:pt x="1041" y="911"/>
                      <a:pt x="1049" y="914"/>
                      <a:pt x="1051" y="915"/>
                    </a:cubicBezTo>
                    <a:cubicBezTo>
                      <a:pt x="1052" y="917"/>
                      <a:pt x="1052" y="917"/>
                      <a:pt x="1057" y="918"/>
                    </a:cubicBezTo>
                    <a:cubicBezTo>
                      <a:pt x="1063" y="919"/>
                      <a:pt x="1065" y="924"/>
                      <a:pt x="1066" y="926"/>
                    </a:cubicBezTo>
                    <a:cubicBezTo>
                      <a:pt x="1066" y="927"/>
                      <a:pt x="1066" y="928"/>
                      <a:pt x="1065" y="929"/>
                    </a:cubicBezTo>
                    <a:cubicBezTo>
                      <a:pt x="1062" y="933"/>
                      <a:pt x="1052" y="934"/>
                      <a:pt x="1049" y="934"/>
                    </a:cubicBezTo>
                    <a:close/>
                    <a:moveTo>
                      <a:pt x="1041" y="919"/>
                    </a:moveTo>
                    <a:cubicBezTo>
                      <a:pt x="1042" y="922"/>
                      <a:pt x="1043" y="923"/>
                      <a:pt x="1043" y="923"/>
                    </a:cubicBezTo>
                    <a:cubicBezTo>
                      <a:pt x="1044" y="924"/>
                      <a:pt x="1045" y="925"/>
                      <a:pt x="1046" y="927"/>
                    </a:cubicBezTo>
                    <a:cubicBezTo>
                      <a:pt x="1046" y="929"/>
                      <a:pt x="1046" y="929"/>
                      <a:pt x="1048" y="929"/>
                    </a:cubicBezTo>
                    <a:cubicBezTo>
                      <a:pt x="1049" y="929"/>
                      <a:pt x="1049" y="929"/>
                      <a:pt x="1049" y="929"/>
                    </a:cubicBezTo>
                    <a:cubicBezTo>
                      <a:pt x="1052" y="930"/>
                      <a:pt x="1059" y="928"/>
                      <a:pt x="1061" y="927"/>
                    </a:cubicBezTo>
                    <a:cubicBezTo>
                      <a:pt x="1060" y="925"/>
                      <a:pt x="1059" y="923"/>
                      <a:pt x="1056" y="922"/>
                    </a:cubicBezTo>
                    <a:cubicBezTo>
                      <a:pt x="1051" y="922"/>
                      <a:pt x="1050" y="921"/>
                      <a:pt x="1047" y="919"/>
                    </a:cubicBezTo>
                    <a:cubicBezTo>
                      <a:pt x="1046" y="918"/>
                      <a:pt x="1041" y="917"/>
                      <a:pt x="1040" y="917"/>
                    </a:cubicBezTo>
                    <a:cubicBezTo>
                      <a:pt x="1040" y="917"/>
                      <a:pt x="1040" y="918"/>
                      <a:pt x="1041" y="919"/>
                    </a:cubicBezTo>
                    <a:close/>
                    <a:moveTo>
                      <a:pt x="1012" y="813"/>
                    </a:moveTo>
                    <a:cubicBezTo>
                      <a:pt x="1011" y="813"/>
                      <a:pt x="1008" y="812"/>
                      <a:pt x="1007" y="811"/>
                    </a:cubicBezTo>
                    <a:cubicBezTo>
                      <a:pt x="1007" y="810"/>
                      <a:pt x="1007" y="810"/>
                      <a:pt x="1005" y="809"/>
                    </a:cubicBezTo>
                    <a:cubicBezTo>
                      <a:pt x="1003" y="809"/>
                      <a:pt x="1002" y="808"/>
                      <a:pt x="1001" y="808"/>
                    </a:cubicBezTo>
                    <a:cubicBezTo>
                      <a:pt x="1001" y="807"/>
                      <a:pt x="1000" y="807"/>
                      <a:pt x="999" y="807"/>
                    </a:cubicBezTo>
                    <a:cubicBezTo>
                      <a:pt x="999" y="807"/>
                      <a:pt x="999" y="807"/>
                      <a:pt x="999" y="807"/>
                    </a:cubicBezTo>
                    <a:cubicBezTo>
                      <a:pt x="998" y="806"/>
                      <a:pt x="997" y="806"/>
                      <a:pt x="997" y="804"/>
                    </a:cubicBezTo>
                    <a:cubicBezTo>
                      <a:pt x="997" y="803"/>
                      <a:pt x="997" y="803"/>
                      <a:pt x="997" y="803"/>
                    </a:cubicBezTo>
                    <a:cubicBezTo>
                      <a:pt x="998" y="802"/>
                      <a:pt x="998" y="802"/>
                      <a:pt x="998" y="802"/>
                    </a:cubicBezTo>
                    <a:cubicBezTo>
                      <a:pt x="1000" y="801"/>
                      <a:pt x="1004" y="801"/>
                      <a:pt x="1005" y="802"/>
                    </a:cubicBezTo>
                    <a:cubicBezTo>
                      <a:pt x="1006" y="802"/>
                      <a:pt x="1007" y="802"/>
                      <a:pt x="1007" y="802"/>
                    </a:cubicBezTo>
                    <a:cubicBezTo>
                      <a:pt x="1009" y="803"/>
                      <a:pt x="1010" y="803"/>
                      <a:pt x="1011" y="804"/>
                    </a:cubicBezTo>
                    <a:cubicBezTo>
                      <a:pt x="1014" y="805"/>
                      <a:pt x="1016" y="809"/>
                      <a:pt x="1015" y="811"/>
                    </a:cubicBezTo>
                    <a:cubicBezTo>
                      <a:pt x="1015" y="812"/>
                      <a:pt x="1015" y="812"/>
                      <a:pt x="1015" y="812"/>
                    </a:cubicBezTo>
                    <a:cubicBezTo>
                      <a:pt x="1013" y="813"/>
                      <a:pt x="1013" y="813"/>
                      <a:pt x="1013" y="813"/>
                    </a:cubicBezTo>
                    <a:cubicBezTo>
                      <a:pt x="1013" y="813"/>
                      <a:pt x="1013" y="813"/>
                      <a:pt x="1012" y="813"/>
                    </a:cubicBezTo>
                    <a:close/>
                    <a:moveTo>
                      <a:pt x="1001" y="802"/>
                    </a:moveTo>
                    <a:cubicBezTo>
                      <a:pt x="1000" y="805"/>
                      <a:pt x="1000" y="805"/>
                      <a:pt x="1000" y="805"/>
                    </a:cubicBezTo>
                    <a:cubicBezTo>
                      <a:pt x="1001" y="802"/>
                      <a:pt x="1001" y="802"/>
                      <a:pt x="1001" y="802"/>
                    </a:cubicBezTo>
                    <a:cubicBezTo>
                      <a:pt x="1001" y="802"/>
                      <a:pt x="1001" y="802"/>
                      <a:pt x="1001" y="802"/>
                    </a:cubicBezTo>
                    <a:close/>
                    <a:moveTo>
                      <a:pt x="1014" y="802"/>
                    </a:moveTo>
                    <a:cubicBezTo>
                      <a:pt x="1010" y="802"/>
                      <a:pt x="1000" y="798"/>
                      <a:pt x="997" y="797"/>
                    </a:cubicBezTo>
                    <a:cubicBezTo>
                      <a:pt x="993" y="795"/>
                      <a:pt x="986" y="792"/>
                      <a:pt x="982" y="791"/>
                    </a:cubicBezTo>
                    <a:cubicBezTo>
                      <a:pt x="978" y="789"/>
                      <a:pt x="971" y="785"/>
                      <a:pt x="968" y="782"/>
                    </a:cubicBezTo>
                    <a:cubicBezTo>
                      <a:pt x="968" y="783"/>
                      <a:pt x="966" y="783"/>
                      <a:pt x="965" y="783"/>
                    </a:cubicBezTo>
                    <a:cubicBezTo>
                      <a:pt x="963" y="782"/>
                      <a:pt x="962" y="779"/>
                      <a:pt x="961" y="777"/>
                    </a:cubicBezTo>
                    <a:cubicBezTo>
                      <a:pt x="960" y="774"/>
                      <a:pt x="963" y="771"/>
                      <a:pt x="967" y="768"/>
                    </a:cubicBezTo>
                    <a:cubicBezTo>
                      <a:pt x="968" y="766"/>
                      <a:pt x="971" y="766"/>
                      <a:pt x="974" y="766"/>
                    </a:cubicBezTo>
                    <a:cubicBezTo>
                      <a:pt x="977" y="767"/>
                      <a:pt x="981" y="769"/>
                      <a:pt x="982" y="771"/>
                    </a:cubicBezTo>
                    <a:cubicBezTo>
                      <a:pt x="983" y="772"/>
                      <a:pt x="986" y="774"/>
                      <a:pt x="988" y="775"/>
                    </a:cubicBezTo>
                    <a:cubicBezTo>
                      <a:pt x="989" y="776"/>
                      <a:pt x="990" y="776"/>
                      <a:pt x="991" y="776"/>
                    </a:cubicBezTo>
                    <a:cubicBezTo>
                      <a:pt x="994" y="777"/>
                      <a:pt x="998" y="779"/>
                      <a:pt x="1000" y="781"/>
                    </a:cubicBezTo>
                    <a:cubicBezTo>
                      <a:pt x="1001" y="783"/>
                      <a:pt x="1012" y="787"/>
                      <a:pt x="1016" y="787"/>
                    </a:cubicBezTo>
                    <a:cubicBezTo>
                      <a:pt x="1018" y="787"/>
                      <a:pt x="1020" y="788"/>
                      <a:pt x="1021" y="790"/>
                    </a:cubicBezTo>
                    <a:cubicBezTo>
                      <a:pt x="1022" y="792"/>
                      <a:pt x="1022" y="794"/>
                      <a:pt x="1021" y="796"/>
                    </a:cubicBezTo>
                    <a:cubicBezTo>
                      <a:pt x="1020" y="798"/>
                      <a:pt x="1018" y="801"/>
                      <a:pt x="1014" y="802"/>
                    </a:cubicBezTo>
                    <a:cubicBezTo>
                      <a:pt x="1014" y="802"/>
                      <a:pt x="1014" y="802"/>
                      <a:pt x="1014" y="802"/>
                    </a:cubicBezTo>
                    <a:close/>
                    <a:moveTo>
                      <a:pt x="968" y="776"/>
                    </a:moveTo>
                    <a:cubicBezTo>
                      <a:pt x="969" y="776"/>
                      <a:pt x="970" y="777"/>
                      <a:pt x="970" y="777"/>
                    </a:cubicBezTo>
                    <a:cubicBezTo>
                      <a:pt x="971" y="778"/>
                      <a:pt x="971" y="778"/>
                      <a:pt x="971" y="778"/>
                    </a:cubicBezTo>
                    <a:cubicBezTo>
                      <a:pt x="974" y="781"/>
                      <a:pt x="980" y="785"/>
                      <a:pt x="984" y="786"/>
                    </a:cubicBezTo>
                    <a:cubicBezTo>
                      <a:pt x="988" y="788"/>
                      <a:pt x="995" y="791"/>
                      <a:pt x="999" y="793"/>
                    </a:cubicBezTo>
                    <a:cubicBezTo>
                      <a:pt x="1003" y="794"/>
                      <a:pt x="1012" y="797"/>
                      <a:pt x="1014" y="797"/>
                    </a:cubicBezTo>
                    <a:cubicBezTo>
                      <a:pt x="1015" y="797"/>
                      <a:pt x="1015" y="797"/>
                      <a:pt x="1017" y="794"/>
                    </a:cubicBezTo>
                    <a:cubicBezTo>
                      <a:pt x="1017" y="793"/>
                      <a:pt x="1017" y="793"/>
                      <a:pt x="1017" y="792"/>
                    </a:cubicBezTo>
                    <a:cubicBezTo>
                      <a:pt x="1017" y="792"/>
                      <a:pt x="1016" y="792"/>
                      <a:pt x="1015" y="792"/>
                    </a:cubicBezTo>
                    <a:cubicBezTo>
                      <a:pt x="1012" y="791"/>
                      <a:pt x="999" y="787"/>
                      <a:pt x="996" y="784"/>
                    </a:cubicBezTo>
                    <a:cubicBezTo>
                      <a:pt x="995" y="783"/>
                      <a:pt x="992" y="782"/>
                      <a:pt x="989" y="781"/>
                    </a:cubicBezTo>
                    <a:cubicBezTo>
                      <a:pt x="988" y="780"/>
                      <a:pt x="987" y="780"/>
                      <a:pt x="986" y="779"/>
                    </a:cubicBezTo>
                    <a:cubicBezTo>
                      <a:pt x="983" y="778"/>
                      <a:pt x="980" y="775"/>
                      <a:pt x="978" y="773"/>
                    </a:cubicBezTo>
                    <a:cubicBezTo>
                      <a:pt x="978" y="772"/>
                      <a:pt x="975" y="771"/>
                      <a:pt x="972" y="771"/>
                    </a:cubicBezTo>
                    <a:cubicBezTo>
                      <a:pt x="972" y="771"/>
                      <a:pt x="970" y="771"/>
                      <a:pt x="970" y="771"/>
                    </a:cubicBezTo>
                    <a:cubicBezTo>
                      <a:pt x="966" y="774"/>
                      <a:pt x="966" y="775"/>
                      <a:pt x="966" y="776"/>
                    </a:cubicBezTo>
                    <a:cubicBezTo>
                      <a:pt x="966" y="776"/>
                      <a:pt x="966" y="776"/>
                      <a:pt x="966" y="777"/>
                    </a:cubicBezTo>
                    <a:cubicBezTo>
                      <a:pt x="967" y="776"/>
                      <a:pt x="967" y="776"/>
                      <a:pt x="967" y="776"/>
                    </a:cubicBezTo>
                    <a:cubicBezTo>
                      <a:pt x="967" y="776"/>
                      <a:pt x="968" y="776"/>
                      <a:pt x="968" y="776"/>
                    </a:cubicBezTo>
                    <a:close/>
                    <a:moveTo>
                      <a:pt x="966" y="778"/>
                    </a:move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966" y="778"/>
                    </a:moveTo>
                    <a:cubicBezTo>
                      <a:pt x="966" y="778"/>
                      <a:pt x="966" y="778"/>
                      <a:pt x="966" y="778"/>
                    </a:cubicBez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870" y="236"/>
                    </a:moveTo>
                    <a:cubicBezTo>
                      <a:pt x="869" y="236"/>
                      <a:pt x="868" y="235"/>
                      <a:pt x="867" y="235"/>
                    </a:cubicBezTo>
                    <a:cubicBezTo>
                      <a:pt x="866" y="234"/>
                      <a:pt x="865" y="233"/>
                      <a:pt x="865" y="231"/>
                    </a:cubicBezTo>
                    <a:cubicBezTo>
                      <a:pt x="865" y="230"/>
                      <a:pt x="865" y="230"/>
                      <a:pt x="865" y="230"/>
                    </a:cubicBezTo>
                    <a:cubicBezTo>
                      <a:pt x="866" y="229"/>
                      <a:pt x="866" y="229"/>
                      <a:pt x="866" y="229"/>
                    </a:cubicBezTo>
                    <a:cubicBezTo>
                      <a:pt x="867" y="229"/>
                      <a:pt x="867" y="229"/>
                      <a:pt x="868" y="229"/>
                    </a:cubicBezTo>
                    <a:cubicBezTo>
                      <a:pt x="868" y="228"/>
                      <a:pt x="869" y="227"/>
                      <a:pt x="871" y="228"/>
                    </a:cubicBezTo>
                    <a:cubicBezTo>
                      <a:pt x="872" y="228"/>
                      <a:pt x="873" y="229"/>
                      <a:pt x="874" y="230"/>
                    </a:cubicBezTo>
                    <a:cubicBezTo>
                      <a:pt x="874" y="231"/>
                      <a:pt x="875" y="233"/>
                      <a:pt x="872" y="235"/>
                    </a:cubicBezTo>
                    <a:cubicBezTo>
                      <a:pt x="871" y="236"/>
                      <a:pt x="871" y="236"/>
                      <a:pt x="870" y="236"/>
                    </a:cubicBezTo>
                    <a:close/>
                    <a:moveTo>
                      <a:pt x="867" y="231"/>
                    </a:moveTo>
                    <a:cubicBezTo>
                      <a:pt x="869" y="233"/>
                      <a:pt x="869" y="233"/>
                      <a:pt x="869" y="233"/>
                    </a:cubicBezTo>
                    <a:lnTo>
                      <a:pt x="867" y="231"/>
                    </a:lnTo>
                    <a:close/>
                    <a:moveTo>
                      <a:pt x="870" y="232"/>
                    </a:moveTo>
                    <a:cubicBezTo>
                      <a:pt x="870" y="232"/>
                      <a:pt x="870" y="232"/>
                      <a:pt x="870" y="232"/>
                    </a:cubicBezTo>
                    <a:cubicBezTo>
                      <a:pt x="870" y="232"/>
                      <a:pt x="870" y="231"/>
                      <a:pt x="870" y="231"/>
                    </a:cubicBezTo>
                    <a:cubicBezTo>
                      <a:pt x="870" y="231"/>
                      <a:pt x="869" y="232"/>
                      <a:pt x="870" y="232"/>
                    </a:cubicBezTo>
                    <a:close/>
                    <a:moveTo>
                      <a:pt x="871" y="232"/>
                    </a:moveTo>
                    <a:cubicBezTo>
                      <a:pt x="871" y="232"/>
                      <a:pt x="871" y="232"/>
                      <a:pt x="871" y="232"/>
                    </a:cubicBezTo>
                    <a:cubicBezTo>
                      <a:pt x="871" y="232"/>
                      <a:pt x="871" y="232"/>
                      <a:pt x="871" y="232"/>
                    </a:cubicBezTo>
                    <a:close/>
                    <a:moveTo>
                      <a:pt x="860" y="231"/>
                    </a:moveTo>
                    <a:cubicBezTo>
                      <a:pt x="860" y="231"/>
                      <a:pt x="859" y="231"/>
                      <a:pt x="859" y="231"/>
                    </a:cubicBezTo>
                    <a:cubicBezTo>
                      <a:pt x="858" y="230"/>
                      <a:pt x="857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6"/>
                      <a:pt x="859" y="225"/>
                      <a:pt x="861" y="224"/>
                    </a:cubicBezTo>
                    <a:cubicBezTo>
                      <a:pt x="862" y="224"/>
                      <a:pt x="862" y="224"/>
                      <a:pt x="862" y="224"/>
                    </a:cubicBezTo>
                    <a:cubicBezTo>
                      <a:pt x="863" y="225"/>
                      <a:pt x="863" y="225"/>
                      <a:pt x="863" y="225"/>
                    </a:cubicBezTo>
                    <a:cubicBezTo>
                      <a:pt x="864" y="226"/>
                      <a:pt x="865" y="227"/>
                      <a:pt x="863" y="230"/>
                    </a:cubicBezTo>
                    <a:cubicBezTo>
                      <a:pt x="862" y="231"/>
                      <a:pt x="861" y="231"/>
                      <a:pt x="860" y="231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3" y="228"/>
                      <a:pt x="862" y="227"/>
                      <a:pt x="861" y="227"/>
                    </a:cubicBezTo>
                    <a:cubicBezTo>
                      <a:pt x="861" y="226"/>
                      <a:pt x="860" y="226"/>
                      <a:pt x="859" y="227"/>
                    </a:cubicBezTo>
                    <a:cubicBezTo>
                      <a:pt x="859" y="227"/>
                      <a:pt x="859" y="227"/>
                      <a:pt x="859" y="228"/>
                    </a:cubicBezTo>
                    <a:cubicBezTo>
                      <a:pt x="860" y="228"/>
                      <a:pt x="860" y="228"/>
                      <a:pt x="860" y="228"/>
                    </a:cubicBezTo>
                    <a:cubicBezTo>
                      <a:pt x="861" y="227"/>
                      <a:pt x="861" y="227"/>
                      <a:pt x="861" y="227"/>
                    </a:cubicBezTo>
                    <a:lnTo>
                      <a:pt x="862" y="229"/>
                    </a:lnTo>
                    <a:close/>
                    <a:moveTo>
                      <a:pt x="859" y="228"/>
                    </a:moveTo>
                    <a:cubicBezTo>
                      <a:pt x="859" y="228"/>
                      <a:pt x="860" y="228"/>
                      <a:pt x="860" y="229"/>
                    </a:cubicBezTo>
                    <a:cubicBezTo>
                      <a:pt x="860" y="228"/>
                      <a:pt x="860" y="228"/>
                      <a:pt x="860" y="228"/>
                    </a:cubicBezTo>
                    <a:lnTo>
                      <a:pt x="859" y="228"/>
                    </a:lnTo>
                    <a:close/>
                    <a:moveTo>
                      <a:pt x="869" y="213"/>
                    </a:moveTo>
                    <a:cubicBezTo>
                      <a:pt x="869" y="213"/>
                      <a:pt x="868" y="213"/>
                      <a:pt x="868" y="213"/>
                    </a:cubicBezTo>
                    <a:cubicBezTo>
                      <a:pt x="867" y="213"/>
                      <a:pt x="864" y="212"/>
                      <a:pt x="864" y="209"/>
                    </a:cubicBezTo>
                    <a:cubicBezTo>
                      <a:pt x="864" y="208"/>
                      <a:pt x="865" y="207"/>
                      <a:pt x="866" y="206"/>
                    </a:cubicBezTo>
                    <a:cubicBezTo>
                      <a:pt x="867" y="206"/>
                      <a:pt x="867" y="206"/>
                      <a:pt x="867" y="206"/>
                    </a:cubicBezTo>
                    <a:cubicBezTo>
                      <a:pt x="868" y="206"/>
                      <a:pt x="870" y="205"/>
                      <a:pt x="871" y="207"/>
                    </a:cubicBezTo>
                    <a:cubicBezTo>
                      <a:pt x="872" y="208"/>
                      <a:pt x="873" y="209"/>
                      <a:pt x="872" y="211"/>
                    </a:cubicBezTo>
                    <a:cubicBezTo>
                      <a:pt x="872" y="211"/>
                      <a:pt x="872" y="212"/>
                      <a:pt x="871" y="213"/>
                    </a:cubicBezTo>
                    <a:cubicBezTo>
                      <a:pt x="870" y="213"/>
                      <a:pt x="870" y="213"/>
                      <a:pt x="869" y="213"/>
                    </a:cubicBezTo>
                    <a:close/>
                    <a:moveTo>
                      <a:pt x="868" y="211"/>
                    </a:moveTo>
                    <a:cubicBezTo>
                      <a:pt x="868" y="211"/>
                      <a:pt x="868" y="211"/>
                      <a:pt x="868" y="211"/>
                    </a:cubicBezTo>
                    <a:cubicBezTo>
                      <a:pt x="868" y="211"/>
                      <a:pt x="868" y="211"/>
                      <a:pt x="868" y="211"/>
                    </a:cubicBezTo>
                    <a:close/>
                    <a:moveTo>
                      <a:pt x="869" y="208"/>
                    </a:moveTo>
                    <a:cubicBezTo>
                      <a:pt x="868" y="209"/>
                      <a:pt x="868" y="209"/>
                      <a:pt x="868" y="210"/>
                    </a:cubicBezTo>
                    <a:cubicBezTo>
                      <a:pt x="868" y="210"/>
                      <a:pt x="868" y="210"/>
                      <a:pt x="868" y="210"/>
                    </a:cubicBezTo>
                    <a:cubicBezTo>
                      <a:pt x="869" y="210"/>
                      <a:pt x="869" y="210"/>
                      <a:pt x="869" y="209"/>
                    </a:cubicBezTo>
                    <a:cubicBezTo>
                      <a:pt x="869" y="209"/>
                      <a:pt x="869" y="209"/>
                      <a:pt x="869" y="208"/>
                    </a:cubicBezTo>
                    <a:close/>
                    <a:moveTo>
                      <a:pt x="898" y="105"/>
                    </a:moveTo>
                    <a:cubicBezTo>
                      <a:pt x="896" y="105"/>
                      <a:pt x="894" y="104"/>
                      <a:pt x="893" y="102"/>
                    </a:cubicBezTo>
                    <a:cubicBezTo>
                      <a:pt x="892" y="103"/>
                      <a:pt x="891" y="103"/>
                      <a:pt x="890" y="103"/>
                    </a:cubicBezTo>
                    <a:cubicBezTo>
                      <a:pt x="890" y="103"/>
                      <a:pt x="888" y="103"/>
                      <a:pt x="888" y="100"/>
                    </a:cubicBezTo>
                    <a:cubicBezTo>
                      <a:pt x="888" y="100"/>
                      <a:pt x="888" y="100"/>
                      <a:pt x="888" y="100"/>
                    </a:cubicBezTo>
                    <a:cubicBezTo>
                      <a:pt x="887" y="99"/>
                      <a:pt x="887" y="97"/>
                      <a:pt x="888" y="94"/>
                    </a:cubicBezTo>
                    <a:cubicBezTo>
                      <a:pt x="889" y="94"/>
                      <a:pt x="889" y="93"/>
                      <a:pt x="889" y="93"/>
                    </a:cubicBezTo>
                    <a:cubicBezTo>
                      <a:pt x="889" y="93"/>
                      <a:pt x="889" y="93"/>
                      <a:pt x="889" y="93"/>
                    </a:cubicBezTo>
                    <a:cubicBezTo>
                      <a:pt x="889" y="93"/>
                      <a:pt x="888" y="93"/>
                      <a:pt x="887" y="93"/>
                    </a:cubicBezTo>
                    <a:cubicBezTo>
                      <a:pt x="886" y="93"/>
                      <a:pt x="884" y="92"/>
                      <a:pt x="884" y="91"/>
                    </a:cubicBezTo>
                    <a:cubicBezTo>
                      <a:pt x="883" y="90"/>
                      <a:pt x="884" y="87"/>
                      <a:pt x="886" y="86"/>
                    </a:cubicBezTo>
                    <a:cubicBezTo>
                      <a:pt x="887" y="85"/>
                      <a:pt x="887" y="85"/>
                      <a:pt x="888" y="84"/>
                    </a:cubicBezTo>
                    <a:cubicBezTo>
                      <a:pt x="889" y="82"/>
                      <a:pt x="891" y="80"/>
                      <a:pt x="894" y="80"/>
                    </a:cubicBezTo>
                    <a:cubicBezTo>
                      <a:pt x="894" y="79"/>
                      <a:pt x="895" y="79"/>
                      <a:pt x="896" y="79"/>
                    </a:cubicBezTo>
                    <a:cubicBezTo>
                      <a:pt x="897" y="79"/>
                      <a:pt x="898" y="79"/>
                      <a:pt x="899" y="78"/>
                    </a:cubicBezTo>
                    <a:cubicBezTo>
                      <a:pt x="901" y="76"/>
                      <a:pt x="903" y="76"/>
                      <a:pt x="904" y="76"/>
                    </a:cubicBezTo>
                    <a:cubicBezTo>
                      <a:pt x="906" y="77"/>
                      <a:pt x="907" y="78"/>
                      <a:pt x="907" y="80"/>
                    </a:cubicBezTo>
                    <a:cubicBezTo>
                      <a:pt x="907" y="82"/>
                      <a:pt x="907" y="84"/>
                      <a:pt x="905" y="87"/>
                    </a:cubicBezTo>
                    <a:cubicBezTo>
                      <a:pt x="903" y="88"/>
                      <a:pt x="902" y="89"/>
                      <a:pt x="900" y="90"/>
                    </a:cubicBezTo>
                    <a:cubicBezTo>
                      <a:pt x="904" y="91"/>
                      <a:pt x="904" y="93"/>
                      <a:pt x="904" y="97"/>
                    </a:cubicBezTo>
                    <a:cubicBezTo>
                      <a:pt x="903" y="102"/>
                      <a:pt x="902" y="105"/>
                      <a:pt x="898" y="105"/>
                    </a:cubicBezTo>
                    <a:close/>
                    <a:moveTo>
                      <a:pt x="898" y="100"/>
                    </a:move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9" y="100"/>
                      <a:pt x="899" y="99"/>
                    </a:cubicBezTo>
                    <a:cubicBezTo>
                      <a:pt x="898" y="99"/>
                      <a:pt x="898" y="100"/>
                      <a:pt x="898" y="100"/>
                    </a:cubicBezTo>
                    <a:close/>
                    <a:moveTo>
                      <a:pt x="892" y="99"/>
                    </a:moveTo>
                    <a:cubicBezTo>
                      <a:pt x="890" y="100"/>
                      <a:pt x="890" y="100"/>
                      <a:pt x="890" y="100"/>
                    </a:cubicBezTo>
                    <a:cubicBezTo>
                      <a:pt x="892" y="99"/>
                      <a:pt x="892" y="99"/>
                      <a:pt x="892" y="99"/>
                    </a:cubicBezTo>
                    <a:cubicBezTo>
                      <a:pt x="892" y="99"/>
                      <a:pt x="892" y="99"/>
                      <a:pt x="892" y="99"/>
                    </a:cubicBezTo>
                    <a:close/>
                    <a:moveTo>
                      <a:pt x="891" y="88"/>
                    </a:moveTo>
                    <a:cubicBezTo>
                      <a:pt x="891" y="88"/>
                      <a:pt x="892" y="88"/>
                      <a:pt x="892" y="88"/>
                    </a:cubicBezTo>
                    <a:cubicBezTo>
                      <a:pt x="894" y="87"/>
                      <a:pt x="895" y="86"/>
                      <a:pt x="897" y="86"/>
                    </a:cubicBezTo>
                    <a:cubicBezTo>
                      <a:pt x="898" y="86"/>
                      <a:pt x="900" y="85"/>
                      <a:pt x="901" y="84"/>
                    </a:cubicBezTo>
                    <a:cubicBezTo>
                      <a:pt x="901" y="83"/>
                      <a:pt x="902" y="82"/>
                      <a:pt x="902" y="82"/>
                    </a:cubicBezTo>
                    <a:cubicBezTo>
                      <a:pt x="900" y="83"/>
                      <a:pt x="898" y="84"/>
                      <a:pt x="896" y="84"/>
                    </a:cubicBezTo>
                    <a:cubicBezTo>
                      <a:pt x="896" y="84"/>
                      <a:pt x="895" y="84"/>
                      <a:pt x="895" y="84"/>
                    </a:cubicBezTo>
                    <a:cubicBezTo>
                      <a:pt x="893" y="84"/>
                      <a:pt x="893" y="85"/>
                      <a:pt x="892" y="87"/>
                    </a:cubicBezTo>
                    <a:cubicBezTo>
                      <a:pt x="891" y="87"/>
                      <a:pt x="891" y="88"/>
                      <a:pt x="891" y="88"/>
                    </a:cubicBezTo>
                    <a:close/>
                    <a:moveTo>
                      <a:pt x="886" y="88"/>
                    </a:move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lose/>
                    <a:moveTo>
                      <a:pt x="846" y="13"/>
                    </a:moveTo>
                    <a:cubicBezTo>
                      <a:pt x="846" y="13"/>
                      <a:pt x="846" y="13"/>
                      <a:pt x="846" y="13"/>
                    </a:cubicBezTo>
                    <a:cubicBezTo>
                      <a:pt x="845" y="13"/>
                      <a:pt x="844" y="13"/>
                      <a:pt x="843" y="10"/>
                    </a:cubicBezTo>
                    <a:cubicBezTo>
                      <a:pt x="843" y="9"/>
                      <a:pt x="843" y="8"/>
                      <a:pt x="843" y="8"/>
                    </a:cubicBezTo>
                    <a:cubicBezTo>
                      <a:pt x="843" y="7"/>
                      <a:pt x="843" y="5"/>
                      <a:pt x="844" y="4"/>
                    </a:cubicBezTo>
                    <a:cubicBezTo>
                      <a:pt x="845" y="3"/>
                      <a:pt x="845" y="3"/>
                      <a:pt x="845" y="3"/>
                    </a:cubicBezTo>
                    <a:cubicBezTo>
                      <a:pt x="845" y="3"/>
                      <a:pt x="846" y="3"/>
                      <a:pt x="846" y="2"/>
                    </a:cubicBezTo>
                    <a:cubicBezTo>
                      <a:pt x="846" y="1"/>
                      <a:pt x="847" y="0"/>
                      <a:pt x="849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50" y="0"/>
                      <a:pt x="852" y="1"/>
                      <a:pt x="853" y="3"/>
                    </a:cubicBezTo>
                    <a:cubicBezTo>
                      <a:pt x="853" y="4"/>
                      <a:pt x="853" y="5"/>
                      <a:pt x="852" y="6"/>
                    </a:cubicBezTo>
                    <a:cubicBezTo>
                      <a:pt x="852" y="7"/>
                      <a:pt x="851" y="8"/>
                      <a:pt x="850" y="8"/>
                    </a:cubicBezTo>
                    <a:cubicBezTo>
                      <a:pt x="850" y="8"/>
                      <a:pt x="850" y="8"/>
                      <a:pt x="850" y="9"/>
                    </a:cubicBezTo>
                    <a:cubicBezTo>
                      <a:pt x="849" y="9"/>
                      <a:pt x="849" y="9"/>
                      <a:pt x="849" y="10"/>
                    </a:cubicBezTo>
                    <a:cubicBezTo>
                      <a:pt x="848" y="11"/>
                      <a:pt x="848" y="13"/>
                      <a:pt x="846" y="1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îśḻiďê">
                <a:extLst>
                  <a:ext uri="{FF2B5EF4-FFF2-40B4-BE49-F238E27FC236}">
                    <a16:creationId xmlns:a16="http://schemas.microsoft.com/office/drawing/2014/main" xmlns="" id="{DC90135C-513F-42DD-B74D-7BD629D8F9A4}"/>
                  </a:ext>
                </a:extLst>
              </p:cNvPr>
              <p:cNvSpPr/>
              <p:nvPr/>
            </p:nvSpPr>
            <p:spPr bwMode="auto">
              <a:xfrm>
                <a:off x="6902450" y="6348413"/>
                <a:ext cx="19050" cy="19050"/>
              </a:xfrm>
              <a:custGeom>
                <a:avLst/>
                <a:gdLst>
                  <a:gd name="T0" fmla="*/ 2 w 9"/>
                  <a:gd name="T1" fmla="*/ 7 h 9"/>
                  <a:gd name="T2" fmla="*/ 2 w 9"/>
                  <a:gd name="T3" fmla="*/ 3 h 9"/>
                  <a:gd name="T4" fmla="*/ 6 w 9"/>
                  <a:gd name="T5" fmla="*/ 0 h 9"/>
                  <a:gd name="T6" fmla="*/ 7 w 9"/>
                  <a:gd name="T7" fmla="*/ 4 h 9"/>
                  <a:gd name="T8" fmla="*/ 4 w 9"/>
                  <a:gd name="T9" fmla="*/ 8 h 9"/>
                  <a:gd name="T10" fmla="*/ 2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cubicBezTo>
                      <a:pt x="1" y="6"/>
                      <a:pt x="0" y="5"/>
                      <a:pt x="2" y="3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0"/>
                      <a:pt x="9" y="2"/>
                      <a:pt x="7" y="4"/>
                    </a:cubicBezTo>
                    <a:cubicBezTo>
                      <a:pt x="5" y="6"/>
                      <a:pt x="5" y="7"/>
                      <a:pt x="4" y="8"/>
                    </a:cubicBezTo>
                    <a:cubicBezTo>
                      <a:pt x="4" y="9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FFF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ïŝḷíḋe">
                <a:extLst>
                  <a:ext uri="{FF2B5EF4-FFF2-40B4-BE49-F238E27FC236}">
                    <a16:creationId xmlns:a16="http://schemas.microsoft.com/office/drawing/2014/main" xmlns="" id="{B71D9B84-CF89-4144-B252-65C0B83FF1A1}"/>
                  </a:ext>
                </a:extLst>
              </p:cNvPr>
              <p:cNvSpPr/>
              <p:nvPr/>
            </p:nvSpPr>
            <p:spPr bwMode="auto">
              <a:xfrm>
                <a:off x="6896100" y="6343650"/>
                <a:ext cx="28575" cy="28575"/>
              </a:xfrm>
              <a:custGeom>
                <a:avLst/>
                <a:gdLst>
                  <a:gd name="T0" fmla="*/ 6 w 13"/>
                  <a:gd name="T1" fmla="*/ 13 h 13"/>
                  <a:gd name="T2" fmla="*/ 6 w 13"/>
                  <a:gd name="T3" fmla="*/ 13 h 13"/>
                  <a:gd name="T4" fmla="*/ 3 w 13"/>
                  <a:gd name="T5" fmla="*/ 10 h 13"/>
                  <a:gd name="T6" fmla="*/ 2 w 13"/>
                  <a:gd name="T7" fmla="*/ 10 h 13"/>
                  <a:gd name="T8" fmla="*/ 3 w 13"/>
                  <a:gd name="T9" fmla="*/ 3 h 13"/>
                  <a:gd name="T10" fmla="*/ 8 w 13"/>
                  <a:gd name="T11" fmla="*/ 0 h 13"/>
                  <a:gd name="T12" fmla="*/ 12 w 13"/>
                  <a:gd name="T13" fmla="*/ 2 h 13"/>
                  <a:gd name="T14" fmla="*/ 12 w 13"/>
                  <a:gd name="T15" fmla="*/ 7 h 13"/>
                  <a:gd name="T16" fmla="*/ 10 w 13"/>
                  <a:gd name="T17" fmla="*/ 10 h 13"/>
                  <a:gd name="T18" fmla="*/ 9 w 13"/>
                  <a:gd name="T19" fmla="*/ 12 h 13"/>
                  <a:gd name="T20" fmla="*/ 6 w 13"/>
                  <a:gd name="T21" fmla="*/ 13 h 13"/>
                  <a:gd name="T22" fmla="*/ 8 w 13"/>
                  <a:gd name="T23" fmla="*/ 5 h 13"/>
                  <a:gd name="T24" fmla="*/ 6 w 13"/>
                  <a:gd name="T25" fmla="*/ 6 h 13"/>
                  <a:gd name="T26" fmla="*/ 6 w 13"/>
                  <a:gd name="T27" fmla="*/ 7 h 13"/>
                  <a:gd name="T28" fmla="*/ 8 w 13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3" y="12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0" y="6"/>
                      <a:pt x="3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4"/>
                      <a:pt x="13" y="6"/>
                      <a:pt x="12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8" y="13"/>
                      <a:pt x="6" y="13"/>
                    </a:cubicBezTo>
                    <a:close/>
                    <a:moveTo>
                      <a:pt x="8" y="5"/>
                    </a:moveTo>
                    <a:cubicBezTo>
                      <a:pt x="7" y="5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îşḷïḍè">
                <a:extLst>
                  <a:ext uri="{FF2B5EF4-FFF2-40B4-BE49-F238E27FC236}">
                    <a16:creationId xmlns:a16="http://schemas.microsoft.com/office/drawing/2014/main" xmlns="" id="{3209BE38-C959-4834-90FA-D80D752779DE}"/>
                  </a:ext>
                </a:extLst>
              </p:cNvPr>
              <p:cNvSpPr/>
              <p:nvPr/>
            </p:nvSpPr>
            <p:spPr bwMode="auto">
              <a:xfrm>
                <a:off x="7251700" y="6118225"/>
                <a:ext cx="177800" cy="120650"/>
              </a:xfrm>
              <a:custGeom>
                <a:avLst/>
                <a:gdLst>
                  <a:gd name="T0" fmla="*/ 23 w 83"/>
                  <a:gd name="T1" fmla="*/ 56 h 56"/>
                  <a:gd name="T2" fmla="*/ 21 w 83"/>
                  <a:gd name="T3" fmla="*/ 51 h 56"/>
                  <a:gd name="T4" fmla="*/ 21 w 83"/>
                  <a:gd name="T5" fmla="*/ 46 h 56"/>
                  <a:gd name="T6" fmla="*/ 17 w 83"/>
                  <a:gd name="T7" fmla="*/ 46 h 56"/>
                  <a:gd name="T8" fmla="*/ 10 w 83"/>
                  <a:gd name="T9" fmla="*/ 51 h 56"/>
                  <a:gd name="T10" fmla="*/ 5 w 83"/>
                  <a:gd name="T11" fmla="*/ 53 h 56"/>
                  <a:gd name="T12" fmla="*/ 2 w 83"/>
                  <a:gd name="T13" fmla="*/ 52 h 56"/>
                  <a:gd name="T14" fmla="*/ 6 w 83"/>
                  <a:gd name="T15" fmla="*/ 41 h 56"/>
                  <a:gd name="T16" fmla="*/ 15 w 83"/>
                  <a:gd name="T17" fmla="*/ 36 h 56"/>
                  <a:gd name="T18" fmla="*/ 23 w 83"/>
                  <a:gd name="T19" fmla="*/ 36 h 56"/>
                  <a:gd name="T20" fmla="*/ 26 w 83"/>
                  <a:gd name="T21" fmla="*/ 33 h 56"/>
                  <a:gd name="T22" fmla="*/ 37 w 83"/>
                  <a:gd name="T23" fmla="*/ 34 h 56"/>
                  <a:gd name="T24" fmla="*/ 31 w 83"/>
                  <a:gd name="T25" fmla="*/ 41 h 56"/>
                  <a:gd name="T26" fmla="*/ 30 w 83"/>
                  <a:gd name="T27" fmla="*/ 51 h 56"/>
                  <a:gd name="T28" fmla="*/ 28 w 83"/>
                  <a:gd name="T29" fmla="*/ 54 h 56"/>
                  <a:gd name="T30" fmla="*/ 25 w 83"/>
                  <a:gd name="T31" fmla="*/ 48 h 56"/>
                  <a:gd name="T32" fmla="*/ 26 w 83"/>
                  <a:gd name="T33" fmla="*/ 48 h 56"/>
                  <a:gd name="T34" fmla="*/ 26 w 83"/>
                  <a:gd name="T35" fmla="*/ 41 h 56"/>
                  <a:gd name="T36" fmla="*/ 24 w 83"/>
                  <a:gd name="T37" fmla="*/ 41 h 56"/>
                  <a:gd name="T38" fmla="*/ 26 w 83"/>
                  <a:gd name="T39" fmla="*/ 44 h 56"/>
                  <a:gd name="T40" fmla="*/ 25 w 83"/>
                  <a:gd name="T41" fmla="*/ 48 h 56"/>
                  <a:gd name="T42" fmla="*/ 12 w 83"/>
                  <a:gd name="T43" fmla="*/ 41 h 56"/>
                  <a:gd name="T44" fmla="*/ 7 w 83"/>
                  <a:gd name="T45" fmla="*/ 46 h 56"/>
                  <a:gd name="T46" fmla="*/ 12 w 83"/>
                  <a:gd name="T47" fmla="*/ 46 h 56"/>
                  <a:gd name="T48" fmla="*/ 13 w 83"/>
                  <a:gd name="T49" fmla="*/ 43 h 56"/>
                  <a:gd name="T50" fmla="*/ 13 w 83"/>
                  <a:gd name="T51" fmla="*/ 41 h 56"/>
                  <a:gd name="T52" fmla="*/ 76 w 83"/>
                  <a:gd name="T53" fmla="*/ 16 h 56"/>
                  <a:gd name="T54" fmla="*/ 72 w 83"/>
                  <a:gd name="T55" fmla="*/ 14 h 56"/>
                  <a:gd name="T56" fmla="*/ 69 w 83"/>
                  <a:gd name="T57" fmla="*/ 8 h 56"/>
                  <a:gd name="T58" fmla="*/ 69 w 83"/>
                  <a:gd name="T59" fmla="*/ 5 h 56"/>
                  <a:gd name="T60" fmla="*/ 81 w 83"/>
                  <a:gd name="T61" fmla="*/ 4 h 56"/>
                  <a:gd name="T62" fmla="*/ 80 w 83"/>
                  <a:gd name="T63" fmla="*/ 11 h 56"/>
                  <a:gd name="T64" fmla="*/ 78 w 83"/>
                  <a:gd name="T65" fmla="*/ 15 h 56"/>
                  <a:gd name="T66" fmla="*/ 72 w 83"/>
                  <a:gd name="T67" fmla="*/ 14 h 56"/>
                  <a:gd name="T68" fmla="*/ 74 w 83"/>
                  <a:gd name="T69" fmla="*/ 10 h 56"/>
                  <a:gd name="T70" fmla="*/ 75 w 83"/>
                  <a:gd name="T71" fmla="*/ 11 h 56"/>
                  <a:gd name="T72" fmla="*/ 77 w 83"/>
                  <a:gd name="T73" fmla="*/ 8 h 56"/>
                  <a:gd name="T74" fmla="*/ 74 w 83"/>
                  <a:gd name="T75" fmla="*/ 6 h 56"/>
                  <a:gd name="T76" fmla="*/ 74 w 83"/>
                  <a:gd name="T7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6">
                    <a:moveTo>
                      <a:pt x="25" y="56"/>
                    </a:moveTo>
                    <a:cubicBezTo>
                      <a:pt x="24" y="56"/>
                      <a:pt x="24" y="56"/>
                      <a:pt x="23" y="56"/>
                    </a:cubicBezTo>
                    <a:cubicBezTo>
                      <a:pt x="22" y="55"/>
                      <a:pt x="21" y="5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8"/>
                      <a:pt x="20" y="47"/>
                      <a:pt x="21" y="46"/>
                    </a:cubicBezTo>
                    <a:cubicBezTo>
                      <a:pt x="20" y="45"/>
                      <a:pt x="19" y="45"/>
                      <a:pt x="19" y="43"/>
                    </a:cubicBezTo>
                    <a:cubicBezTo>
                      <a:pt x="18" y="44"/>
                      <a:pt x="18" y="45"/>
                      <a:pt x="17" y="46"/>
                    </a:cubicBezTo>
                    <a:cubicBezTo>
                      <a:pt x="17" y="46"/>
                      <a:pt x="17" y="47"/>
                      <a:pt x="17" y="47"/>
                    </a:cubicBezTo>
                    <a:cubicBezTo>
                      <a:pt x="15" y="51"/>
                      <a:pt x="13" y="51"/>
                      <a:pt x="10" y="51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7" y="52"/>
                      <a:pt x="6" y="52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3"/>
                      <a:pt x="3" y="53"/>
                      <a:pt x="2" y="52"/>
                    </a:cubicBezTo>
                    <a:cubicBezTo>
                      <a:pt x="0" y="50"/>
                      <a:pt x="2" y="45"/>
                      <a:pt x="4" y="43"/>
                    </a:cubicBezTo>
                    <a:cubicBezTo>
                      <a:pt x="5" y="42"/>
                      <a:pt x="6" y="41"/>
                      <a:pt x="6" y="41"/>
                    </a:cubicBezTo>
                    <a:cubicBezTo>
                      <a:pt x="7" y="40"/>
                      <a:pt x="7" y="39"/>
                      <a:pt x="9" y="38"/>
                    </a:cubicBezTo>
                    <a:cubicBezTo>
                      <a:pt x="10" y="36"/>
                      <a:pt x="13" y="35"/>
                      <a:pt x="15" y="36"/>
                    </a:cubicBezTo>
                    <a:cubicBezTo>
                      <a:pt x="17" y="37"/>
                      <a:pt x="18" y="39"/>
                      <a:pt x="19" y="40"/>
                    </a:cubicBezTo>
                    <a:cubicBezTo>
                      <a:pt x="19" y="39"/>
                      <a:pt x="21" y="37"/>
                      <a:pt x="23" y="36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8" y="31"/>
                      <a:pt x="32" y="30"/>
                      <a:pt x="35" y="31"/>
                    </a:cubicBezTo>
                    <a:cubicBezTo>
                      <a:pt x="36" y="31"/>
                      <a:pt x="37" y="33"/>
                      <a:pt x="37" y="34"/>
                    </a:cubicBezTo>
                    <a:cubicBezTo>
                      <a:pt x="38" y="36"/>
                      <a:pt x="36" y="38"/>
                      <a:pt x="34" y="39"/>
                    </a:cubicBezTo>
                    <a:cubicBezTo>
                      <a:pt x="33" y="39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1" y="43"/>
                    </a:cubicBezTo>
                    <a:cubicBezTo>
                      <a:pt x="31" y="45"/>
                      <a:pt x="31" y="49"/>
                      <a:pt x="30" y="51"/>
                    </a:cubicBezTo>
                    <a:cubicBezTo>
                      <a:pt x="29" y="53"/>
                      <a:pt x="29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5"/>
                      <a:pt x="26" y="56"/>
                      <a:pt x="25" y="56"/>
                    </a:cubicBezTo>
                    <a:close/>
                    <a:moveTo>
                      <a:pt x="25" y="48"/>
                    </a:moveTo>
                    <a:cubicBezTo>
                      <a:pt x="25" y="48"/>
                      <a:pt x="25" y="49"/>
                      <a:pt x="25" y="50"/>
                    </a:cubicBezTo>
                    <a:cubicBezTo>
                      <a:pt x="25" y="49"/>
                      <a:pt x="26" y="49"/>
                      <a:pt x="26" y="48"/>
                    </a:cubicBezTo>
                    <a:cubicBezTo>
                      <a:pt x="27" y="47"/>
                      <a:pt x="26" y="45"/>
                      <a:pt x="26" y="44"/>
                    </a:cubicBezTo>
                    <a:cubicBezTo>
                      <a:pt x="26" y="43"/>
                      <a:pt x="26" y="42"/>
                      <a:pt x="26" y="41"/>
                    </a:cubicBezTo>
                    <a:cubicBezTo>
                      <a:pt x="26" y="41"/>
                      <a:pt x="26" y="40"/>
                      <a:pt x="26" y="40"/>
                    </a:cubicBezTo>
                    <a:cubicBezTo>
                      <a:pt x="26" y="40"/>
                      <a:pt x="25" y="40"/>
                      <a:pt x="24" y="41"/>
                    </a:cubicBezTo>
                    <a:cubicBezTo>
                      <a:pt x="24" y="41"/>
                      <a:pt x="23" y="41"/>
                      <a:pt x="23" y="42"/>
                    </a:cubicBezTo>
                    <a:cubicBezTo>
                      <a:pt x="25" y="42"/>
                      <a:pt x="25" y="43"/>
                      <a:pt x="26" y="44"/>
                    </a:cubicBezTo>
                    <a:cubicBezTo>
                      <a:pt x="26" y="45"/>
                      <a:pt x="26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2" y="41"/>
                    </a:cubicBezTo>
                    <a:cubicBezTo>
                      <a:pt x="11" y="43"/>
                      <a:pt x="10" y="43"/>
                      <a:pt x="9" y="44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8" y="46"/>
                      <a:pt x="9" y="46"/>
                      <a:pt x="10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3" y="44"/>
                      <a:pt x="13" y="44"/>
                      <a:pt x="13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76" y="16"/>
                    </a:moveTo>
                    <a:cubicBezTo>
                      <a:pt x="75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9" y="12"/>
                    </a:cubicBezTo>
                    <a:cubicBezTo>
                      <a:pt x="68" y="11"/>
                      <a:pt x="68" y="10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9" y="6"/>
                      <a:pt x="69" y="5"/>
                    </a:cubicBezTo>
                    <a:cubicBezTo>
                      <a:pt x="69" y="3"/>
                      <a:pt x="70" y="2"/>
                      <a:pt x="71" y="1"/>
                    </a:cubicBezTo>
                    <a:cubicBezTo>
                      <a:pt x="74" y="0"/>
                      <a:pt x="81" y="4"/>
                      <a:pt x="81" y="4"/>
                    </a:cubicBezTo>
                    <a:cubicBezTo>
                      <a:pt x="83" y="6"/>
                      <a:pt x="82" y="9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80" y="13"/>
                      <a:pt x="79" y="14"/>
                      <a:pt x="78" y="15"/>
                    </a:cubicBezTo>
                    <a:cubicBezTo>
                      <a:pt x="77" y="16"/>
                      <a:pt x="77" y="16"/>
                      <a:pt x="76" y="16"/>
                    </a:cubicBezTo>
                    <a:close/>
                    <a:moveTo>
                      <a:pt x="72" y="14"/>
                    </a:moveTo>
                    <a:cubicBezTo>
                      <a:pt x="72" y="14"/>
                      <a:pt x="72" y="14"/>
                      <a:pt x="72" y="14"/>
                    </a:cubicBezTo>
                    <a:close/>
                    <a:moveTo>
                      <a:pt x="74" y="10"/>
                    </a:moveTo>
                    <a:cubicBezTo>
                      <a:pt x="74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0"/>
                      <a:pt x="76" y="9"/>
                      <a:pt x="76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7" y="8"/>
                      <a:pt x="77" y="7"/>
                    </a:cubicBezTo>
                    <a:cubicBezTo>
                      <a:pt x="76" y="7"/>
                      <a:pt x="75" y="6"/>
                      <a:pt x="74" y="6"/>
                    </a:cubicBezTo>
                    <a:cubicBezTo>
                      <a:pt x="74" y="6"/>
                      <a:pt x="74" y="7"/>
                      <a:pt x="74" y="7"/>
                    </a:cubicBezTo>
                    <a:cubicBezTo>
                      <a:pt x="74" y="8"/>
                      <a:pt x="74" y="9"/>
                      <a:pt x="74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ïŝ1iḋè">
                <a:extLst>
                  <a:ext uri="{FF2B5EF4-FFF2-40B4-BE49-F238E27FC236}">
                    <a16:creationId xmlns:a16="http://schemas.microsoft.com/office/drawing/2014/main" xmlns="" id="{80263F62-D044-4001-B66D-8D19AB5E36F1}"/>
                  </a:ext>
                </a:extLst>
              </p:cNvPr>
              <p:cNvSpPr/>
              <p:nvPr/>
            </p:nvSpPr>
            <p:spPr bwMode="auto">
              <a:xfrm>
                <a:off x="7392988" y="6153150"/>
                <a:ext cx="14288" cy="14288"/>
              </a:xfrm>
              <a:custGeom>
                <a:avLst/>
                <a:gdLst>
                  <a:gd name="T0" fmla="*/ 1 w 6"/>
                  <a:gd name="T1" fmla="*/ 2 h 7"/>
                  <a:gd name="T2" fmla="*/ 4 w 6"/>
                  <a:gd name="T3" fmla="*/ 2 h 7"/>
                  <a:gd name="T4" fmla="*/ 5 w 6"/>
                  <a:gd name="T5" fmla="*/ 6 h 7"/>
                  <a:gd name="T6" fmla="*/ 3 w 6"/>
                  <a:gd name="T7" fmla="*/ 7 h 7"/>
                  <a:gd name="T8" fmla="*/ 0 w 6"/>
                  <a:gd name="T9" fmla="*/ 4 h 7"/>
                  <a:gd name="T10" fmla="*/ 1 w 6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3" y="1"/>
                      <a:pt x="4" y="0"/>
                      <a:pt x="4" y="2"/>
                    </a:cubicBezTo>
                    <a:cubicBezTo>
                      <a:pt x="5" y="3"/>
                      <a:pt x="6" y="4"/>
                      <a:pt x="5" y="6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1" y="6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îśḷïḑè">
                <a:extLst>
                  <a:ext uri="{FF2B5EF4-FFF2-40B4-BE49-F238E27FC236}">
                    <a16:creationId xmlns:a16="http://schemas.microsoft.com/office/drawing/2014/main" xmlns="" id="{BF1E39E1-C11C-4EDD-908F-C560B31EF4EF}"/>
                  </a:ext>
                </a:extLst>
              </p:cNvPr>
              <p:cNvSpPr/>
              <p:nvPr/>
            </p:nvSpPr>
            <p:spPr bwMode="auto">
              <a:xfrm>
                <a:off x="7389813" y="6148388"/>
                <a:ext cx="20638" cy="23813"/>
              </a:xfrm>
              <a:custGeom>
                <a:avLst/>
                <a:gdLst>
                  <a:gd name="T0" fmla="*/ 6 w 10"/>
                  <a:gd name="T1" fmla="*/ 11 h 11"/>
                  <a:gd name="T2" fmla="*/ 4 w 10"/>
                  <a:gd name="T3" fmla="*/ 11 h 11"/>
                  <a:gd name="T4" fmla="*/ 0 w 10"/>
                  <a:gd name="T5" fmla="*/ 7 h 11"/>
                  <a:gd name="T6" fmla="*/ 0 w 10"/>
                  <a:gd name="T7" fmla="*/ 3 h 11"/>
                  <a:gd name="T8" fmla="*/ 3 w 10"/>
                  <a:gd name="T9" fmla="*/ 1 h 11"/>
                  <a:gd name="T10" fmla="*/ 4 w 10"/>
                  <a:gd name="T11" fmla="*/ 1 h 11"/>
                  <a:gd name="T12" fmla="*/ 8 w 10"/>
                  <a:gd name="T13" fmla="*/ 2 h 11"/>
                  <a:gd name="T14" fmla="*/ 9 w 10"/>
                  <a:gd name="T15" fmla="*/ 9 h 11"/>
                  <a:gd name="T16" fmla="*/ 6 w 10"/>
                  <a:gd name="T17" fmla="*/ 11 h 11"/>
                  <a:gd name="T18" fmla="*/ 5 w 10"/>
                  <a:gd name="T19" fmla="*/ 6 h 11"/>
                  <a:gd name="T20" fmla="*/ 5 w 10"/>
                  <a:gd name="T21" fmla="*/ 6 h 11"/>
                  <a:gd name="T22" fmla="*/ 5 w 10"/>
                  <a:gd name="T23" fmla="*/ 6 h 11"/>
                  <a:gd name="T24" fmla="*/ 5 w 10"/>
                  <a:gd name="T2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7" y="0"/>
                      <a:pt x="8" y="2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9" y="10"/>
                      <a:pt x="8" y="11"/>
                      <a:pt x="6" y="11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îSḷïḑè">
                <a:extLst>
                  <a:ext uri="{FF2B5EF4-FFF2-40B4-BE49-F238E27FC236}">
                    <a16:creationId xmlns:a16="http://schemas.microsoft.com/office/drawing/2014/main" xmlns="" id="{6BA50AFC-8DF2-450F-92D8-87B141962D2F}"/>
                  </a:ext>
                </a:extLst>
              </p:cNvPr>
              <p:cNvSpPr/>
              <p:nvPr/>
            </p:nvSpPr>
            <p:spPr bwMode="auto">
              <a:xfrm>
                <a:off x="7578725" y="6122988"/>
                <a:ext cx="6350" cy="7938"/>
              </a:xfrm>
              <a:custGeom>
                <a:avLst/>
                <a:gdLst>
                  <a:gd name="T0" fmla="*/ 1 w 3"/>
                  <a:gd name="T1" fmla="*/ 1 h 4"/>
                  <a:gd name="T2" fmla="*/ 2 w 3"/>
                  <a:gd name="T3" fmla="*/ 1 h 4"/>
                  <a:gd name="T4" fmla="*/ 2 w 3"/>
                  <a:gd name="T5" fmla="*/ 3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3" y="0"/>
                      <a:pt x="2" y="1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iSḷíḓe">
                <a:extLst>
                  <a:ext uri="{FF2B5EF4-FFF2-40B4-BE49-F238E27FC236}">
                    <a16:creationId xmlns:a16="http://schemas.microsoft.com/office/drawing/2014/main" xmlns="" id="{113A3C69-66BF-4AD9-B751-0CE06E43664F}"/>
                  </a:ext>
                </a:extLst>
              </p:cNvPr>
              <p:cNvSpPr/>
              <p:nvPr/>
            </p:nvSpPr>
            <p:spPr bwMode="auto">
              <a:xfrm>
                <a:off x="7573963" y="6116638"/>
                <a:ext cx="14288" cy="19050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8 h 9"/>
                  <a:gd name="T4" fmla="*/ 0 w 7"/>
                  <a:gd name="T5" fmla="*/ 6 h 9"/>
                  <a:gd name="T6" fmla="*/ 1 w 7"/>
                  <a:gd name="T7" fmla="*/ 3 h 9"/>
                  <a:gd name="T8" fmla="*/ 1 w 7"/>
                  <a:gd name="T9" fmla="*/ 3 h 9"/>
                  <a:gd name="T10" fmla="*/ 5 w 7"/>
                  <a:gd name="T11" fmla="*/ 1 h 9"/>
                  <a:gd name="T12" fmla="*/ 7 w 7"/>
                  <a:gd name="T13" fmla="*/ 5 h 9"/>
                  <a:gd name="T14" fmla="*/ 6 w 7"/>
                  <a:gd name="T15" fmla="*/ 6 h 9"/>
                  <a:gd name="T16" fmla="*/ 5 w 7"/>
                  <a:gd name="T17" fmla="*/ 8 h 9"/>
                  <a:gd name="T18" fmla="*/ 4 w 7"/>
                  <a:gd name="T19" fmla="*/ 9 h 9"/>
                  <a:gd name="T20" fmla="*/ 4 w 7"/>
                  <a:gd name="T21" fmla="*/ 6 h 9"/>
                  <a:gd name="T22" fmla="*/ 5 w 7"/>
                  <a:gd name="T23" fmla="*/ 6 h 9"/>
                  <a:gd name="T24" fmla="*/ 5 w 7"/>
                  <a:gd name="T25" fmla="*/ 6 h 9"/>
                  <a:gd name="T26" fmla="*/ 5 w 7"/>
                  <a:gd name="T27" fmla="*/ 6 h 9"/>
                  <a:gd name="T28" fmla="*/ 5 w 7"/>
                  <a:gd name="T29" fmla="*/ 5 h 9"/>
                  <a:gd name="T30" fmla="*/ 5 w 7"/>
                  <a:gd name="T31" fmla="*/ 5 h 9"/>
                  <a:gd name="T32" fmla="*/ 5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3 w 7"/>
                  <a:gd name="T39" fmla="*/ 4 h 9"/>
                  <a:gd name="T40" fmla="*/ 3 w 7"/>
                  <a:gd name="T41" fmla="*/ 5 h 9"/>
                  <a:gd name="T42" fmla="*/ 4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6" y="1"/>
                      <a:pt x="7" y="2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8"/>
                    </a:cubicBezTo>
                    <a:lnTo>
                      <a:pt x="4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îsļîďe">
                <a:extLst>
                  <a:ext uri="{FF2B5EF4-FFF2-40B4-BE49-F238E27FC236}">
                    <a16:creationId xmlns:a16="http://schemas.microsoft.com/office/drawing/2014/main" xmlns="" id="{67AB6BCE-9052-4E53-AA2B-2B062F311D8D}"/>
                  </a:ext>
                </a:extLst>
              </p:cNvPr>
              <p:cNvSpPr/>
              <p:nvPr/>
            </p:nvSpPr>
            <p:spPr bwMode="auto">
              <a:xfrm>
                <a:off x="7548563" y="6140450"/>
                <a:ext cx="7938" cy="476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1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íš1îḍé">
                <a:extLst>
                  <a:ext uri="{FF2B5EF4-FFF2-40B4-BE49-F238E27FC236}">
                    <a16:creationId xmlns:a16="http://schemas.microsoft.com/office/drawing/2014/main" xmlns="" id="{9C4883B6-14E5-4FA3-A1AC-2F7BB51AE553}"/>
                  </a:ext>
                </a:extLst>
              </p:cNvPr>
              <p:cNvSpPr/>
              <p:nvPr/>
            </p:nvSpPr>
            <p:spPr bwMode="auto">
              <a:xfrm>
                <a:off x="7543800" y="6135688"/>
                <a:ext cx="17463" cy="15875"/>
              </a:xfrm>
              <a:custGeom>
                <a:avLst/>
                <a:gdLst>
                  <a:gd name="T0" fmla="*/ 3 w 8"/>
                  <a:gd name="T1" fmla="*/ 7 h 7"/>
                  <a:gd name="T2" fmla="*/ 2 w 8"/>
                  <a:gd name="T3" fmla="*/ 6 h 7"/>
                  <a:gd name="T4" fmla="*/ 1 w 8"/>
                  <a:gd name="T5" fmla="*/ 4 h 7"/>
                  <a:gd name="T6" fmla="*/ 1 w 8"/>
                  <a:gd name="T7" fmla="*/ 1 h 7"/>
                  <a:gd name="T8" fmla="*/ 6 w 8"/>
                  <a:gd name="T9" fmla="*/ 1 h 7"/>
                  <a:gd name="T10" fmla="*/ 8 w 8"/>
                  <a:gd name="T11" fmla="*/ 3 h 7"/>
                  <a:gd name="T12" fmla="*/ 8 w 8"/>
                  <a:gd name="T13" fmla="*/ 4 h 7"/>
                  <a:gd name="T14" fmla="*/ 7 w 8"/>
                  <a:gd name="T15" fmla="*/ 5 h 7"/>
                  <a:gd name="T16" fmla="*/ 4 w 8"/>
                  <a:gd name="T17" fmla="*/ 7 h 7"/>
                  <a:gd name="T18" fmla="*/ 3 w 8"/>
                  <a:gd name="T19" fmla="*/ 7 h 7"/>
                  <a:gd name="T20" fmla="*/ 4 w 8"/>
                  <a:gd name="T21" fmla="*/ 4 h 7"/>
                  <a:gd name="T22" fmla="*/ 4 w 8"/>
                  <a:gd name="T23" fmla="*/ 5 h 7"/>
                  <a:gd name="T24" fmla="*/ 5 w 8"/>
                  <a:gd name="T25" fmla="*/ 5 h 7"/>
                  <a:gd name="T26" fmla="*/ 5 w 8"/>
                  <a:gd name="T27" fmla="*/ 5 h 7"/>
                  <a:gd name="T28" fmla="*/ 5 w 8"/>
                  <a:gd name="T29" fmla="*/ 3 h 7"/>
                  <a:gd name="T30" fmla="*/ 4 w 8"/>
                  <a:gd name="T31" fmla="*/ 2 h 7"/>
                  <a:gd name="T32" fmla="*/ 4 w 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6" y="1"/>
                      <a:pt x="6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4" y="7"/>
                    </a:cubicBezTo>
                    <a:lnTo>
                      <a:pt x="3" y="7"/>
                    </a:lnTo>
                    <a:close/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ïṥ1îḍé">
                <a:extLst>
                  <a:ext uri="{FF2B5EF4-FFF2-40B4-BE49-F238E27FC236}">
                    <a16:creationId xmlns:a16="http://schemas.microsoft.com/office/drawing/2014/main" xmlns="" id="{0978BA89-1AC3-41E2-B6AF-BD29921B6F83}"/>
                  </a:ext>
                </a:extLst>
              </p:cNvPr>
              <p:cNvSpPr/>
              <p:nvPr/>
            </p:nvSpPr>
            <p:spPr bwMode="auto">
              <a:xfrm>
                <a:off x="7024688" y="2397125"/>
                <a:ext cx="3275013" cy="3995738"/>
              </a:xfrm>
              <a:custGeom>
                <a:avLst/>
                <a:gdLst>
                  <a:gd name="T0" fmla="*/ 37 w 1527"/>
                  <a:gd name="T1" fmla="*/ 1784 h 1865"/>
                  <a:gd name="T2" fmla="*/ 150 w 1527"/>
                  <a:gd name="T3" fmla="*/ 1731 h 1865"/>
                  <a:gd name="T4" fmla="*/ 196 w 1527"/>
                  <a:gd name="T5" fmla="*/ 1667 h 1865"/>
                  <a:gd name="T6" fmla="*/ 278 w 1527"/>
                  <a:gd name="T7" fmla="*/ 1701 h 1865"/>
                  <a:gd name="T8" fmla="*/ 346 w 1527"/>
                  <a:gd name="T9" fmla="*/ 1679 h 1865"/>
                  <a:gd name="T10" fmla="*/ 507 w 1527"/>
                  <a:gd name="T11" fmla="*/ 1564 h 1865"/>
                  <a:gd name="T12" fmla="*/ 599 w 1527"/>
                  <a:gd name="T13" fmla="*/ 1494 h 1865"/>
                  <a:gd name="T14" fmla="*/ 643 w 1527"/>
                  <a:gd name="T15" fmla="*/ 1435 h 1865"/>
                  <a:gd name="T16" fmla="*/ 687 w 1527"/>
                  <a:gd name="T17" fmla="*/ 1326 h 1865"/>
                  <a:gd name="T18" fmla="*/ 698 w 1527"/>
                  <a:gd name="T19" fmla="*/ 1287 h 1865"/>
                  <a:gd name="T20" fmla="*/ 782 w 1527"/>
                  <a:gd name="T21" fmla="*/ 1150 h 1865"/>
                  <a:gd name="T22" fmla="*/ 815 w 1527"/>
                  <a:gd name="T23" fmla="*/ 1021 h 1865"/>
                  <a:gd name="T24" fmla="*/ 719 w 1527"/>
                  <a:gd name="T25" fmla="*/ 983 h 1865"/>
                  <a:gd name="T26" fmla="*/ 757 w 1527"/>
                  <a:gd name="T27" fmla="*/ 798 h 1865"/>
                  <a:gd name="T28" fmla="*/ 609 w 1527"/>
                  <a:gd name="T29" fmla="*/ 453 h 1865"/>
                  <a:gd name="T30" fmla="*/ 771 w 1527"/>
                  <a:gd name="T31" fmla="*/ 338 h 1865"/>
                  <a:gd name="T32" fmla="*/ 590 w 1527"/>
                  <a:gd name="T33" fmla="*/ 346 h 1865"/>
                  <a:gd name="T34" fmla="*/ 426 w 1527"/>
                  <a:gd name="T35" fmla="*/ 263 h 1865"/>
                  <a:gd name="T36" fmla="*/ 635 w 1527"/>
                  <a:gd name="T37" fmla="*/ 19 h 1865"/>
                  <a:gd name="T38" fmla="*/ 689 w 1527"/>
                  <a:gd name="T39" fmla="*/ 167 h 1865"/>
                  <a:gd name="T40" fmla="*/ 788 w 1527"/>
                  <a:gd name="T41" fmla="*/ 108 h 1865"/>
                  <a:gd name="T42" fmla="*/ 719 w 1527"/>
                  <a:gd name="T43" fmla="*/ 174 h 1865"/>
                  <a:gd name="T44" fmla="*/ 676 w 1527"/>
                  <a:gd name="T45" fmla="*/ 141 h 1865"/>
                  <a:gd name="T46" fmla="*/ 595 w 1527"/>
                  <a:gd name="T47" fmla="*/ 91 h 1865"/>
                  <a:gd name="T48" fmla="*/ 488 w 1527"/>
                  <a:gd name="T49" fmla="*/ 289 h 1865"/>
                  <a:gd name="T50" fmla="*/ 663 w 1527"/>
                  <a:gd name="T51" fmla="*/ 296 h 1865"/>
                  <a:gd name="T52" fmla="*/ 745 w 1527"/>
                  <a:gd name="T53" fmla="*/ 367 h 1865"/>
                  <a:gd name="T54" fmla="*/ 581 w 1527"/>
                  <a:gd name="T55" fmla="*/ 520 h 1865"/>
                  <a:gd name="T56" fmla="*/ 711 w 1527"/>
                  <a:gd name="T57" fmla="*/ 820 h 1865"/>
                  <a:gd name="T58" fmla="*/ 790 w 1527"/>
                  <a:gd name="T59" fmla="*/ 984 h 1865"/>
                  <a:gd name="T60" fmla="*/ 803 w 1527"/>
                  <a:gd name="T61" fmla="*/ 1059 h 1865"/>
                  <a:gd name="T62" fmla="*/ 771 w 1527"/>
                  <a:gd name="T63" fmla="*/ 1139 h 1865"/>
                  <a:gd name="T64" fmla="*/ 681 w 1527"/>
                  <a:gd name="T65" fmla="*/ 1314 h 1865"/>
                  <a:gd name="T66" fmla="*/ 639 w 1527"/>
                  <a:gd name="T67" fmla="*/ 1419 h 1865"/>
                  <a:gd name="T68" fmla="*/ 612 w 1527"/>
                  <a:gd name="T69" fmla="*/ 1474 h 1865"/>
                  <a:gd name="T70" fmla="*/ 543 w 1527"/>
                  <a:gd name="T71" fmla="*/ 1513 h 1865"/>
                  <a:gd name="T72" fmla="*/ 458 w 1527"/>
                  <a:gd name="T73" fmla="*/ 1622 h 1865"/>
                  <a:gd name="T74" fmla="*/ 309 w 1527"/>
                  <a:gd name="T75" fmla="*/ 1692 h 1865"/>
                  <a:gd name="T76" fmla="*/ 258 w 1527"/>
                  <a:gd name="T77" fmla="*/ 1704 h 1865"/>
                  <a:gd name="T78" fmla="*/ 202 w 1527"/>
                  <a:gd name="T79" fmla="*/ 1736 h 1865"/>
                  <a:gd name="T80" fmla="*/ 94 w 1527"/>
                  <a:gd name="T81" fmla="*/ 1779 h 1865"/>
                  <a:gd name="T82" fmla="*/ 283 w 1527"/>
                  <a:gd name="T83" fmla="*/ 1704 h 1865"/>
                  <a:gd name="T84" fmla="*/ 667 w 1527"/>
                  <a:gd name="T85" fmla="*/ 1321 h 1865"/>
                  <a:gd name="T86" fmla="*/ 783 w 1527"/>
                  <a:gd name="T87" fmla="*/ 1687 h 1865"/>
                  <a:gd name="T88" fmla="*/ 765 w 1527"/>
                  <a:gd name="T89" fmla="*/ 1480 h 1865"/>
                  <a:gd name="T90" fmla="*/ 844 w 1527"/>
                  <a:gd name="T91" fmla="*/ 1611 h 1865"/>
                  <a:gd name="T92" fmla="*/ 799 w 1527"/>
                  <a:gd name="T93" fmla="*/ 1709 h 1865"/>
                  <a:gd name="T94" fmla="*/ 863 w 1527"/>
                  <a:gd name="T95" fmla="*/ 1467 h 1865"/>
                  <a:gd name="T96" fmla="*/ 733 w 1527"/>
                  <a:gd name="T97" fmla="*/ 1609 h 1865"/>
                  <a:gd name="T98" fmla="*/ 849 w 1527"/>
                  <a:gd name="T99" fmla="*/ 1638 h 1865"/>
                  <a:gd name="T100" fmla="*/ 511 w 1527"/>
                  <a:gd name="T101" fmla="*/ 1575 h 1865"/>
                  <a:gd name="T102" fmla="*/ 688 w 1527"/>
                  <a:gd name="T103" fmla="*/ 1581 h 1865"/>
                  <a:gd name="T104" fmla="*/ 669 w 1527"/>
                  <a:gd name="T105" fmla="*/ 1441 h 1865"/>
                  <a:gd name="T106" fmla="*/ 1259 w 1527"/>
                  <a:gd name="T107" fmla="*/ 1436 h 1865"/>
                  <a:gd name="T108" fmla="*/ 677 w 1527"/>
                  <a:gd name="T109" fmla="*/ 1394 h 1865"/>
                  <a:gd name="T110" fmla="*/ 1229 w 1527"/>
                  <a:gd name="T111" fmla="*/ 1313 h 1865"/>
                  <a:gd name="T112" fmla="*/ 1387 w 1527"/>
                  <a:gd name="T113" fmla="*/ 1265 h 1865"/>
                  <a:gd name="T114" fmla="*/ 1410 w 1527"/>
                  <a:gd name="T115" fmla="*/ 1285 h 1865"/>
                  <a:gd name="T116" fmla="*/ 1278 w 1527"/>
                  <a:gd name="T117" fmla="*/ 1342 h 1865"/>
                  <a:gd name="T118" fmla="*/ 991 w 1527"/>
                  <a:gd name="T119" fmla="*/ 1330 h 1865"/>
                  <a:gd name="T120" fmla="*/ 713 w 1527"/>
                  <a:gd name="T121" fmla="*/ 1271 h 1865"/>
                  <a:gd name="T122" fmla="*/ 769 w 1527"/>
                  <a:gd name="T123" fmla="*/ 1185 h 1865"/>
                  <a:gd name="T124" fmla="*/ 825 w 1527"/>
                  <a:gd name="T125" fmla="*/ 1001 h 1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7" h="1865">
                    <a:moveTo>
                      <a:pt x="461" y="1865"/>
                    </a:moveTo>
                    <a:cubicBezTo>
                      <a:pt x="461" y="1865"/>
                      <a:pt x="461" y="1865"/>
                      <a:pt x="461" y="1865"/>
                    </a:cubicBezTo>
                    <a:cubicBezTo>
                      <a:pt x="460" y="1864"/>
                      <a:pt x="460" y="1864"/>
                      <a:pt x="460" y="1864"/>
                    </a:cubicBezTo>
                    <a:cubicBezTo>
                      <a:pt x="459" y="1863"/>
                      <a:pt x="457" y="1862"/>
                      <a:pt x="457" y="1860"/>
                    </a:cubicBezTo>
                    <a:cubicBezTo>
                      <a:pt x="457" y="1858"/>
                      <a:pt x="457" y="1858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60" y="1855"/>
                      <a:pt x="461" y="1855"/>
                      <a:pt x="463" y="1856"/>
                    </a:cubicBezTo>
                    <a:cubicBezTo>
                      <a:pt x="464" y="1856"/>
                      <a:pt x="465" y="1857"/>
                      <a:pt x="465" y="1859"/>
                    </a:cubicBezTo>
                    <a:cubicBezTo>
                      <a:pt x="466" y="1861"/>
                      <a:pt x="465" y="1862"/>
                      <a:pt x="464" y="1863"/>
                    </a:cubicBezTo>
                    <a:cubicBezTo>
                      <a:pt x="463" y="1864"/>
                      <a:pt x="462" y="1865"/>
                      <a:pt x="461" y="1865"/>
                    </a:cubicBezTo>
                    <a:close/>
                    <a:moveTo>
                      <a:pt x="461" y="1860"/>
                    </a:move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lose/>
                    <a:moveTo>
                      <a:pt x="7" y="1803"/>
                    </a:moveTo>
                    <a:cubicBezTo>
                      <a:pt x="5" y="1803"/>
                      <a:pt x="4" y="1802"/>
                      <a:pt x="4" y="1802"/>
                    </a:cubicBezTo>
                    <a:cubicBezTo>
                      <a:pt x="3" y="1801"/>
                      <a:pt x="2" y="1800"/>
                      <a:pt x="2" y="1798"/>
                    </a:cubicBezTo>
                    <a:cubicBezTo>
                      <a:pt x="1" y="1798"/>
                      <a:pt x="1" y="1798"/>
                      <a:pt x="0" y="1799"/>
                    </a:cubicBezTo>
                    <a:cubicBezTo>
                      <a:pt x="0" y="1794"/>
                      <a:pt x="0" y="1794"/>
                      <a:pt x="0" y="1794"/>
                    </a:cubicBezTo>
                    <a:cubicBezTo>
                      <a:pt x="3" y="1794"/>
                      <a:pt x="4" y="1794"/>
                      <a:pt x="5" y="1795"/>
                    </a:cubicBezTo>
                    <a:cubicBezTo>
                      <a:pt x="6" y="1796"/>
                      <a:pt x="6" y="1797"/>
                      <a:pt x="6" y="1798"/>
                    </a:cubicBezTo>
                    <a:cubicBezTo>
                      <a:pt x="6" y="1798"/>
                      <a:pt x="6" y="1798"/>
                      <a:pt x="6" y="1798"/>
                    </a:cubicBezTo>
                    <a:cubicBezTo>
                      <a:pt x="6" y="1798"/>
                      <a:pt x="9" y="1798"/>
                      <a:pt x="14" y="1795"/>
                    </a:cubicBezTo>
                    <a:cubicBezTo>
                      <a:pt x="16" y="1794"/>
                      <a:pt x="17" y="1793"/>
                      <a:pt x="19" y="1791"/>
                    </a:cubicBezTo>
                    <a:cubicBezTo>
                      <a:pt x="24" y="1787"/>
                      <a:pt x="29" y="1784"/>
                      <a:pt x="37" y="1784"/>
                    </a:cubicBezTo>
                    <a:cubicBezTo>
                      <a:pt x="37" y="1784"/>
                      <a:pt x="37" y="1784"/>
                      <a:pt x="37" y="1784"/>
                    </a:cubicBezTo>
                    <a:cubicBezTo>
                      <a:pt x="45" y="1784"/>
                      <a:pt x="45" y="1783"/>
                      <a:pt x="46" y="1779"/>
                    </a:cubicBezTo>
                    <a:cubicBezTo>
                      <a:pt x="46" y="1777"/>
                      <a:pt x="47" y="1776"/>
                      <a:pt x="49" y="1775"/>
                    </a:cubicBezTo>
                    <a:cubicBezTo>
                      <a:pt x="51" y="1774"/>
                      <a:pt x="54" y="1775"/>
                      <a:pt x="56" y="1777"/>
                    </a:cubicBezTo>
                    <a:cubicBezTo>
                      <a:pt x="57" y="1779"/>
                      <a:pt x="58" y="1781"/>
                      <a:pt x="57" y="1784"/>
                    </a:cubicBezTo>
                    <a:cubicBezTo>
                      <a:pt x="56" y="1785"/>
                      <a:pt x="56" y="1786"/>
                      <a:pt x="55" y="1787"/>
                    </a:cubicBezTo>
                    <a:cubicBezTo>
                      <a:pt x="55" y="1787"/>
                      <a:pt x="55" y="1788"/>
                      <a:pt x="55" y="1788"/>
                    </a:cubicBezTo>
                    <a:cubicBezTo>
                      <a:pt x="56" y="1787"/>
                      <a:pt x="57" y="1786"/>
                      <a:pt x="58" y="1786"/>
                    </a:cubicBezTo>
                    <a:cubicBezTo>
                      <a:pt x="63" y="1783"/>
                      <a:pt x="63" y="1782"/>
                      <a:pt x="63" y="1782"/>
                    </a:cubicBezTo>
                    <a:cubicBezTo>
                      <a:pt x="63" y="1782"/>
                      <a:pt x="63" y="1781"/>
                      <a:pt x="62" y="1781"/>
                    </a:cubicBezTo>
                    <a:cubicBezTo>
                      <a:pt x="61" y="1780"/>
                      <a:pt x="59" y="1778"/>
                      <a:pt x="59" y="1776"/>
                    </a:cubicBezTo>
                    <a:cubicBezTo>
                      <a:pt x="59" y="1775"/>
                      <a:pt x="60" y="1774"/>
                      <a:pt x="61" y="1772"/>
                    </a:cubicBezTo>
                    <a:cubicBezTo>
                      <a:pt x="63" y="1771"/>
                      <a:pt x="64" y="1770"/>
                      <a:pt x="65" y="1768"/>
                    </a:cubicBezTo>
                    <a:cubicBezTo>
                      <a:pt x="69" y="1764"/>
                      <a:pt x="74" y="1759"/>
                      <a:pt x="80" y="1762"/>
                    </a:cubicBezTo>
                    <a:cubicBezTo>
                      <a:pt x="85" y="1764"/>
                      <a:pt x="85" y="1767"/>
                      <a:pt x="85" y="1769"/>
                    </a:cubicBezTo>
                    <a:cubicBezTo>
                      <a:pt x="86" y="1771"/>
                      <a:pt x="86" y="1772"/>
                      <a:pt x="88" y="1773"/>
                    </a:cubicBezTo>
                    <a:cubicBezTo>
                      <a:pt x="90" y="1775"/>
                      <a:pt x="92" y="1775"/>
                      <a:pt x="94" y="1775"/>
                    </a:cubicBezTo>
                    <a:cubicBezTo>
                      <a:pt x="95" y="1775"/>
                      <a:pt x="97" y="1773"/>
                      <a:pt x="98" y="1772"/>
                    </a:cubicBezTo>
                    <a:cubicBezTo>
                      <a:pt x="101" y="1766"/>
                      <a:pt x="107" y="1767"/>
                      <a:pt x="113" y="1769"/>
                    </a:cubicBezTo>
                    <a:cubicBezTo>
                      <a:pt x="117" y="1770"/>
                      <a:pt x="118" y="1768"/>
                      <a:pt x="120" y="1763"/>
                    </a:cubicBezTo>
                    <a:cubicBezTo>
                      <a:pt x="122" y="1759"/>
                      <a:pt x="129" y="1751"/>
                      <a:pt x="135" y="1751"/>
                    </a:cubicBezTo>
                    <a:cubicBezTo>
                      <a:pt x="135" y="1751"/>
                      <a:pt x="135" y="1751"/>
                      <a:pt x="135" y="1751"/>
                    </a:cubicBezTo>
                    <a:cubicBezTo>
                      <a:pt x="142" y="1751"/>
                      <a:pt x="142" y="1756"/>
                      <a:pt x="143" y="1759"/>
                    </a:cubicBezTo>
                    <a:cubicBezTo>
                      <a:pt x="143" y="1760"/>
                      <a:pt x="143" y="1760"/>
                      <a:pt x="143" y="1760"/>
                    </a:cubicBezTo>
                    <a:cubicBezTo>
                      <a:pt x="144" y="1759"/>
                      <a:pt x="147" y="1758"/>
                      <a:pt x="148" y="1753"/>
                    </a:cubicBezTo>
                    <a:cubicBezTo>
                      <a:pt x="148" y="1752"/>
                      <a:pt x="148" y="1752"/>
                      <a:pt x="148" y="1752"/>
                    </a:cubicBezTo>
                    <a:cubicBezTo>
                      <a:pt x="150" y="1745"/>
                      <a:pt x="152" y="1737"/>
                      <a:pt x="150" y="1731"/>
                    </a:cubicBezTo>
                    <a:cubicBezTo>
                      <a:pt x="149" y="1725"/>
                      <a:pt x="148" y="1722"/>
                      <a:pt x="150" y="1719"/>
                    </a:cubicBezTo>
                    <a:cubicBezTo>
                      <a:pt x="151" y="1717"/>
                      <a:pt x="154" y="1717"/>
                      <a:pt x="156" y="1717"/>
                    </a:cubicBezTo>
                    <a:cubicBezTo>
                      <a:pt x="161" y="1717"/>
                      <a:pt x="164" y="1718"/>
                      <a:pt x="165" y="1720"/>
                    </a:cubicBezTo>
                    <a:cubicBezTo>
                      <a:pt x="166" y="1721"/>
                      <a:pt x="167" y="1723"/>
                      <a:pt x="166" y="1726"/>
                    </a:cubicBezTo>
                    <a:cubicBezTo>
                      <a:pt x="166" y="1727"/>
                      <a:pt x="165" y="1728"/>
                      <a:pt x="165" y="1729"/>
                    </a:cubicBezTo>
                    <a:cubicBezTo>
                      <a:pt x="163" y="1733"/>
                      <a:pt x="161" y="1738"/>
                      <a:pt x="162" y="1742"/>
                    </a:cubicBezTo>
                    <a:cubicBezTo>
                      <a:pt x="163" y="1744"/>
                      <a:pt x="165" y="1744"/>
                      <a:pt x="166" y="1744"/>
                    </a:cubicBezTo>
                    <a:cubicBezTo>
                      <a:pt x="167" y="1743"/>
                      <a:pt x="169" y="1742"/>
                      <a:pt x="169" y="1740"/>
                    </a:cubicBezTo>
                    <a:cubicBezTo>
                      <a:pt x="169" y="1737"/>
                      <a:pt x="169" y="1735"/>
                      <a:pt x="170" y="1733"/>
                    </a:cubicBezTo>
                    <a:cubicBezTo>
                      <a:pt x="171" y="1731"/>
                      <a:pt x="171" y="1730"/>
                      <a:pt x="170" y="1727"/>
                    </a:cubicBezTo>
                    <a:cubicBezTo>
                      <a:pt x="168" y="1723"/>
                      <a:pt x="170" y="1717"/>
                      <a:pt x="173" y="1715"/>
                    </a:cubicBezTo>
                    <a:cubicBezTo>
                      <a:pt x="174" y="1715"/>
                      <a:pt x="177" y="1714"/>
                      <a:pt x="179" y="1720"/>
                    </a:cubicBezTo>
                    <a:cubicBezTo>
                      <a:pt x="181" y="1723"/>
                      <a:pt x="183" y="1725"/>
                      <a:pt x="184" y="1727"/>
                    </a:cubicBezTo>
                    <a:cubicBezTo>
                      <a:pt x="186" y="1729"/>
                      <a:pt x="188" y="1731"/>
                      <a:pt x="189" y="1734"/>
                    </a:cubicBezTo>
                    <a:cubicBezTo>
                      <a:pt x="189" y="1736"/>
                      <a:pt x="191" y="1738"/>
                      <a:pt x="193" y="1738"/>
                    </a:cubicBezTo>
                    <a:cubicBezTo>
                      <a:pt x="195" y="1739"/>
                      <a:pt x="197" y="1736"/>
                      <a:pt x="197" y="1734"/>
                    </a:cubicBezTo>
                    <a:cubicBezTo>
                      <a:pt x="201" y="1724"/>
                      <a:pt x="199" y="1719"/>
                      <a:pt x="197" y="1716"/>
                    </a:cubicBezTo>
                    <a:cubicBezTo>
                      <a:pt x="196" y="1713"/>
                      <a:pt x="195" y="1711"/>
                      <a:pt x="195" y="1708"/>
                    </a:cubicBezTo>
                    <a:cubicBezTo>
                      <a:pt x="194" y="1704"/>
                      <a:pt x="193" y="1701"/>
                      <a:pt x="191" y="1698"/>
                    </a:cubicBezTo>
                    <a:cubicBezTo>
                      <a:pt x="190" y="1697"/>
                      <a:pt x="190" y="1696"/>
                      <a:pt x="190" y="1694"/>
                    </a:cubicBezTo>
                    <a:cubicBezTo>
                      <a:pt x="191" y="1693"/>
                      <a:pt x="193" y="1692"/>
                      <a:pt x="194" y="1691"/>
                    </a:cubicBezTo>
                    <a:cubicBezTo>
                      <a:pt x="196" y="1690"/>
                      <a:pt x="196" y="1690"/>
                      <a:pt x="195" y="1687"/>
                    </a:cubicBezTo>
                    <a:cubicBezTo>
                      <a:pt x="193" y="1683"/>
                      <a:pt x="191" y="1681"/>
                      <a:pt x="190" y="1679"/>
                    </a:cubicBezTo>
                    <a:cubicBezTo>
                      <a:pt x="188" y="1676"/>
                      <a:pt x="187" y="1675"/>
                      <a:pt x="186" y="1673"/>
                    </a:cubicBezTo>
                    <a:cubicBezTo>
                      <a:pt x="186" y="1671"/>
                      <a:pt x="183" y="1657"/>
                      <a:pt x="187" y="1655"/>
                    </a:cubicBezTo>
                    <a:cubicBezTo>
                      <a:pt x="190" y="1654"/>
                      <a:pt x="192" y="1658"/>
                      <a:pt x="193" y="1659"/>
                    </a:cubicBezTo>
                    <a:cubicBezTo>
                      <a:pt x="194" y="1662"/>
                      <a:pt x="195" y="1665"/>
                      <a:pt x="196" y="1667"/>
                    </a:cubicBezTo>
                    <a:cubicBezTo>
                      <a:pt x="198" y="1674"/>
                      <a:pt x="200" y="1676"/>
                      <a:pt x="203" y="1676"/>
                    </a:cubicBezTo>
                    <a:cubicBezTo>
                      <a:pt x="214" y="1675"/>
                      <a:pt x="216" y="1679"/>
                      <a:pt x="219" y="1688"/>
                    </a:cubicBezTo>
                    <a:cubicBezTo>
                      <a:pt x="221" y="1696"/>
                      <a:pt x="222" y="1697"/>
                      <a:pt x="228" y="1700"/>
                    </a:cubicBezTo>
                    <a:cubicBezTo>
                      <a:pt x="232" y="1701"/>
                      <a:pt x="234" y="1703"/>
                      <a:pt x="235" y="1705"/>
                    </a:cubicBezTo>
                    <a:cubicBezTo>
                      <a:pt x="235" y="1708"/>
                      <a:pt x="232" y="1709"/>
                      <a:pt x="230" y="1710"/>
                    </a:cubicBezTo>
                    <a:cubicBezTo>
                      <a:pt x="229" y="1711"/>
                      <a:pt x="228" y="1713"/>
                      <a:pt x="228" y="1713"/>
                    </a:cubicBezTo>
                    <a:cubicBezTo>
                      <a:pt x="228" y="1713"/>
                      <a:pt x="228" y="1713"/>
                      <a:pt x="229" y="1713"/>
                    </a:cubicBezTo>
                    <a:cubicBezTo>
                      <a:pt x="231" y="1713"/>
                      <a:pt x="232" y="1713"/>
                      <a:pt x="233" y="1713"/>
                    </a:cubicBezTo>
                    <a:cubicBezTo>
                      <a:pt x="236" y="1713"/>
                      <a:pt x="237" y="1713"/>
                      <a:pt x="241" y="1716"/>
                    </a:cubicBezTo>
                    <a:cubicBezTo>
                      <a:pt x="242" y="1717"/>
                      <a:pt x="244" y="1717"/>
                      <a:pt x="247" y="1716"/>
                    </a:cubicBezTo>
                    <a:cubicBezTo>
                      <a:pt x="249" y="1716"/>
                      <a:pt x="251" y="1716"/>
                      <a:pt x="254" y="1717"/>
                    </a:cubicBezTo>
                    <a:cubicBezTo>
                      <a:pt x="254" y="1717"/>
                      <a:pt x="254" y="1717"/>
                      <a:pt x="254" y="1717"/>
                    </a:cubicBezTo>
                    <a:cubicBezTo>
                      <a:pt x="254" y="1717"/>
                      <a:pt x="254" y="1716"/>
                      <a:pt x="254" y="1716"/>
                    </a:cubicBezTo>
                    <a:cubicBezTo>
                      <a:pt x="254" y="1714"/>
                      <a:pt x="255" y="1712"/>
                      <a:pt x="255" y="1712"/>
                    </a:cubicBezTo>
                    <a:cubicBezTo>
                      <a:pt x="257" y="1710"/>
                      <a:pt x="259" y="1711"/>
                      <a:pt x="261" y="1711"/>
                    </a:cubicBezTo>
                    <a:cubicBezTo>
                      <a:pt x="261" y="1711"/>
                      <a:pt x="262" y="1711"/>
                      <a:pt x="263" y="1711"/>
                    </a:cubicBezTo>
                    <a:cubicBezTo>
                      <a:pt x="262" y="1710"/>
                      <a:pt x="262" y="1709"/>
                      <a:pt x="261" y="1709"/>
                    </a:cubicBezTo>
                    <a:cubicBezTo>
                      <a:pt x="261" y="1708"/>
                      <a:pt x="260" y="1708"/>
                      <a:pt x="259" y="1708"/>
                    </a:cubicBezTo>
                    <a:cubicBezTo>
                      <a:pt x="256" y="1709"/>
                      <a:pt x="252" y="1710"/>
                      <a:pt x="250" y="1704"/>
                    </a:cubicBezTo>
                    <a:cubicBezTo>
                      <a:pt x="249" y="1703"/>
                      <a:pt x="249" y="1702"/>
                      <a:pt x="250" y="1701"/>
                    </a:cubicBezTo>
                    <a:cubicBezTo>
                      <a:pt x="251" y="1700"/>
                      <a:pt x="252" y="1699"/>
                      <a:pt x="254" y="1699"/>
                    </a:cubicBezTo>
                    <a:cubicBezTo>
                      <a:pt x="254" y="1699"/>
                      <a:pt x="255" y="1699"/>
                      <a:pt x="255" y="1699"/>
                    </a:cubicBezTo>
                    <a:cubicBezTo>
                      <a:pt x="255" y="1699"/>
                      <a:pt x="256" y="1698"/>
                      <a:pt x="256" y="1698"/>
                    </a:cubicBezTo>
                    <a:cubicBezTo>
                      <a:pt x="255" y="1695"/>
                      <a:pt x="257" y="1692"/>
                      <a:pt x="260" y="1692"/>
                    </a:cubicBezTo>
                    <a:cubicBezTo>
                      <a:pt x="265" y="1690"/>
                      <a:pt x="272" y="1693"/>
                      <a:pt x="274" y="1698"/>
                    </a:cubicBezTo>
                    <a:cubicBezTo>
                      <a:pt x="276" y="1701"/>
                      <a:pt x="276" y="1702"/>
                      <a:pt x="276" y="1702"/>
                    </a:cubicBezTo>
                    <a:cubicBezTo>
                      <a:pt x="277" y="1702"/>
                      <a:pt x="277" y="1702"/>
                      <a:pt x="278" y="1701"/>
                    </a:cubicBezTo>
                    <a:cubicBezTo>
                      <a:pt x="278" y="1700"/>
                      <a:pt x="277" y="1699"/>
                      <a:pt x="276" y="1699"/>
                    </a:cubicBezTo>
                    <a:cubicBezTo>
                      <a:pt x="275" y="1698"/>
                      <a:pt x="273" y="1696"/>
                      <a:pt x="273" y="1694"/>
                    </a:cubicBezTo>
                    <a:cubicBezTo>
                      <a:pt x="273" y="1693"/>
                      <a:pt x="273" y="1692"/>
                      <a:pt x="274" y="1691"/>
                    </a:cubicBezTo>
                    <a:cubicBezTo>
                      <a:pt x="274" y="1691"/>
                      <a:pt x="274" y="1691"/>
                      <a:pt x="274" y="1691"/>
                    </a:cubicBezTo>
                    <a:cubicBezTo>
                      <a:pt x="273" y="1689"/>
                      <a:pt x="271" y="1687"/>
                      <a:pt x="273" y="1684"/>
                    </a:cubicBezTo>
                    <a:cubicBezTo>
                      <a:pt x="275" y="1681"/>
                      <a:pt x="277" y="1680"/>
                      <a:pt x="280" y="1679"/>
                    </a:cubicBezTo>
                    <a:cubicBezTo>
                      <a:pt x="282" y="1678"/>
                      <a:pt x="282" y="1678"/>
                      <a:pt x="282" y="1678"/>
                    </a:cubicBezTo>
                    <a:cubicBezTo>
                      <a:pt x="285" y="1676"/>
                      <a:pt x="290" y="1674"/>
                      <a:pt x="291" y="1673"/>
                    </a:cubicBezTo>
                    <a:cubicBezTo>
                      <a:pt x="293" y="1671"/>
                      <a:pt x="296" y="1669"/>
                      <a:pt x="298" y="1671"/>
                    </a:cubicBezTo>
                    <a:cubicBezTo>
                      <a:pt x="299" y="1672"/>
                      <a:pt x="300" y="1673"/>
                      <a:pt x="299" y="1676"/>
                    </a:cubicBezTo>
                    <a:cubicBezTo>
                      <a:pt x="299" y="1677"/>
                      <a:pt x="298" y="1678"/>
                      <a:pt x="297" y="1680"/>
                    </a:cubicBezTo>
                    <a:cubicBezTo>
                      <a:pt x="296" y="1682"/>
                      <a:pt x="295" y="1683"/>
                      <a:pt x="295" y="1687"/>
                    </a:cubicBezTo>
                    <a:cubicBezTo>
                      <a:pt x="295" y="1689"/>
                      <a:pt x="295" y="1690"/>
                      <a:pt x="295" y="1691"/>
                    </a:cubicBezTo>
                    <a:cubicBezTo>
                      <a:pt x="295" y="1691"/>
                      <a:pt x="296" y="1691"/>
                      <a:pt x="297" y="1690"/>
                    </a:cubicBezTo>
                    <a:cubicBezTo>
                      <a:pt x="299" y="1690"/>
                      <a:pt x="301" y="1690"/>
                      <a:pt x="303" y="1690"/>
                    </a:cubicBezTo>
                    <a:cubicBezTo>
                      <a:pt x="303" y="1690"/>
                      <a:pt x="304" y="1691"/>
                      <a:pt x="304" y="1690"/>
                    </a:cubicBezTo>
                    <a:cubicBezTo>
                      <a:pt x="304" y="1690"/>
                      <a:pt x="304" y="1690"/>
                      <a:pt x="304" y="1690"/>
                    </a:cubicBezTo>
                    <a:cubicBezTo>
                      <a:pt x="304" y="1690"/>
                      <a:pt x="305" y="1690"/>
                      <a:pt x="305" y="1690"/>
                    </a:cubicBezTo>
                    <a:cubicBezTo>
                      <a:pt x="306" y="1687"/>
                      <a:pt x="308" y="1684"/>
                      <a:pt x="310" y="1682"/>
                    </a:cubicBezTo>
                    <a:cubicBezTo>
                      <a:pt x="311" y="1681"/>
                      <a:pt x="311" y="1680"/>
                      <a:pt x="312" y="1679"/>
                    </a:cubicBezTo>
                    <a:cubicBezTo>
                      <a:pt x="312" y="1679"/>
                      <a:pt x="313" y="1678"/>
                      <a:pt x="313" y="1677"/>
                    </a:cubicBezTo>
                    <a:cubicBezTo>
                      <a:pt x="314" y="1675"/>
                      <a:pt x="316" y="1671"/>
                      <a:pt x="322" y="1671"/>
                    </a:cubicBezTo>
                    <a:cubicBezTo>
                      <a:pt x="327" y="1672"/>
                      <a:pt x="333" y="1672"/>
                      <a:pt x="337" y="1670"/>
                    </a:cubicBezTo>
                    <a:cubicBezTo>
                      <a:pt x="340" y="1668"/>
                      <a:pt x="344" y="1669"/>
                      <a:pt x="345" y="1671"/>
                    </a:cubicBezTo>
                    <a:cubicBezTo>
                      <a:pt x="346" y="1672"/>
                      <a:pt x="347" y="1674"/>
                      <a:pt x="344" y="1678"/>
                    </a:cubicBezTo>
                    <a:cubicBezTo>
                      <a:pt x="344" y="1678"/>
                      <a:pt x="344" y="1678"/>
                      <a:pt x="344" y="1678"/>
                    </a:cubicBezTo>
                    <a:cubicBezTo>
                      <a:pt x="344" y="1678"/>
                      <a:pt x="344" y="1679"/>
                      <a:pt x="346" y="1679"/>
                    </a:cubicBezTo>
                    <a:cubicBezTo>
                      <a:pt x="347" y="1679"/>
                      <a:pt x="348" y="1679"/>
                      <a:pt x="349" y="1678"/>
                    </a:cubicBezTo>
                    <a:cubicBezTo>
                      <a:pt x="353" y="1677"/>
                      <a:pt x="356" y="1678"/>
                      <a:pt x="359" y="1679"/>
                    </a:cubicBezTo>
                    <a:cubicBezTo>
                      <a:pt x="359" y="1679"/>
                      <a:pt x="360" y="1679"/>
                      <a:pt x="361" y="1679"/>
                    </a:cubicBezTo>
                    <a:cubicBezTo>
                      <a:pt x="361" y="1678"/>
                      <a:pt x="361" y="1678"/>
                      <a:pt x="361" y="1677"/>
                    </a:cubicBezTo>
                    <a:cubicBezTo>
                      <a:pt x="361" y="1677"/>
                      <a:pt x="361" y="1677"/>
                      <a:pt x="361" y="1677"/>
                    </a:cubicBezTo>
                    <a:cubicBezTo>
                      <a:pt x="359" y="1677"/>
                      <a:pt x="357" y="1677"/>
                      <a:pt x="357" y="1675"/>
                    </a:cubicBezTo>
                    <a:cubicBezTo>
                      <a:pt x="356" y="1672"/>
                      <a:pt x="357" y="1667"/>
                      <a:pt x="361" y="1664"/>
                    </a:cubicBezTo>
                    <a:cubicBezTo>
                      <a:pt x="365" y="1661"/>
                      <a:pt x="368" y="1659"/>
                      <a:pt x="374" y="1663"/>
                    </a:cubicBezTo>
                    <a:cubicBezTo>
                      <a:pt x="376" y="1664"/>
                      <a:pt x="378" y="1666"/>
                      <a:pt x="379" y="1667"/>
                    </a:cubicBezTo>
                    <a:cubicBezTo>
                      <a:pt x="382" y="1670"/>
                      <a:pt x="382" y="1670"/>
                      <a:pt x="387" y="1666"/>
                    </a:cubicBezTo>
                    <a:cubicBezTo>
                      <a:pt x="394" y="1662"/>
                      <a:pt x="396" y="1661"/>
                      <a:pt x="403" y="1661"/>
                    </a:cubicBezTo>
                    <a:cubicBezTo>
                      <a:pt x="407" y="1662"/>
                      <a:pt x="409" y="1660"/>
                      <a:pt x="412" y="1656"/>
                    </a:cubicBezTo>
                    <a:cubicBezTo>
                      <a:pt x="412" y="1656"/>
                      <a:pt x="412" y="1655"/>
                      <a:pt x="413" y="1655"/>
                    </a:cubicBezTo>
                    <a:cubicBezTo>
                      <a:pt x="415" y="1652"/>
                      <a:pt x="419" y="1647"/>
                      <a:pt x="425" y="1650"/>
                    </a:cubicBezTo>
                    <a:cubicBezTo>
                      <a:pt x="427" y="1651"/>
                      <a:pt x="431" y="1651"/>
                      <a:pt x="434" y="1649"/>
                    </a:cubicBezTo>
                    <a:cubicBezTo>
                      <a:pt x="437" y="1647"/>
                      <a:pt x="438" y="1643"/>
                      <a:pt x="438" y="1638"/>
                    </a:cubicBezTo>
                    <a:cubicBezTo>
                      <a:pt x="438" y="1628"/>
                      <a:pt x="444" y="1626"/>
                      <a:pt x="448" y="1624"/>
                    </a:cubicBezTo>
                    <a:cubicBezTo>
                      <a:pt x="451" y="1623"/>
                      <a:pt x="453" y="1622"/>
                      <a:pt x="454" y="1620"/>
                    </a:cubicBezTo>
                    <a:cubicBezTo>
                      <a:pt x="455" y="1616"/>
                      <a:pt x="457" y="1613"/>
                      <a:pt x="458" y="1610"/>
                    </a:cubicBezTo>
                    <a:cubicBezTo>
                      <a:pt x="460" y="1606"/>
                      <a:pt x="462" y="1603"/>
                      <a:pt x="464" y="1598"/>
                    </a:cubicBezTo>
                    <a:cubicBezTo>
                      <a:pt x="464" y="1597"/>
                      <a:pt x="464" y="1596"/>
                      <a:pt x="465" y="1596"/>
                    </a:cubicBezTo>
                    <a:cubicBezTo>
                      <a:pt x="467" y="1588"/>
                      <a:pt x="469" y="1582"/>
                      <a:pt x="479" y="1584"/>
                    </a:cubicBezTo>
                    <a:cubicBezTo>
                      <a:pt x="481" y="1585"/>
                      <a:pt x="481" y="1585"/>
                      <a:pt x="481" y="1585"/>
                    </a:cubicBezTo>
                    <a:cubicBezTo>
                      <a:pt x="487" y="1586"/>
                      <a:pt x="487" y="1586"/>
                      <a:pt x="491" y="1581"/>
                    </a:cubicBezTo>
                    <a:cubicBezTo>
                      <a:pt x="492" y="1579"/>
                      <a:pt x="493" y="1577"/>
                      <a:pt x="494" y="1576"/>
                    </a:cubicBezTo>
                    <a:cubicBezTo>
                      <a:pt x="496" y="1573"/>
                      <a:pt x="497" y="1571"/>
                      <a:pt x="502" y="1569"/>
                    </a:cubicBezTo>
                    <a:cubicBezTo>
                      <a:pt x="504" y="1569"/>
                      <a:pt x="506" y="1567"/>
                      <a:pt x="507" y="1564"/>
                    </a:cubicBezTo>
                    <a:cubicBezTo>
                      <a:pt x="509" y="1561"/>
                      <a:pt x="511" y="1558"/>
                      <a:pt x="514" y="1557"/>
                    </a:cubicBezTo>
                    <a:cubicBezTo>
                      <a:pt x="516" y="1556"/>
                      <a:pt x="519" y="1555"/>
                      <a:pt x="521" y="1554"/>
                    </a:cubicBezTo>
                    <a:cubicBezTo>
                      <a:pt x="523" y="1554"/>
                      <a:pt x="526" y="1553"/>
                      <a:pt x="526" y="1553"/>
                    </a:cubicBezTo>
                    <a:cubicBezTo>
                      <a:pt x="526" y="1550"/>
                      <a:pt x="528" y="1548"/>
                      <a:pt x="530" y="1546"/>
                    </a:cubicBezTo>
                    <a:cubicBezTo>
                      <a:pt x="531" y="1545"/>
                      <a:pt x="533" y="1545"/>
                      <a:pt x="535" y="1545"/>
                    </a:cubicBezTo>
                    <a:cubicBezTo>
                      <a:pt x="536" y="1546"/>
                      <a:pt x="537" y="1546"/>
                      <a:pt x="537" y="1547"/>
                    </a:cubicBezTo>
                    <a:cubicBezTo>
                      <a:pt x="538" y="1549"/>
                      <a:pt x="538" y="1551"/>
                      <a:pt x="537" y="1553"/>
                    </a:cubicBezTo>
                    <a:cubicBezTo>
                      <a:pt x="538" y="1552"/>
                      <a:pt x="539" y="1551"/>
                      <a:pt x="539" y="1550"/>
                    </a:cubicBezTo>
                    <a:cubicBezTo>
                      <a:pt x="540" y="1548"/>
                      <a:pt x="541" y="1547"/>
                      <a:pt x="542" y="1546"/>
                    </a:cubicBezTo>
                    <a:cubicBezTo>
                      <a:pt x="544" y="1543"/>
                      <a:pt x="545" y="1541"/>
                      <a:pt x="545" y="1539"/>
                    </a:cubicBezTo>
                    <a:cubicBezTo>
                      <a:pt x="545" y="1533"/>
                      <a:pt x="548" y="1532"/>
                      <a:pt x="552" y="1530"/>
                    </a:cubicBezTo>
                    <a:cubicBezTo>
                      <a:pt x="553" y="1529"/>
                      <a:pt x="553" y="1529"/>
                      <a:pt x="553" y="1529"/>
                    </a:cubicBezTo>
                    <a:cubicBezTo>
                      <a:pt x="557" y="1527"/>
                      <a:pt x="561" y="1522"/>
                      <a:pt x="561" y="1521"/>
                    </a:cubicBezTo>
                    <a:cubicBezTo>
                      <a:pt x="560" y="1521"/>
                      <a:pt x="560" y="1520"/>
                      <a:pt x="559" y="1520"/>
                    </a:cubicBezTo>
                    <a:cubicBezTo>
                      <a:pt x="557" y="1518"/>
                      <a:pt x="555" y="1517"/>
                      <a:pt x="551" y="1518"/>
                    </a:cubicBezTo>
                    <a:cubicBezTo>
                      <a:pt x="546" y="1519"/>
                      <a:pt x="542" y="1518"/>
                      <a:pt x="540" y="1517"/>
                    </a:cubicBezTo>
                    <a:cubicBezTo>
                      <a:pt x="539" y="1515"/>
                      <a:pt x="538" y="1514"/>
                      <a:pt x="538" y="1512"/>
                    </a:cubicBezTo>
                    <a:cubicBezTo>
                      <a:pt x="538" y="1509"/>
                      <a:pt x="543" y="1507"/>
                      <a:pt x="557" y="1505"/>
                    </a:cubicBezTo>
                    <a:cubicBezTo>
                      <a:pt x="558" y="1505"/>
                      <a:pt x="558" y="1505"/>
                      <a:pt x="558" y="1505"/>
                    </a:cubicBezTo>
                    <a:cubicBezTo>
                      <a:pt x="559" y="1504"/>
                      <a:pt x="558" y="1501"/>
                      <a:pt x="558" y="1498"/>
                    </a:cubicBezTo>
                    <a:cubicBezTo>
                      <a:pt x="558" y="1497"/>
                      <a:pt x="558" y="1496"/>
                      <a:pt x="558" y="1495"/>
                    </a:cubicBezTo>
                    <a:cubicBezTo>
                      <a:pt x="557" y="1493"/>
                      <a:pt x="558" y="1490"/>
                      <a:pt x="560" y="1489"/>
                    </a:cubicBezTo>
                    <a:cubicBezTo>
                      <a:pt x="562" y="1488"/>
                      <a:pt x="564" y="1488"/>
                      <a:pt x="566" y="1489"/>
                    </a:cubicBezTo>
                    <a:cubicBezTo>
                      <a:pt x="568" y="1490"/>
                      <a:pt x="569" y="1492"/>
                      <a:pt x="569" y="1494"/>
                    </a:cubicBezTo>
                    <a:cubicBezTo>
                      <a:pt x="569" y="1495"/>
                      <a:pt x="569" y="1495"/>
                      <a:pt x="570" y="1495"/>
                    </a:cubicBezTo>
                    <a:cubicBezTo>
                      <a:pt x="571" y="1496"/>
                      <a:pt x="574" y="1495"/>
                      <a:pt x="579" y="1493"/>
                    </a:cubicBezTo>
                    <a:cubicBezTo>
                      <a:pt x="583" y="1491"/>
                      <a:pt x="594" y="1486"/>
                      <a:pt x="599" y="1494"/>
                    </a:cubicBezTo>
                    <a:cubicBezTo>
                      <a:pt x="599" y="1494"/>
                      <a:pt x="599" y="1494"/>
                      <a:pt x="599" y="1494"/>
                    </a:cubicBezTo>
                    <a:cubicBezTo>
                      <a:pt x="599" y="1494"/>
                      <a:pt x="602" y="1491"/>
                      <a:pt x="606" y="1483"/>
                    </a:cubicBezTo>
                    <a:cubicBezTo>
                      <a:pt x="608" y="1478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7" y="1476"/>
                    </a:cubicBezTo>
                    <a:cubicBezTo>
                      <a:pt x="606" y="1476"/>
                      <a:pt x="606" y="1476"/>
                      <a:pt x="605" y="1476"/>
                    </a:cubicBezTo>
                    <a:cubicBezTo>
                      <a:pt x="602" y="1476"/>
                      <a:pt x="599" y="1476"/>
                      <a:pt x="598" y="1474"/>
                    </a:cubicBezTo>
                    <a:cubicBezTo>
                      <a:pt x="596" y="1472"/>
                      <a:pt x="597" y="1470"/>
                      <a:pt x="597" y="1469"/>
                    </a:cubicBezTo>
                    <a:cubicBezTo>
                      <a:pt x="598" y="1465"/>
                      <a:pt x="603" y="1466"/>
                      <a:pt x="606" y="1466"/>
                    </a:cubicBezTo>
                    <a:cubicBezTo>
                      <a:pt x="610" y="1467"/>
                      <a:pt x="612" y="1467"/>
                      <a:pt x="614" y="1465"/>
                    </a:cubicBezTo>
                    <a:cubicBezTo>
                      <a:pt x="616" y="1462"/>
                      <a:pt x="618" y="1462"/>
                      <a:pt x="620" y="1461"/>
                    </a:cubicBezTo>
                    <a:cubicBezTo>
                      <a:pt x="621" y="1461"/>
                      <a:pt x="622" y="1460"/>
                      <a:pt x="623" y="1458"/>
                    </a:cubicBezTo>
                    <a:cubicBezTo>
                      <a:pt x="624" y="1456"/>
                      <a:pt x="624" y="1455"/>
                      <a:pt x="624" y="1454"/>
                    </a:cubicBezTo>
                    <a:cubicBezTo>
                      <a:pt x="623" y="1455"/>
                      <a:pt x="622" y="1455"/>
                      <a:pt x="621" y="1455"/>
                    </a:cubicBezTo>
                    <a:cubicBezTo>
                      <a:pt x="616" y="1456"/>
                      <a:pt x="613" y="1453"/>
                      <a:pt x="612" y="1450"/>
                    </a:cubicBezTo>
                    <a:cubicBezTo>
                      <a:pt x="612" y="1447"/>
                      <a:pt x="613" y="1443"/>
                      <a:pt x="617" y="1442"/>
                    </a:cubicBezTo>
                    <a:cubicBezTo>
                      <a:pt x="618" y="1442"/>
                      <a:pt x="618" y="1441"/>
                      <a:pt x="618" y="1441"/>
                    </a:cubicBezTo>
                    <a:cubicBezTo>
                      <a:pt x="619" y="1440"/>
                      <a:pt x="618" y="1439"/>
                      <a:pt x="618" y="1438"/>
                    </a:cubicBezTo>
                    <a:cubicBezTo>
                      <a:pt x="617" y="1437"/>
                      <a:pt x="616" y="1435"/>
                      <a:pt x="617" y="1434"/>
                    </a:cubicBezTo>
                    <a:cubicBezTo>
                      <a:pt x="619" y="1432"/>
                      <a:pt x="621" y="1430"/>
                      <a:pt x="624" y="1431"/>
                    </a:cubicBezTo>
                    <a:cubicBezTo>
                      <a:pt x="625" y="1431"/>
                      <a:pt x="628" y="1432"/>
                      <a:pt x="629" y="1437"/>
                    </a:cubicBezTo>
                    <a:cubicBezTo>
                      <a:pt x="629" y="1439"/>
                      <a:pt x="630" y="1440"/>
                      <a:pt x="630" y="1440"/>
                    </a:cubicBezTo>
                    <a:cubicBezTo>
                      <a:pt x="631" y="1441"/>
                      <a:pt x="633" y="1440"/>
                      <a:pt x="634" y="1440"/>
                    </a:cubicBezTo>
                    <a:cubicBezTo>
                      <a:pt x="635" y="1440"/>
                      <a:pt x="635" y="1440"/>
                      <a:pt x="635" y="1440"/>
                    </a:cubicBezTo>
                    <a:cubicBezTo>
                      <a:pt x="635" y="1440"/>
                      <a:pt x="636" y="1439"/>
                      <a:pt x="636" y="1439"/>
                    </a:cubicBezTo>
                    <a:cubicBezTo>
                      <a:pt x="636" y="1438"/>
                      <a:pt x="637" y="1435"/>
                      <a:pt x="641" y="1435"/>
                    </a:cubicBezTo>
                    <a:cubicBezTo>
                      <a:pt x="641" y="1435"/>
                      <a:pt x="642" y="1435"/>
                      <a:pt x="643" y="1435"/>
                    </a:cubicBezTo>
                    <a:cubicBezTo>
                      <a:pt x="647" y="1435"/>
                      <a:pt x="648" y="1435"/>
                      <a:pt x="648" y="1432"/>
                    </a:cubicBezTo>
                    <a:cubicBezTo>
                      <a:pt x="649" y="1428"/>
                      <a:pt x="648" y="1428"/>
                      <a:pt x="642" y="1425"/>
                    </a:cubicBezTo>
                    <a:cubicBezTo>
                      <a:pt x="640" y="1425"/>
                      <a:pt x="640" y="1425"/>
                      <a:pt x="640" y="1425"/>
                    </a:cubicBezTo>
                    <a:cubicBezTo>
                      <a:pt x="636" y="1423"/>
                      <a:pt x="635" y="1421"/>
                      <a:pt x="635" y="1419"/>
                    </a:cubicBezTo>
                    <a:cubicBezTo>
                      <a:pt x="634" y="1415"/>
                      <a:pt x="639" y="1411"/>
                      <a:pt x="643" y="1409"/>
                    </a:cubicBezTo>
                    <a:cubicBezTo>
                      <a:pt x="645" y="1407"/>
                      <a:pt x="654" y="1403"/>
                      <a:pt x="659" y="1405"/>
                    </a:cubicBezTo>
                    <a:cubicBezTo>
                      <a:pt x="661" y="1406"/>
                      <a:pt x="662" y="1407"/>
                      <a:pt x="662" y="1409"/>
                    </a:cubicBezTo>
                    <a:cubicBezTo>
                      <a:pt x="663" y="1413"/>
                      <a:pt x="663" y="1413"/>
                      <a:pt x="666" y="1414"/>
                    </a:cubicBezTo>
                    <a:cubicBezTo>
                      <a:pt x="667" y="1414"/>
                      <a:pt x="668" y="1415"/>
                      <a:pt x="669" y="1415"/>
                    </a:cubicBezTo>
                    <a:cubicBezTo>
                      <a:pt x="670" y="1416"/>
                      <a:pt x="670" y="1416"/>
                      <a:pt x="670" y="1416"/>
                    </a:cubicBezTo>
                    <a:cubicBezTo>
                      <a:pt x="671" y="1416"/>
                      <a:pt x="672" y="1417"/>
                      <a:pt x="673" y="1417"/>
                    </a:cubicBezTo>
                    <a:cubicBezTo>
                      <a:pt x="673" y="1417"/>
                      <a:pt x="673" y="1416"/>
                      <a:pt x="673" y="1415"/>
                    </a:cubicBezTo>
                    <a:cubicBezTo>
                      <a:pt x="673" y="1411"/>
                      <a:pt x="671" y="1408"/>
                      <a:pt x="668" y="1405"/>
                    </a:cubicBezTo>
                    <a:cubicBezTo>
                      <a:pt x="667" y="1404"/>
                      <a:pt x="666" y="1402"/>
                      <a:pt x="665" y="1401"/>
                    </a:cubicBezTo>
                    <a:cubicBezTo>
                      <a:pt x="665" y="1400"/>
                      <a:pt x="665" y="1400"/>
                      <a:pt x="663" y="1400"/>
                    </a:cubicBezTo>
                    <a:cubicBezTo>
                      <a:pt x="662" y="1400"/>
                      <a:pt x="660" y="1400"/>
                      <a:pt x="658" y="1398"/>
                    </a:cubicBezTo>
                    <a:cubicBezTo>
                      <a:pt x="657" y="1397"/>
                      <a:pt x="657" y="1395"/>
                      <a:pt x="657" y="1393"/>
                    </a:cubicBezTo>
                    <a:cubicBezTo>
                      <a:pt x="658" y="1388"/>
                      <a:pt x="661" y="1387"/>
                      <a:pt x="664" y="1386"/>
                    </a:cubicBezTo>
                    <a:cubicBezTo>
                      <a:pt x="667" y="1385"/>
                      <a:pt x="668" y="1385"/>
                      <a:pt x="668" y="1380"/>
                    </a:cubicBezTo>
                    <a:cubicBezTo>
                      <a:pt x="668" y="1373"/>
                      <a:pt x="670" y="1369"/>
                      <a:pt x="671" y="1367"/>
                    </a:cubicBezTo>
                    <a:cubicBezTo>
                      <a:pt x="673" y="1365"/>
                      <a:pt x="673" y="1364"/>
                      <a:pt x="672" y="1361"/>
                    </a:cubicBezTo>
                    <a:cubicBezTo>
                      <a:pt x="672" y="1359"/>
                      <a:pt x="671" y="1359"/>
                      <a:pt x="666" y="1360"/>
                    </a:cubicBezTo>
                    <a:cubicBezTo>
                      <a:pt x="663" y="1361"/>
                      <a:pt x="661" y="1361"/>
                      <a:pt x="659" y="1360"/>
                    </a:cubicBezTo>
                    <a:cubicBezTo>
                      <a:pt x="658" y="1359"/>
                      <a:pt x="657" y="1358"/>
                      <a:pt x="658" y="1356"/>
                    </a:cubicBezTo>
                    <a:cubicBezTo>
                      <a:pt x="658" y="1349"/>
                      <a:pt x="665" y="1337"/>
                      <a:pt x="673" y="1334"/>
                    </a:cubicBezTo>
                    <a:cubicBezTo>
                      <a:pt x="674" y="1334"/>
                      <a:pt x="676" y="1333"/>
                      <a:pt x="677" y="1333"/>
                    </a:cubicBezTo>
                    <a:cubicBezTo>
                      <a:pt x="683" y="1331"/>
                      <a:pt x="688" y="1329"/>
                      <a:pt x="687" y="1326"/>
                    </a:cubicBezTo>
                    <a:cubicBezTo>
                      <a:pt x="687" y="1325"/>
                      <a:pt x="687" y="1325"/>
                      <a:pt x="687" y="1325"/>
                    </a:cubicBezTo>
                    <a:cubicBezTo>
                      <a:pt x="685" y="1324"/>
                      <a:pt x="681" y="1326"/>
                      <a:pt x="679" y="1328"/>
                    </a:cubicBezTo>
                    <a:cubicBezTo>
                      <a:pt x="677" y="1331"/>
                      <a:pt x="674" y="1332"/>
                      <a:pt x="671" y="1332"/>
                    </a:cubicBezTo>
                    <a:cubicBezTo>
                      <a:pt x="668" y="1332"/>
                      <a:pt x="666" y="1330"/>
                      <a:pt x="665" y="1328"/>
                    </a:cubicBezTo>
                    <a:cubicBezTo>
                      <a:pt x="662" y="1323"/>
                      <a:pt x="662" y="1320"/>
                      <a:pt x="664" y="1318"/>
                    </a:cubicBezTo>
                    <a:cubicBezTo>
                      <a:pt x="664" y="1317"/>
                      <a:pt x="666" y="1316"/>
                      <a:pt x="670" y="1317"/>
                    </a:cubicBezTo>
                    <a:cubicBezTo>
                      <a:pt x="671" y="1317"/>
                      <a:pt x="671" y="1317"/>
                      <a:pt x="671" y="1317"/>
                    </a:cubicBezTo>
                    <a:cubicBezTo>
                      <a:pt x="673" y="1318"/>
                      <a:pt x="676" y="1319"/>
                      <a:pt x="677" y="1319"/>
                    </a:cubicBezTo>
                    <a:cubicBezTo>
                      <a:pt x="677" y="1319"/>
                      <a:pt x="677" y="1318"/>
                      <a:pt x="677" y="1318"/>
                    </a:cubicBezTo>
                    <a:cubicBezTo>
                      <a:pt x="675" y="1313"/>
                      <a:pt x="671" y="1308"/>
                      <a:pt x="670" y="1308"/>
                    </a:cubicBezTo>
                    <a:cubicBezTo>
                      <a:pt x="669" y="1308"/>
                      <a:pt x="669" y="1308"/>
                      <a:pt x="669" y="1308"/>
                    </a:cubicBezTo>
                    <a:cubicBezTo>
                      <a:pt x="666" y="1308"/>
                      <a:pt x="662" y="1308"/>
                      <a:pt x="660" y="1306"/>
                    </a:cubicBezTo>
                    <a:cubicBezTo>
                      <a:pt x="659" y="1304"/>
                      <a:pt x="658" y="1302"/>
                      <a:pt x="659" y="1298"/>
                    </a:cubicBezTo>
                    <a:cubicBezTo>
                      <a:pt x="660" y="1295"/>
                      <a:pt x="662" y="1292"/>
                      <a:pt x="664" y="1291"/>
                    </a:cubicBezTo>
                    <a:cubicBezTo>
                      <a:pt x="668" y="1290"/>
                      <a:pt x="673" y="1292"/>
                      <a:pt x="676" y="1293"/>
                    </a:cubicBezTo>
                    <a:cubicBezTo>
                      <a:pt x="677" y="1294"/>
                      <a:pt x="677" y="1294"/>
                      <a:pt x="678" y="1294"/>
                    </a:cubicBezTo>
                    <a:cubicBezTo>
                      <a:pt x="679" y="1295"/>
                      <a:pt x="680" y="1295"/>
                      <a:pt x="681" y="1295"/>
                    </a:cubicBezTo>
                    <a:cubicBezTo>
                      <a:pt x="681" y="1295"/>
                      <a:pt x="681" y="1295"/>
                      <a:pt x="681" y="1294"/>
                    </a:cubicBezTo>
                    <a:cubicBezTo>
                      <a:pt x="682" y="1289"/>
                      <a:pt x="684" y="1285"/>
                      <a:pt x="691" y="1286"/>
                    </a:cubicBezTo>
                    <a:cubicBezTo>
                      <a:pt x="693" y="1286"/>
                      <a:pt x="695" y="1287"/>
                      <a:pt x="696" y="1289"/>
                    </a:cubicBezTo>
                    <a:cubicBezTo>
                      <a:pt x="697" y="1291"/>
                      <a:pt x="696" y="1293"/>
                      <a:pt x="695" y="1295"/>
                    </a:cubicBezTo>
                    <a:cubicBezTo>
                      <a:pt x="694" y="1296"/>
                      <a:pt x="694" y="1298"/>
                      <a:pt x="693" y="1299"/>
                    </a:cubicBezTo>
                    <a:cubicBezTo>
                      <a:pt x="693" y="1300"/>
                      <a:pt x="692" y="1301"/>
                      <a:pt x="691" y="1302"/>
                    </a:cubicBezTo>
                    <a:cubicBezTo>
                      <a:pt x="692" y="1302"/>
                      <a:pt x="693" y="1301"/>
                      <a:pt x="694" y="1301"/>
                    </a:cubicBezTo>
                    <a:cubicBezTo>
                      <a:pt x="697" y="1299"/>
                      <a:pt x="700" y="1297"/>
                      <a:pt x="701" y="1294"/>
                    </a:cubicBezTo>
                    <a:cubicBezTo>
                      <a:pt x="701" y="1293"/>
                      <a:pt x="701" y="1291"/>
                      <a:pt x="699" y="1288"/>
                    </a:cubicBezTo>
                    <a:cubicBezTo>
                      <a:pt x="699" y="1288"/>
                      <a:pt x="698" y="1287"/>
                      <a:pt x="698" y="1287"/>
                    </a:cubicBezTo>
                    <a:cubicBezTo>
                      <a:pt x="696" y="1286"/>
                      <a:pt x="694" y="1285"/>
                      <a:pt x="693" y="1282"/>
                    </a:cubicBezTo>
                    <a:cubicBezTo>
                      <a:pt x="692" y="1280"/>
                      <a:pt x="692" y="1278"/>
                      <a:pt x="693" y="1277"/>
                    </a:cubicBezTo>
                    <a:cubicBezTo>
                      <a:pt x="695" y="1274"/>
                      <a:pt x="699" y="1271"/>
                      <a:pt x="703" y="1271"/>
                    </a:cubicBezTo>
                    <a:cubicBezTo>
                      <a:pt x="704" y="1271"/>
                      <a:pt x="705" y="1268"/>
                      <a:pt x="706" y="1266"/>
                    </a:cubicBezTo>
                    <a:cubicBezTo>
                      <a:pt x="707" y="1262"/>
                      <a:pt x="709" y="1258"/>
                      <a:pt x="713" y="1256"/>
                    </a:cubicBezTo>
                    <a:cubicBezTo>
                      <a:pt x="720" y="1254"/>
                      <a:pt x="725" y="1252"/>
                      <a:pt x="725" y="1246"/>
                    </a:cubicBezTo>
                    <a:cubicBezTo>
                      <a:pt x="725" y="1238"/>
                      <a:pt x="729" y="1233"/>
                      <a:pt x="731" y="1229"/>
                    </a:cubicBezTo>
                    <a:cubicBezTo>
                      <a:pt x="732" y="1228"/>
                      <a:pt x="732" y="1227"/>
                      <a:pt x="733" y="1227"/>
                    </a:cubicBezTo>
                    <a:cubicBezTo>
                      <a:pt x="735" y="1223"/>
                      <a:pt x="735" y="1222"/>
                      <a:pt x="730" y="1217"/>
                    </a:cubicBezTo>
                    <a:cubicBezTo>
                      <a:pt x="729" y="1216"/>
                      <a:pt x="728" y="1215"/>
                      <a:pt x="728" y="1212"/>
                    </a:cubicBezTo>
                    <a:cubicBezTo>
                      <a:pt x="728" y="1210"/>
                      <a:pt x="729" y="1209"/>
                      <a:pt x="730" y="1208"/>
                    </a:cubicBezTo>
                    <a:cubicBezTo>
                      <a:pt x="732" y="1206"/>
                      <a:pt x="733" y="1205"/>
                      <a:pt x="734" y="1202"/>
                    </a:cubicBezTo>
                    <a:cubicBezTo>
                      <a:pt x="734" y="1195"/>
                      <a:pt x="738" y="1190"/>
                      <a:pt x="741" y="1185"/>
                    </a:cubicBezTo>
                    <a:cubicBezTo>
                      <a:pt x="742" y="1183"/>
                      <a:pt x="743" y="1181"/>
                      <a:pt x="744" y="1180"/>
                    </a:cubicBezTo>
                    <a:cubicBezTo>
                      <a:pt x="745" y="1179"/>
                      <a:pt x="745" y="1177"/>
                      <a:pt x="744" y="1176"/>
                    </a:cubicBezTo>
                    <a:cubicBezTo>
                      <a:pt x="744" y="1175"/>
                      <a:pt x="744" y="1172"/>
                      <a:pt x="746" y="1171"/>
                    </a:cubicBezTo>
                    <a:cubicBezTo>
                      <a:pt x="747" y="1169"/>
                      <a:pt x="749" y="1169"/>
                      <a:pt x="750" y="1169"/>
                    </a:cubicBezTo>
                    <a:cubicBezTo>
                      <a:pt x="753" y="1169"/>
                      <a:pt x="755" y="1169"/>
                      <a:pt x="756" y="1164"/>
                    </a:cubicBezTo>
                    <a:cubicBezTo>
                      <a:pt x="757" y="1160"/>
                      <a:pt x="758" y="1158"/>
                      <a:pt x="760" y="1156"/>
                    </a:cubicBezTo>
                    <a:cubicBezTo>
                      <a:pt x="761" y="1154"/>
                      <a:pt x="762" y="1152"/>
                      <a:pt x="762" y="1150"/>
                    </a:cubicBezTo>
                    <a:cubicBezTo>
                      <a:pt x="762" y="1144"/>
                      <a:pt x="761" y="1136"/>
                      <a:pt x="770" y="1134"/>
                    </a:cubicBezTo>
                    <a:cubicBezTo>
                      <a:pt x="772" y="1134"/>
                      <a:pt x="775" y="1135"/>
                      <a:pt x="776" y="1137"/>
                    </a:cubicBezTo>
                    <a:cubicBezTo>
                      <a:pt x="779" y="1140"/>
                      <a:pt x="779" y="1147"/>
                      <a:pt x="776" y="1151"/>
                    </a:cubicBezTo>
                    <a:cubicBezTo>
                      <a:pt x="771" y="1159"/>
                      <a:pt x="772" y="1161"/>
                      <a:pt x="772" y="1162"/>
                    </a:cubicBezTo>
                    <a:cubicBezTo>
                      <a:pt x="772" y="1162"/>
                      <a:pt x="772" y="1162"/>
                      <a:pt x="772" y="1163"/>
                    </a:cubicBezTo>
                    <a:cubicBezTo>
                      <a:pt x="772" y="1163"/>
                      <a:pt x="773" y="1163"/>
                      <a:pt x="774" y="1163"/>
                    </a:cubicBezTo>
                    <a:cubicBezTo>
                      <a:pt x="776" y="1162"/>
                      <a:pt x="779" y="1158"/>
                      <a:pt x="782" y="1150"/>
                    </a:cubicBezTo>
                    <a:cubicBezTo>
                      <a:pt x="783" y="1147"/>
                      <a:pt x="783" y="1147"/>
                      <a:pt x="783" y="1147"/>
                    </a:cubicBezTo>
                    <a:cubicBezTo>
                      <a:pt x="786" y="1140"/>
                      <a:pt x="788" y="1135"/>
                      <a:pt x="791" y="1134"/>
                    </a:cubicBezTo>
                    <a:cubicBezTo>
                      <a:pt x="793" y="1134"/>
                      <a:pt x="795" y="1134"/>
                      <a:pt x="797" y="1136"/>
                    </a:cubicBezTo>
                    <a:cubicBezTo>
                      <a:pt x="800" y="1139"/>
                      <a:pt x="801" y="1139"/>
                      <a:pt x="802" y="1139"/>
                    </a:cubicBezTo>
                    <a:cubicBezTo>
                      <a:pt x="802" y="1139"/>
                      <a:pt x="802" y="1138"/>
                      <a:pt x="802" y="1136"/>
                    </a:cubicBezTo>
                    <a:cubicBezTo>
                      <a:pt x="803" y="1134"/>
                      <a:pt x="802" y="1131"/>
                      <a:pt x="800" y="1128"/>
                    </a:cubicBezTo>
                    <a:cubicBezTo>
                      <a:pt x="799" y="1125"/>
                      <a:pt x="797" y="1122"/>
                      <a:pt x="797" y="1119"/>
                    </a:cubicBezTo>
                    <a:cubicBezTo>
                      <a:pt x="796" y="1116"/>
                      <a:pt x="794" y="1115"/>
                      <a:pt x="792" y="1113"/>
                    </a:cubicBezTo>
                    <a:cubicBezTo>
                      <a:pt x="790" y="1111"/>
                      <a:pt x="786" y="1108"/>
                      <a:pt x="788" y="1103"/>
                    </a:cubicBezTo>
                    <a:cubicBezTo>
                      <a:pt x="789" y="1099"/>
                      <a:pt x="792" y="1098"/>
                      <a:pt x="795" y="1097"/>
                    </a:cubicBezTo>
                    <a:cubicBezTo>
                      <a:pt x="798" y="1096"/>
                      <a:pt x="799" y="1095"/>
                      <a:pt x="798" y="1092"/>
                    </a:cubicBezTo>
                    <a:cubicBezTo>
                      <a:pt x="797" y="1086"/>
                      <a:pt x="798" y="1084"/>
                      <a:pt x="799" y="1082"/>
                    </a:cubicBezTo>
                    <a:cubicBezTo>
                      <a:pt x="800" y="1081"/>
                      <a:pt x="800" y="1081"/>
                      <a:pt x="799" y="1079"/>
                    </a:cubicBezTo>
                    <a:cubicBezTo>
                      <a:pt x="799" y="1077"/>
                      <a:pt x="798" y="1075"/>
                      <a:pt x="798" y="1073"/>
                    </a:cubicBezTo>
                    <a:cubicBezTo>
                      <a:pt x="797" y="1068"/>
                      <a:pt x="796" y="1067"/>
                      <a:pt x="793" y="1067"/>
                    </a:cubicBezTo>
                    <a:cubicBezTo>
                      <a:pt x="791" y="1067"/>
                      <a:pt x="789" y="1067"/>
                      <a:pt x="788" y="1068"/>
                    </a:cubicBezTo>
                    <a:cubicBezTo>
                      <a:pt x="784" y="1068"/>
                      <a:pt x="782" y="1068"/>
                      <a:pt x="780" y="1066"/>
                    </a:cubicBezTo>
                    <a:cubicBezTo>
                      <a:pt x="779" y="1065"/>
                      <a:pt x="779" y="1063"/>
                      <a:pt x="779" y="1062"/>
                    </a:cubicBezTo>
                    <a:cubicBezTo>
                      <a:pt x="780" y="1057"/>
                      <a:pt x="786" y="1053"/>
                      <a:pt x="791" y="1051"/>
                    </a:cubicBezTo>
                    <a:cubicBezTo>
                      <a:pt x="795" y="1050"/>
                      <a:pt x="798" y="1052"/>
                      <a:pt x="798" y="1053"/>
                    </a:cubicBezTo>
                    <a:cubicBezTo>
                      <a:pt x="800" y="1055"/>
                      <a:pt x="800" y="1055"/>
                      <a:pt x="802" y="1054"/>
                    </a:cubicBezTo>
                    <a:cubicBezTo>
                      <a:pt x="804" y="1054"/>
                      <a:pt x="806" y="1053"/>
                      <a:pt x="809" y="1053"/>
                    </a:cubicBezTo>
                    <a:cubicBezTo>
                      <a:pt x="814" y="1054"/>
                      <a:pt x="817" y="1053"/>
                      <a:pt x="819" y="1051"/>
                    </a:cubicBezTo>
                    <a:cubicBezTo>
                      <a:pt x="819" y="1051"/>
                      <a:pt x="818" y="1050"/>
                      <a:pt x="817" y="1049"/>
                    </a:cubicBezTo>
                    <a:cubicBezTo>
                      <a:pt x="815" y="1046"/>
                      <a:pt x="812" y="1042"/>
                      <a:pt x="813" y="1035"/>
                    </a:cubicBezTo>
                    <a:cubicBezTo>
                      <a:pt x="814" y="1032"/>
                      <a:pt x="814" y="1030"/>
                      <a:pt x="814" y="1028"/>
                    </a:cubicBezTo>
                    <a:cubicBezTo>
                      <a:pt x="814" y="1026"/>
                      <a:pt x="814" y="1024"/>
                      <a:pt x="815" y="1021"/>
                    </a:cubicBezTo>
                    <a:cubicBezTo>
                      <a:pt x="816" y="1021"/>
                      <a:pt x="816" y="1020"/>
                      <a:pt x="815" y="1019"/>
                    </a:cubicBezTo>
                    <a:cubicBezTo>
                      <a:pt x="814" y="1018"/>
                      <a:pt x="812" y="1018"/>
                      <a:pt x="811" y="1019"/>
                    </a:cubicBezTo>
                    <a:cubicBezTo>
                      <a:pt x="808" y="1020"/>
                      <a:pt x="807" y="1021"/>
                      <a:pt x="806" y="1023"/>
                    </a:cubicBezTo>
                    <a:cubicBezTo>
                      <a:pt x="806" y="1024"/>
                      <a:pt x="805" y="1025"/>
                      <a:pt x="805" y="1026"/>
                    </a:cubicBezTo>
                    <a:cubicBezTo>
                      <a:pt x="804" y="1028"/>
                      <a:pt x="802" y="1028"/>
                      <a:pt x="800" y="1029"/>
                    </a:cubicBezTo>
                    <a:cubicBezTo>
                      <a:pt x="798" y="1030"/>
                      <a:pt x="797" y="1031"/>
                      <a:pt x="796" y="1032"/>
                    </a:cubicBezTo>
                    <a:cubicBezTo>
                      <a:pt x="794" y="1035"/>
                      <a:pt x="789" y="1036"/>
                      <a:pt x="786" y="1036"/>
                    </a:cubicBezTo>
                    <a:cubicBezTo>
                      <a:pt x="785" y="1036"/>
                      <a:pt x="784" y="1036"/>
                      <a:pt x="783" y="1037"/>
                    </a:cubicBezTo>
                    <a:cubicBezTo>
                      <a:pt x="781" y="1038"/>
                      <a:pt x="778" y="1036"/>
                      <a:pt x="777" y="1033"/>
                    </a:cubicBezTo>
                    <a:cubicBezTo>
                      <a:pt x="776" y="1031"/>
                      <a:pt x="776" y="1027"/>
                      <a:pt x="782" y="1025"/>
                    </a:cubicBezTo>
                    <a:cubicBezTo>
                      <a:pt x="784" y="1024"/>
                      <a:pt x="786" y="1023"/>
                      <a:pt x="787" y="1023"/>
                    </a:cubicBezTo>
                    <a:cubicBezTo>
                      <a:pt x="791" y="1021"/>
                      <a:pt x="793" y="1021"/>
                      <a:pt x="796" y="1017"/>
                    </a:cubicBezTo>
                    <a:cubicBezTo>
                      <a:pt x="798" y="1015"/>
                      <a:pt x="800" y="1013"/>
                      <a:pt x="801" y="1012"/>
                    </a:cubicBezTo>
                    <a:cubicBezTo>
                      <a:pt x="803" y="1009"/>
                      <a:pt x="806" y="1007"/>
                      <a:pt x="807" y="1004"/>
                    </a:cubicBezTo>
                    <a:cubicBezTo>
                      <a:pt x="809" y="1001"/>
                      <a:pt x="812" y="1000"/>
                      <a:pt x="814" y="999"/>
                    </a:cubicBezTo>
                    <a:cubicBezTo>
                      <a:pt x="816" y="998"/>
                      <a:pt x="818" y="997"/>
                      <a:pt x="819" y="996"/>
                    </a:cubicBezTo>
                    <a:cubicBezTo>
                      <a:pt x="820" y="994"/>
                      <a:pt x="821" y="994"/>
                      <a:pt x="822" y="993"/>
                    </a:cubicBezTo>
                    <a:cubicBezTo>
                      <a:pt x="822" y="993"/>
                      <a:pt x="822" y="993"/>
                      <a:pt x="822" y="993"/>
                    </a:cubicBezTo>
                    <a:cubicBezTo>
                      <a:pt x="821" y="993"/>
                      <a:pt x="817" y="993"/>
                      <a:pt x="814" y="993"/>
                    </a:cubicBezTo>
                    <a:cubicBezTo>
                      <a:pt x="811" y="993"/>
                      <a:pt x="808" y="993"/>
                      <a:pt x="806" y="993"/>
                    </a:cubicBezTo>
                    <a:cubicBezTo>
                      <a:pt x="800" y="992"/>
                      <a:pt x="795" y="991"/>
                      <a:pt x="788" y="988"/>
                    </a:cubicBezTo>
                    <a:cubicBezTo>
                      <a:pt x="782" y="985"/>
                      <a:pt x="779" y="981"/>
                      <a:pt x="776" y="973"/>
                    </a:cubicBezTo>
                    <a:cubicBezTo>
                      <a:pt x="773" y="967"/>
                      <a:pt x="769" y="966"/>
                      <a:pt x="763" y="964"/>
                    </a:cubicBezTo>
                    <a:cubicBezTo>
                      <a:pt x="762" y="964"/>
                      <a:pt x="762" y="964"/>
                      <a:pt x="761" y="963"/>
                    </a:cubicBezTo>
                    <a:cubicBezTo>
                      <a:pt x="755" y="962"/>
                      <a:pt x="748" y="965"/>
                      <a:pt x="740" y="972"/>
                    </a:cubicBezTo>
                    <a:cubicBezTo>
                      <a:pt x="734" y="978"/>
                      <a:pt x="727" y="980"/>
                      <a:pt x="722" y="982"/>
                    </a:cubicBezTo>
                    <a:cubicBezTo>
                      <a:pt x="721" y="983"/>
                      <a:pt x="720" y="983"/>
                      <a:pt x="719" y="983"/>
                    </a:cubicBezTo>
                    <a:cubicBezTo>
                      <a:pt x="715" y="985"/>
                      <a:pt x="712" y="985"/>
                      <a:pt x="709" y="983"/>
                    </a:cubicBezTo>
                    <a:cubicBezTo>
                      <a:pt x="707" y="982"/>
                      <a:pt x="705" y="979"/>
                      <a:pt x="704" y="973"/>
                    </a:cubicBezTo>
                    <a:cubicBezTo>
                      <a:pt x="704" y="972"/>
                      <a:pt x="704" y="972"/>
                      <a:pt x="704" y="972"/>
                    </a:cubicBezTo>
                    <a:cubicBezTo>
                      <a:pt x="704" y="966"/>
                      <a:pt x="703" y="960"/>
                      <a:pt x="707" y="957"/>
                    </a:cubicBezTo>
                    <a:cubicBezTo>
                      <a:pt x="709" y="956"/>
                      <a:pt x="711" y="955"/>
                      <a:pt x="714" y="957"/>
                    </a:cubicBezTo>
                    <a:cubicBezTo>
                      <a:pt x="719" y="959"/>
                      <a:pt x="722" y="959"/>
                      <a:pt x="724" y="958"/>
                    </a:cubicBezTo>
                    <a:cubicBezTo>
                      <a:pt x="725" y="958"/>
                      <a:pt x="726" y="956"/>
                      <a:pt x="727" y="952"/>
                    </a:cubicBezTo>
                    <a:cubicBezTo>
                      <a:pt x="729" y="945"/>
                      <a:pt x="733" y="941"/>
                      <a:pt x="738" y="936"/>
                    </a:cubicBezTo>
                    <a:cubicBezTo>
                      <a:pt x="740" y="934"/>
                      <a:pt x="742" y="932"/>
                      <a:pt x="744" y="930"/>
                    </a:cubicBezTo>
                    <a:cubicBezTo>
                      <a:pt x="745" y="929"/>
                      <a:pt x="746" y="928"/>
                      <a:pt x="746" y="928"/>
                    </a:cubicBezTo>
                    <a:cubicBezTo>
                      <a:pt x="753" y="920"/>
                      <a:pt x="760" y="912"/>
                      <a:pt x="776" y="910"/>
                    </a:cubicBezTo>
                    <a:cubicBezTo>
                      <a:pt x="785" y="909"/>
                      <a:pt x="792" y="906"/>
                      <a:pt x="793" y="901"/>
                    </a:cubicBezTo>
                    <a:cubicBezTo>
                      <a:pt x="795" y="897"/>
                      <a:pt x="792" y="893"/>
                      <a:pt x="789" y="890"/>
                    </a:cubicBezTo>
                    <a:cubicBezTo>
                      <a:pt x="786" y="886"/>
                      <a:pt x="784" y="883"/>
                      <a:pt x="782" y="880"/>
                    </a:cubicBezTo>
                    <a:cubicBezTo>
                      <a:pt x="778" y="874"/>
                      <a:pt x="774" y="869"/>
                      <a:pt x="757" y="859"/>
                    </a:cubicBezTo>
                    <a:cubicBezTo>
                      <a:pt x="746" y="852"/>
                      <a:pt x="740" y="847"/>
                      <a:pt x="736" y="843"/>
                    </a:cubicBezTo>
                    <a:cubicBezTo>
                      <a:pt x="731" y="839"/>
                      <a:pt x="728" y="837"/>
                      <a:pt x="721" y="835"/>
                    </a:cubicBezTo>
                    <a:cubicBezTo>
                      <a:pt x="720" y="835"/>
                      <a:pt x="720" y="835"/>
                      <a:pt x="720" y="835"/>
                    </a:cubicBezTo>
                    <a:cubicBezTo>
                      <a:pt x="707" y="832"/>
                      <a:pt x="704" y="831"/>
                      <a:pt x="703" y="824"/>
                    </a:cubicBezTo>
                    <a:cubicBezTo>
                      <a:pt x="702" y="820"/>
                      <a:pt x="705" y="815"/>
                      <a:pt x="708" y="814"/>
                    </a:cubicBezTo>
                    <a:cubicBezTo>
                      <a:pt x="709" y="814"/>
                      <a:pt x="712" y="813"/>
                      <a:pt x="715" y="817"/>
                    </a:cubicBezTo>
                    <a:cubicBezTo>
                      <a:pt x="717" y="820"/>
                      <a:pt x="721" y="825"/>
                      <a:pt x="728" y="821"/>
                    </a:cubicBezTo>
                    <a:cubicBezTo>
                      <a:pt x="735" y="817"/>
                      <a:pt x="743" y="812"/>
                      <a:pt x="758" y="821"/>
                    </a:cubicBezTo>
                    <a:cubicBezTo>
                      <a:pt x="769" y="828"/>
                      <a:pt x="781" y="830"/>
                      <a:pt x="785" y="829"/>
                    </a:cubicBezTo>
                    <a:cubicBezTo>
                      <a:pt x="785" y="828"/>
                      <a:pt x="785" y="828"/>
                      <a:pt x="785" y="827"/>
                    </a:cubicBezTo>
                    <a:cubicBezTo>
                      <a:pt x="786" y="824"/>
                      <a:pt x="785" y="811"/>
                      <a:pt x="767" y="802"/>
                    </a:cubicBezTo>
                    <a:cubicBezTo>
                      <a:pt x="763" y="800"/>
                      <a:pt x="759" y="799"/>
                      <a:pt x="757" y="798"/>
                    </a:cubicBezTo>
                    <a:cubicBezTo>
                      <a:pt x="748" y="794"/>
                      <a:pt x="746" y="793"/>
                      <a:pt x="741" y="783"/>
                    </a:cubicBezTo>
                    <a:cubicBezTo>
                      <a:pt x="740" y="780"/>
                      <a:pt x="740" y="780"/>
                      <a:pt x="740" y="780"/>
                    </a:cubicBezTo>
                    <a:cubicBezTo>
                      <a:pt x="735" y="770"/>
                      <a:pt x="734" y="768"/>
                      <a:pt x="717" y="762"/>
                    </a:cubicBezTo>
                    <a:cubicBezTo>
                      <a:pt x="701" y="756"/>
                      <a:pt x="702" y="748"/>
                      <a:pt x="702" y="740"/>
                    </a:cubicBezTo>
                    <a:cubicBezTo>
                      <a:pt x="702" y="737"/>
                      <a:pt x="703" y="734"/>
                      <a:pt x="702" y="731"/>
                    </a:cubicBezTo>
                    <a:cubicBezTo>
                      <a:pt x="700" y="726"/>
                      <a:pt x="697" y="720"/>
                      <a:pt x="693" y="714"/>
                    </a:cubicBezTo>
                    <a:cubicBezTo>
                      <a:pt x="689" y="709"/>
                      <a:pt x="685" y="703"/>
                      <a:pt x="682" y="696"/>
                    </a:cubicBezTo>
                    <a:cubicBezTo>
                      <a:pt x="680" y="691"/>
                      <a:pt x="678" y="686"/>
                      <a:pt x="676" y="680"/>
                    </a:cubicBezTo>
                    <a:cubicBezTo>
                      <a:pt x="671" y="669"/>
                      <a:pt x="665" y="656"/>
                      <a:pt x="660" y="645"/>
                    </a:cubicBezTo>
                    <a:cubicBezTo>
                      <a:pt x="657" y="639"/>
                      <a:pt x="655" y="634"/>
                      <a:pt x="653" y="629"/>
                    </a:cubicBezTo>
                    <a:cubicBezTo>
                      <a:pt x="649" y="618"/>
                      <a:pt x="645" y="609"/>
                      <a:pt x="639" y="605"/>
                    </a:cubicBezTo>
                    <a:cubicBezTo>
                      <a:pt x="633" y="601"/>
                      <a:pt x="623" y="598"/>
                      <a:pt x="615" y="596"/>
                    </a:cubicBezTo>
                    <a:cubicBezTo>
                      <a:pt x="610" y="595"/>
                      <a:pt x="605" y="594"/>
                      <a:pt x="601" y="592"/>
                    </a:cubicBezTo>
                    <a:cubicBezTo>
                      <a:pt x="595" y="590"/>
                      <a:pt x="592" y="587"/>
                      <a:pt x="589" y="584"/>
                    </a:cubicBezTo>
                    <a:cubicBezTo>
                      <a:pt x="586" y="582"/>
                      <a:pt x="584" y="580"/>
                      <a:pt x="580" y="577"/>
                    </a:cubicBezTo>
                    <a:cubicBezTo>
                      <a:pt x="576" y="576"/>
                      <a:pt x="573" y="575"/>
                      <a:pt x="571" y="575"/>
                    </a:cubicBezTo>
                    <a:cubicBezTo>
                      <a:pt x="567" y="574"/>
                      <a:pt x="563" y="573"/>
                      <a:pt x="560" y="567"/>
                    </a:cubicBezTo>
                    <a:cubicBezTo>
                      <a:pt x="555" y="559"/>
                      <a:pt x="557" y="550"/>
                      <a:pt x="566" y="541"/>
                    </a:cubicBezTo>
                    <a:cubicBezTo>
                      <a:pt x="570" y="537"/>
                      <a:pt x="571" y="533"/>
                      <a:pt x="572" y="529"/>
                    </a:cubicBezTo>
                    <a:cubicBezTo>
                      <a:pt x="572" y="527"/>
                      <a:pt x="573" y="525"/>
                      <a:pt x="574" y="523"/>
                    </a:cubicBezTo>
                    <a:cubicBezTo>
                      <a:pt x="574" y="521"/>
                      <a:pt x="576" y="519"/>
                      <a:pt x="577" y="518"/>
                    </a:cubicBezTo>
                    <a:cubicBezTo>
                      <a:pt x="579" y="513"/>
                      <a:pt x="582" y="509"/>
                      <a:pt x="583" y="501"/>
                    </a:cubicBezTo>
                    <a:cubicBezTo>
                      <a:pt x="584" y="491"/>
                      <a:pt x="595" y="485"/>
                      <a:pt x="604" y="480"/>
                    </a:cubicBezTo>
                    <a:cubicBezTo>
                      <a:pt x="607" y="479"/>
                      <a:pt x="611" y="477"/>
                      <a:pt x="613" y="476"/>
                    </a:cubicBezTo>
                    <a:cubicBezTo>
                      <a:pt x="622" y="469"/>
                      <a:pt x="622" y="469"/>
                      <a:pt x="621" y="466"/>
                    </a:cubicBezTo>
                    <a:cubicBezTo>
                      <a:pt x="621" y="465"/>
                      <a:pt x="619" y="464"/>
                      <a:pt x="617" y="464"/>
                    </a:cubicBezTo>
                    <a:cubicBezTo>
                      <a:pt x="614" y="462"/>
                      <a:pt x="609" y="461"/>
                      <a:pt x="609" y="453"/>
                    </a:cubicBezTo>
                    <a:cubicBezTo>
                      <a:pt x="609" y="451"/>
                      <a:pt x="609" y="449"/>
                      <a:pt x="611" y="448"/>
                    </a:cubicBezTo>
                    <a:cubicBezTo>
                      <a:pt x="614" y="446"/>
                      <a:pt x="618" y="448"/>
                      <a:pt x="623" y="450"/>
                    </a:cubicBezTo>
                    <a:cubicBezTo>
                      <a:pt x="626" y="452"/>
                      <a:pt x="630" y="453"/>
                      <a:pt x="633" y="454"/>
                    </a:cubicBezTo>
                    <a:cubicBezTo>
                      <a:pt x="644" y="456"/>
                      <a:pt x="651" y="450"/>
                      <a:pt x="653" y="443"/>
                    </a:cubicBezTo>
                    <a:cubicBezTo>
                      <a:pt x="654" y="440"/>
                      <a:pt x="653" y="438"/>
                      <a:pt x="652" y="435"/>
                    </a:cubicBezTo>
                    <a:cubicBezTo>
                      <a:pt x="651" y="433"/>
                      <a:pt x="650" y="430"/>
                      <a:pt x="650" y="425"/>
                    </a:cubicBezTo>
                    <a:cubicBezTo>
                      <a:pt x="650" y="419"/>
                      <a:pt x="655" y="414"/>
                      <a:pt x="659" y="414"/>
                    </a:cubicBezTo>
                    <a:cubicBezTo>
                      <a:pt x="662" y="414"/>
                      <a:pt x="664" y="416"/>
                      <a:pt x="665" y="420"/>
                    </a:cubicBezTo>
                    <a:cubicBezTo>
                      <a:pt x="665" y="420"/>
                      <a:pt x="665" y="420"/>
                      <a:pt x="665" y="420"/>
                    </a:cubicBezTo>
                    <a:cubicBezTo>
                      <a:pt x="666" y="420"/>
                      <a:pt x="668" y="417"/>
                      <a:pt x="669" y="412"/>
                    </a:cubicBezTo>
                    <a:cubicBezTo>
                      <a:pt x="670" y="403"/>
                      <a:pt x="673" y="394"/>
                      <a:pt x="686" y="390"/>
                    </a:cubicBezTo>
                    <a:cubicBezTo>
                      <a:pt x="691" y="388"/>
                      <a:pt x="694" y="386"/>
                      <a:pt x="697" y="385"/>
                    </a:cubicBezTo>
                    <a:cubicBezTo>
                      <a:pt x="701" y="383"/>
                      <a:pt x="704" y="381"/>
                      <a:pt x="710" y="379"/>
                    </a:cubicBezTo>
                    <a:cubicBezTo>
                      <a:pt x="716" y="378"/>
                      <a:pt x="718" y="376"/>
                      <a:pt x="720" y="373"/>
                    </a:cubicBezTo>
                    <a:cubicBezTo>
                      <a:pt x="721" y="372"/>
                      <a:pt x="722" y="370"/>
                      <a:pt x="724" y="368"/>
                    </a:cubicBezTo>
                    <a:cubicBezTo>
                      <a:pt x="726" y="367"/>
                      <a:pt x="727" y="365"/>
                      <a:pt x="728" y="364"/>
                    </a:cubicBezTo>
                    <a:cubicBezTo>
                      <a:pt x="731" y="361"/>
                      <a:pt x="733" y="358"/>
                      <a:pt x="737" y="359"/>
                    </a:cubicBezTo>
                    <a:cubicBezTo>
                      <a:pt x="740" y="359"/>
                      <a:pt x="741" y="360"/>
                      <a:pt x="742" y="361"/>
                    </a:cubicBezTo>
                    <a:cubicBezTo>
                      <a:pt x="743" y="361"/>
                      <a:pt x="744" y="362"/>
                      <a:pt x="746" y="362"/>
                    </a:cubicBezTo>
                    <a:cubicBezTo>
                      <a:pt x="750" y="363"/>
                      <a:pt x="751" y="364"/>
                      <a:pt x="752" y="366"/>
                    </a:cubicBezTo>
                    <a:cubicBezTo>
                      <a:pt x="753" y="367"/>
                      <a:pt x="754" y="368"/>
                      <a:pt x="756" y="368"/>
                    </a:cubicBezTo>
                    <a:cubicBezTo>
                      <a:pt x="764" y="369"/>
                      <a:pt x="770" y="367"/>
                      <a:pt x="774" y="361"/>
                    </a:cubicBezTo>
                    <a:cubicBezTo>
                      <a:pt x="778" y="356"/>
                      <a:pt x="777" y="354"/>
                      <a:pt x="777" y="354"/>
                    </a:cubicBezTo>
                    <a:cubicBezTo>
                      <a:pt x="777" y="354"/>
                      <a:pt x="777" y="353"/>
                      <a:pt x="776" y="353"/>
                    </a:cubicBezTo>
                    <a:cubicBezTo>
                      <a:pt x="776" y="353"/>
                      <a:pt x="775" y="353"/>
                      <a:pt x="774" y="353"/>
                    </a:cubicBezTo>
                    <a:cubicBezTo>
                      <a:pt x="772" y="353"/>
                      <a:pt x="767" y="353"/>
                      <a:pt x="765" y="347"/>
                    </a:cubicBezTo>
                    <a:cubicBezTo>
                      <a:pt x="764" y="343"/>
                      <a:pt x="768" y="340"/>
                      <a:pt x="771" y="338"/>
                    </a:cubicBezTo>
                    <a:cubicBezTo>
                      <a:pt x="773" y="336"/>
                      <a:pt x="774" y="335"/>
                      <a:pt x="774" y="334"/>
                    </a:cubicBezTo>
                    <a:cubicBezTo>
                      <a:pt x="773" y="334"/>
                      <a:pt x="773" y="334"/>
                      <a:pt x="773" y="334"/>
                    </a:cubicBezTo>
                    <a:cubicBezTo>
                      <a:pt x="770" y="329"/>
                      <a:pt x="768" y="325"/>
                      <a:pt x="775" y="319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0" y="322"/>
                      <a:pt x="767" y="323"/>
                      <a:pt x="756" y="321"/>
                    </a:cubicBezTo>
                    <a:cubicBezTo>
                      <a:pt x="746" y="318"/>
                      <a:pt x="741" y="317"/>
                      <a:pt x="740" y="311"/>
                    </a:cubicBezTo>
                    <a:cubicBezTo>
                      <a:pt x="739" y="310"/>
                      <a:pt x="738" y="309"/>
                      <a:pt x="737" y="309"/>
                    </a:cubicBezTo>
                    <a:cubicBezTo>
                      <a:pt x="736" y="309"/>
                      <a:pt x="736" y="310"/>
                      <a:pt x="736" y="310"/>
                    </a:cubicBezTo>
                    <a:cubicBezTo>
                      <a:pt x="734" y="317"/>
                      <a:pt x="728" y="318"/>
                      <a:pt x="722" y="318"/>
                    </a:cubicBezTo>
                    <a:cubicBezTo>
                      <a:pt x="719" y="319"/>
                      <a:pt x="717" y="320"/>
                      <a:pt x="714" y="321"/>
                    </a:cubicBezTo>
                    <a:cubicBezTo>
                      <a:pt x="709" y="324"/>
                      <a:pt x="703" y="327"/>
                      <a:pt x="696" y="321"/>
                    </a:cubicBezTo>
                    <a:cubicBezTo>
                      <a:pt x="692" y="317"/>
                      <a:pt x="689" y="314"/>
                      <a:pt x="688" y="312"/>
                    </a:cubicBezTo>
                    <a:cubicBezTo>
                      <a:pt x="687" y="311"/>
                      <a:pt x="687" y="310"/>
                      <a:pt x="686" y="310"/>
                    </a:cubicBezTo>
                    <a:cubicBezTo>
                      <a:pt x="686" y="310"/>
                      <a:pt x="686" y="310"/>
                      <a:pt x="686" y="310"/>
                    </a:cubicBezTo>
                    <a:cubicBezTo>
                      <a:pt x="686" y="312"/>
                      <a:pt x="685" y="314"/>
                      <a:pt x="683" y="315"/>
                    </a:cubicBezTo>
                    <a:cubicBezTo>
                      <a:pt x="681" y="316"/>
                      <a:pt x="679" y="315"/>
                      <a:pt x="677" y="314"/>
                    </a:cubicBezTo>
                    <a:cubicBezTo>
                      <a:pt x="673" y="312"/>
                      <a:pt x="671" y="309"/>
                      <a:pt x="669" y="307"/>
                    </a:cubicBezTo>
                    <a:cubicBezTo>
                      <a:pt x="667" y="304"/>
                      <a:pt x="665" y="302"/>
                      <a:pt x="661" y="300"/>
                    </a:cubicBezTo>
                    <a:cubicBezTo>
                      <a:pt x="659" y="299"/>
                      <a:pt x="657" y="298"/>
                      <a:pt x="655" y="297"/>
                    </a:cubicBezTo>
                    <a:cubicBezTo>
                      <a:pt x="651" y="294"/>
                      <a:pt x="648" y="293"/>
                      <a:pt x="642" y="295"/>
                    </a:cubicBezTo>
                    <a:cubicBezTo>
                      <a:pt x="637" y="297"/>
                      <a:pt x="633" y="299"/>
                      <a:pt x="629" y="301"/>
                    </a:cubicBezTo>
                    <a:cubicBezTo>
                      <a:pt x="626" y="303"/>
                      <a:pt x="623" y="304"/>
                      <a:pt x="620" y="305"/>
                    </a:cubicBezTo>
                    <a:cubicBezTo>
                      <a:pt x="616" y="306"/>
                      <a:pt x="615" y="308"/>
                      <a:pt x="614" y="315"/>
                    </a:cubicBezTo>
                    <a:cubicBezTo>
                      <a:pt x="613" y="323"/>
                      <a:pt x="604" y="331"/>
                      <a:pt x="597" y="335"/>
                    </a:cubicBezTo>
                    <a:cubicBezTo>
                      <a:pt x="596" y="336"/>
                      <a:pt x="596" y="336"/>
                      <a:pt x="596" y="336"/>
                    </a:cubicBezTo>
                    <a:cubicBezTo>
                      <a:pt x="590" y="339"/>
                      <a:pt x="589" y="340"/>
                      <a:pt x="590" y="346"/>
                    </a:cubicBezTo>
                    <a:cubicBezTo>
                      <a:pt x="591" y="350"/>
                      <a:pt x="590" y="356"/>
                      <a:pt x="586" y="360"/>
                    </a:cubicBezTo>
                    <a:cubicBezTo>
                      <a:pt x="582" y="365"/>
                      <a:pt x="576" y="368"/>
                      <a:pt x="571" y="368"/>
                    </a:cubicBezTo>
                    <a:cubicBezTo>
                      <a:pt x="562" y="368"/>
                      <a:pt x="557" y="368"/>
                      <a:pt x="551" y="370"/>
                    </a:cubicBezTo>
                    <a:cubicBezTo>
                      <a:pt x="544" y="371"/>
                      <a:pt x="540" y="370"/>
                      <a:pt x="536" y="368"/>
                    </a:cubicBezTo>
                    <a:cubicBezTo>
                      <a:pt x="532" y="365"/>
                      <a:pt x="527" y="360"/>
                      <a:pt x="525" y="357"/>
                    </a:cubicBezTo>
                    <a:cubicBezTo>
                      <a:pt x="525" y="357"/>
                      <a:pt x="523" y="356"/>
                      <a:pt x="521" y="356"/>
                    </a:cubicBezTo>
                    <a:cubicBezTo>
                      <a:pt x="518" y="354"/>
                      <a:pt x="514" y="353"/>
                      <a:pt x="512" y="349"/>
                    </a:cubicBezTo>
                    <a:cubicBezTo>
                      <a:pt x="509" y="345"/>
                      <a:pt x="512" y="342"/>
                      <a:pt x="514" y="341"/>
                    </a:cubicBezTo>
                    <a:cubicBezTo>
                      <a:pt x="515" y="340"/>
                      <a:pt x="516" y="339"/>
                      <a:pt x="516" y="338"/>
                    </a:cubicBezTo>
                    <a:cubicBezTo>
                      <a:pt x="515" y="331"/>
                      <a:pt x="518" y="322"/>
                      <a:pt x="520" y="318"/>
                    </a:cubicBezTo>
                    <a:cubicBezTo>
                      <a:pt x="521" y="316"/>
                      <a:pt x="522" y="314"/>
                      <a:pt x="522" y="312"/>
                    </a:cubicBezTo>
                    <a:cubicBezTo>
                      <a:pt x="522" y="312"/>
                      <a:pt x="521" y="311"/>
                      <a:pt x="519" y="310"/>
                    </a:cubicBezTo>
                    <a:cubicBezTo>
                      <a:pt x="515" y="308"/>
                      <a:pt x="516" y="304"/>
                      <a:pt x="517" y="301"/>
                    </a:cubicBezTo>
                    <a:cubicBezTo>
                      <a:pt x="518" y="299"/>
                      <a:pt x="518" y="298"/>
                      <a:pt x="517" y="297"/>
                    </a:cubicBezTo>
                    <a:cubicBezTo>
                      <a:pt x="515" y="293"/>
                      <a:pt x="512" y="290"/>
                      <a:pt x="508" y="287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4"/>
                      <a:pt x="503" y="283"/>
                      <a:pt x="501" y="283"/>
                    </a:cubicBezTo>
                    <a:cubicBezTo>
                      <a:pt x="499" y="284"/>
                      <a:pt x="498" y="284"/>
                      <a:pt x="497" y="286"/>
                    </a:cubicBezTo>
                    <a:cubicBezTo>
                      <a:pt x="495" y="290"/>
                      <a:pt x="493" y="293"/>
                      <a:pt x="489" y="293"/>
                    </a:cubicBezTo>
                    <a:cubicBezTo>
                      <a:pt x="487" y="294"/>
                      <a:pt x="485" y="293"/>
                      <a:pt x="483" y="291"/>
                    </a:cubicBezTo>
                    <a:cubicBezTo>
                      <a:pt x="479" y="288"/>
                      <a:pt x="478" y="288"/>
                      <a:pt x="474" y="288"/>
                    </a:cubicBezTo>
                    <a:cubicBezTo>
                      <a:pt x="473" y="288"/>
                      <a:pt x="472" y="288"/>
                      <a:pt x="471" y="288"/>
                    </a:cubicBezTo>
                    <a:cubicBezTo>
                      <a:pt x="468" y="287"/>
                      <a:pt x="467" y="287"/>
                      <a:pt x="465" y="287"/>
                    </a:cubicBezTo>
                    <a:cubicBezTo>
                      <a:pt x="463" y="286"/>
                      <a:pt x="462" y="286"/>
                      <a:pt x="461" y="287"/>
                    </a:cubicBezTo>
                    <a:cubicBezTo>
                      <a:pt x="456" y="291"/>
                      <a:pt x="449" y="290"/>
                      <a:pt x="441" y="285"/>
                    </a:cubicBezTo>
                    <a:cubicBezTo>
                      <a:pt x="437" y="282"/>
                      <a:pt x="434" y="277"/>
                      <a:pt x="432" y="272"/>
                    </a:cubicBezTo>
                    <a:cubicBezTo>
                      <a:pt x="430" y="269"/>
                      <a:pt x="429" y="266"/>
                      <a:pt x="426" y="263"/>
                    </a:cubicBezTo>
                    <a:cubicBezTo>
                      <a:pt x="423" y="260"/>
                      <a:pt x="413" y="250"/>
                      <a:pt x="413" y="235"/>
                    </a:cubicBezTo>
                    <a:cubicBezTo>
                      <a:pt x="412" y="227"/>
                      <a:pt x="418" y="221"/>
                      <a:pt x="422" y="216"/>
                    </a:cubicBezTo>
                    <a:cubicBezTo>
                      <a:pt x="424" y="213"/>
                      <a:pt x="426" y="211"/>
                      <a:pt x="427" y="208"/>
                    </a:cubicBezTo>
                    <a:cubicBezTo>
                      <a:pt x="428" y="201"/>
                      <a:pt x="431" y="194"/>
                      <a:pt x="436" y="188"/>
                    </a:cubicBezTo>
                    <a:cubicBezTo>
                      <a:pt x="438" y="185"/>
                      <a:pt x="442" y="183"/>
                      <a:pt x="447" y="184"/>
                    </a:cubicBezTo>
                    <a:cubicBezTo>
                      <a:pt x="450" y="184"/>
                      <a:pt x="453" y="185"/>
                      <a:pt x="455" y="188"/>
                    </a:cubicBezTo>
                    <a:cubicBezTo>
                      <a:pt x="456" y="189"/>
                      <a:pt x="457" y="191"/>
                      <a:pt x="458" y="193"/>
                    </a:cubicBezTo>
                    <a:cubicBezTo>
                      <a:pt x="460" y="196"/>
                      <a:pt x="461" y="200"/>
                      <a:pt x="463" y="200"/>
                    </a:cubicBezTo>
                    <a:cubicBezTo>
                      <a:pt x="464" y="200"/>
                      <a:pt x="465" y="201"/>
                      <a:pt x="467" y="199"/>
                    </a:cubicBezTo>
                    <a:cubicBezTo>
                      <a:pt x="469" y="198"/>
                      <a:pt x="471" y="196"/>
                      <a:pt x="473" y="195"/>
                    </a:cubicBezTo>
                    <a:cubicBezTo>
                      <a:pt x="478" y="190"/>
                      <a:pt x="484" y="185"/>
                      <a:pt x="492" y="189"/>
                    </a:cubicBezTo>
                    <a:cubicBezTo>
                      <a:pt x="498" y="192"/>
                      <a:pt x="506" y="187"/>
                      <a:pt x="514" y="176"/>
                    </a:cubicBezTo>
                    <a:cubicBezTo>
                      <a:pt x="519" y="170"/>
                      <a:pt x="521" y="166"/>
                      <a:pt x="521" y="160"/>
                    </a:cubicBezTo>
                    <a:cubicBezTo>
                      <a:pt x="520" y="152"/>
                      <a:pt x="525" y="140"/>
                      <a:pt x="532" y="134"/>
                    </a:cubicBezTo>
                    <a:cubicBezTo>
                      <a:pt x="534" y="133"/>
                      <a:pt x="536" y="131"/>
                      <a:pt x="538" y="129"/>
                    </a:cubicBezTo>
                    <a:cubicBezTo>
                      <a:pt x="543" y="124"/>
                      <a:pt x="548" y="120"/>
                      <a:pt x="555" y="120"/>
                    </a:cubicBezTo>
                    <a:cubicBezTo>
                      <a:pt x="559" y="120"/>
                      <a:pt x="562" y="113"/>
                      <a:pt x="565" y="107"/>
                    </a:cubicBezTo>
                    <a:cubicBezTo>
                      <a:pt x="565" y="105"/>
                      <a:pt x="566" y="104"/>
                      <a:pt x="567" y="102"/>
                    </a:cubicBezTo>
                    <a:cubicBezTo>
                      <a:pt x="571" y="95"/>
                      <a:pt x="588" y="88"/>
                      <a:pt x="594" y="87"/>
                    </a:cubicBezTo>
                    <a:cubicBezTo>
                      <a:pt x="598" y="86"/>
                      <a:pt x="599" y="80"/>
                      <a:pt x="600" y="75"/>
                    </a:cubicBezTo>
                    <a:cubicBezTo>
                      <a:pt x="601" y="73"/>
                      <a:pt x="601" y="70"/>
                      <a:pt x="602" y="68"/>
                    </a:cubicBezTo>
                    <a:cubicBezTo>
                      <a:pt x="603" y="64"/>
                      <a:pt x="606" y="61"/>
                      <a:pt x="608" y="57"/>
                    </a:cubicBezTo>
                    <a:cubicBezTo>
                      <a:pt x="610" y="53"/>
                      <a:pt x="612" y="50"/>
                      <a:pt x="613" y="46"/>
                    </a:cubicBezTo>
                    <a:cubicBezTo>
                      <a:pt x="616" y="38"/>
                      <a:pt x="620" y="37"/>
                      <a:pt x="624" y="37"/>
                    </a:cubicBezTo>
                    <a:cubicBezTo>
                      <a:pt x="625" y="37"/>
                      <a:pt x="626" y="37"/>
                      <a:pt x="626" y="36"/>
                    </a:cubicBezTo>
                    <a:cubicBezTo>
                      <a:pt x="627" y="36"/>
                      <a:pt x="628" y="33"/>
                      <a:pt x="629" y="31"/>
                    </a:cubicBezTo>
                    <a:cubicBezTo>
                      <a:pt x="631" y="27"/>
                      <a:pt x="632" y="23"/>
                      <a:pt x="635" y="19"/>
                    </a:cubicBezTo>
                    <a:cubicBezTo>
                      <a:pt x="641" y="11"/>
                      <a:pt x="642" y="11"/>
                      <a:pt x="654" y="13"/>
                    </a:cubicBezTo>
                    <a:cubicBezTo>
                      <a:pt x="657" y="13"/>
                      <a:pt x="659" y="14"/>
                      <a:pt x="660" y="14"/>
                    </a:cubicBezTo>
                    <a:cubicBezTo>
                      <a:pt x="667" y="15"/>
                      <a:pt x="669" y="16"/>
                      <a:pt x="674" y="12"/>
                    </a:cubicBezTo>
                    <a:cubicBezTo>
                      <a:pt x="678" y="9"/>
                      <a:pt x="679" y="7"/>
                      <a:pt x="679" y="4"/>
                    </a:cubicBezTo>
                    <a:cubicBezTo>
                      <a:pt x="680" y="3"/>
                      <a:pt x="681" y="0"/>
                      <a:pt x="684" y="0"/>
                    </a:cubicBezTo>
                    <a:cubicBezTo>
                      <a:pt x="687" y="0"/>
                      <a:pt x="692" y="2"/>
                      <a:pt x="692" y="15"/>
                    </a:cubicBezTo>
                    <a:cubicBezTo>
                      <a:pt x="692" y="17"/>
                      <a:pt x="695" y="19"/>
                      <a:pt x="698" y="22"/>
                    </a:cubicBezTo>
                    <a:cubicBezTo>
                      <a:pt x="703" y="24"/>
                      <a:pt x="708" y="27"/>
                      <a:pt x="710" y="33"/>
                    </a:cubicBezTo>
                    <a:cubicBezTo>
                      <a:pt x="711" y="36"/>
                      <a:pt x="712" y="37"/>
                      <a:pt x="713" y="39"/>
                    </a:cubicBezTo>
                    <a:cubicBezTo>
                      <a:pt x="716" y="45"/>
                      <a:pt x="717" y="47"/>
                      <a:pt x="713" y="57"/>
                    </a:cubicBezTo>
                    <a:cubicBezTo>
                      <a:pt x="709" y="65"/>
                      <a:pt x="708" y="69"/>
                      <a:pt x="706" y="73"/>
                    </a:cubicBezTo>
                    <a:cubicBezTo>
                      <a:pt x="705" y="75"/>
                      <a:pt x="704" y="77"/>
                      <a:pt x="703" y="79"/>
                    </a:cubicBezTo>
                    <a:cubicBezTo>
                      <a:pt x="702" y="81"/>
                      <a:pt x="701" y="83"/>
                      <a:pt x="700" y="85"/>
                    </a:cubicBezTo>
                    <a:cubicBezTo>
                      <a:pt x="699" y="88"/>
                      <a:pt x="698" y="90"/>
                      <a:pt x="697" y="93"/>
                    </a:cubicBezTo>
                    <a:cubicBezTo>
                      <a:pt x="695" y="101"/>
                      <a:pt x="690" y="105"/>
                      <a:pt x="680" y="111"/>
                    </a:cubicBezTo>
                    <a:cubicBezTo>
                      <a:pt x="676" y="114"/>
                      <a:pt x="674" y="116"/>
                      <a:pt x="674" y="118"/>
                    </a:cubicBezTo>
                    <a:cubicBezTo>
                      <a:pt x="674" y="120"/>
                      <a:pt x="675" y="121"/>
                      <a:pt x="677" y="124"/>
                    </a:cubicBezTo>
                    <a:cubicBezTo>
                      <a:pt x="682" y="128"/>
                      <a:pt x="682" y="135"/>
                      <a:pt x="682" y="141"/>
                    </a:cubicBezTo>
                    <a:cubicBezTo>
                      <a:pt x="681" y="144"/>
                      <a:pt x="679" y="145"/>
                      <a:pt x="678" y="145"/>
                    </a:cubicBezTo>
                    <a:cubicBezTo>
                      <a:pt x="677" y="146"/>
                      <a:pt x="677" y="146"/>
                      <a:pt x="677" y="147"/>
                    </a:cubicBezTo>
                    <a:cubicBezTo>
                      <a:pt x="677" y="148"/>
                      <a:pt x="677" y="149"/>
                      <a:pt x="678" y="149"/>
                    </a:cubicBezTo>
                    <a:cubicBezTo>
                      <a:pt x="680" y="151"/>
                      <a:pt x="685" y="150"/>
                      <a:pt x="690" y="147"/>
                    </a:cubicBezTo>
                    <a:cubicBezTo>
                      <a:pt x="693" y="145"/>
                      <a:pt x="696" y="146"/>
                      <a:pt x="697" y="146"/>
                    </a:cubicBezTo>
                    <a:cubicBezTo>
                      <a:pt x="698" y="147"/>
                      <a:pt x="699" y="149"/>
                      <a:pt x="699" y="151"/>
                    </a:cubicBezTo>
                    <a:cubicBezTo>
                      <a:pt x="699" y="154"/>
                      <a:pt x="697" y="158"/>
                      <a:pt x="693" y="161"/>
                    </a:cubicBezTo>
                    <a:cubicBezTo>
                      <a:pt x="689" y="163"/>
                      <a:pt x="688" y="165"/>
                      <a:pt x="688" y="166"/>
                    </a:cubicBezTo>
                    <a:cubicBezTo>
                      <a:pt x="688" y="166"/>
                      <a:pt x="689" y="167"/>
                      <a:pt x="689" y="167"/>
                    </a:cubicBezTo>
                    <a:cubicBezTo>
                      <a:pt x="692" y="169"/>
                      <a:pt x="693" y="171"/>
                      <a:pt x="693" y="172"/>
                    </a:cubicBezTo>
                    <a:cubicBezTo>
                      <a:pt x="693" y="175"/>
                      <a:pt x="690" y="177"/>
                      <a:pt x="686" y="180"/>
                    </a:cubicBezTo>
                    <a:cubicBezTo>
                      <a:pt x="682" y="182"/>
                      <a:pt x="679" y="182"/>
                      <a:pt x="677" y="182"/>
                    </a:cubicBezTo>
                    <a:cubicBezTo>
                      <a:pt x="674" y="182"/>
                      <a:pt x="673" y="182"/>
                      <a:pt x="671" y="184"/>
                    </a:cubicBezTo>
                    <a:cubicBezTo>
                      <a:pt x="669" y="185"/>
                      <a:pt x="668" y="187"/>
                      <a:pt x="667" y="188"/>
                    </a:cubicBezTo>
                    <a:cubicBezTo>
                      <a:pt x="665" y="190"/>
                      <a:pt x="663" y="193"/>
                      <a:pt x="658" y="193"/>
                    </a:cubicBezTo>
                    <a:cubicBezTo>
                      <a:pt x="656" y="193"/>
                      <a:pt x="656" y="193"/>
                      <a:pt x="656" y="193"/>
                    </a:cubicBezTo>
                    <a:cubicBezTo>
                      <a:pt x="655" y="195"/>
                      <a:pt x="656" y="199"/>
                      <a:pt x="659" y="204"/>
                    </a:cubicBezTo>
                    <a:cubicBezTo>
                      <a:pt x="660" y="205"/>
                      <a:pt x="661" y="206"/>
                      <a:pt x="662" y="206"/>
                    </a:cubicBezTo>
                    <a:cubicBezTo>
                      <a:pt x="665" y="207"/>
                      <a:pt x="669" y="205"/>
                      <a:pt x="671" y="203"/>
                    </a:cubicBezTo>
                    <a:cubicBezTo>
                      <a:pt x="675" y="200"/>
                      <a:pt x="683" y="196"/>
                      <a:pt x="690" y="194"/>
                    </a:cubicBezTo>
                    <a:cubicBezTo>
                      <a:pt x="692" y="193"/>
                      <a:pt x="694" y="192"/>
                      <a:pt x="694" y="192"/>
                    </a:cubicBezTo>
                    <a:cubicBezTo>
                      <a:pt x="694" y="192"/>
                      <a:pt x="694" y="192"/>
                      <a:pt x="694" y="192"/>
                    </a:cubicBezTo>
                    <a:cubicBezTo>
                      <a:pt x="691" y="190"/>
                      <a:pt x="689" y="189"/>
                      <a:pt x="688" y="186"/>
                    </a:cubicBezTo>
                    <a:cubicBezTo>
                      <a:pt x="688" y="184"/>
                      <a:pt x="689" y="182"/>
                      <a:pt x="691" y="181"/>
                    </a:cubicBezTo>
                    <a:cubicBezTo>
                      <a:pt x="693" y="179"/>
                      <a:pt x="695" y="179"/>
                      <a:pt x="698" y="179"/>
                    </a:cubicBezTo>
                    <a:cubicBezTo>
                      <a:pt x="702" y="179"/>
                      <a:pt x="704" y="179"/>
                      <a:pt x="706" y="180"/>
                    </a:cubicBezTo>
                    <a:cubicBezTo>
                      <a:pt x="706" y="180"/>
                      <a:pt x="707" y="180"/>
                      <a:pt x="707" y="180"/>
                    </a:cubicBezTo>
                    <a:cubicBezTo>
                      <a:pt x="708" y="180"/>
                      <a:pt x="709" y="178"/>
                      <a:pt x="712" y="176"/>
                    </a:cubicBezTo>
                    <a:cubicBezTo>
                      <a:pt x="713" y="174"/>
                      <a:pt x="714" y="173"/>
                      <a:pt x="716" y="171"/>
                    </a:cubicBezTo>
                    <a:cubicBezTo>
                      <a:pt x="723" y="164"/>
                      <a:pt x="725" y="159"/>
                      <a:pt x="727" y="154"/>
                    </a:cubicBezTo>
                    <a:cubicBezTo>
                      <a:pt x="728" y="150"/>
                      <a:pt x="730" y="146"/>
                      <a:pt x="735" y="143"/>
                    </a:cubicBezTo>
                    <a:cubicBezTo>
                      <a:pt x="739" y="141"/>
                      <a:pt x="741" y="140"/>
                      <a:pt x="743" y="139"/>
                    </a:cubicBezTo>
                    <a:cubicBezTo>
                      <a:pt x="746" y="138"/>
                      <a:pt x="748" y="137"/>
                      <a:pt x="754" y="131"/>
                    </a:cubicBezTo>
                    <a:cubicBezTo>
                      <a:pt x="762" y="122"/>
                      <a:pt x="771" y="118"/>
                      <a:pt x="778" y="115"/>
                    </a:cubicBezTo>
                    <a:cubicBezTo>
                      <a:pt x="781" y="114"/>
                      <a:pt x="783" y="113"/>
                      <a:pt x="784" y="112"/>
                    </a:cubicBezTo>
                    <a:cubicBezTo>
                      <a:pt x="787" y="111"/>
                      <a:pt x="787" y="110"/>
                      <a:pt x="788" y="108"/>
                    </a:cubicBezTo>
                    <a:cubicBezTo>
                      <a:pt x="788" y="106"/>
                      <a:pt x="789" y="104"/>
                      <a:pt x="792" y="102"/>
                    </a:cubicBezTo>
                    <a:cubicBezTo>
                      <a:pt x="795" y="100"/>
                      <a:pt x="798" y="98"/>
                      <a:pt x="800" y="99"/>
                    </a:cubicBezTo>
                    <a:cubicBezTo>
                      <a:pt x="803" y="100"/>
                      <a:pt x="803" y="104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4" y="105"/>
                      <a:pt x="805" y="104"/>
                      <a:pt x="805" y="101"/>
                    </a:cubicBezTo>
                    <a:cubicBezTo>
                      <a:pt x="805" y="90"/>
                      <a:pt x="815" y="88"/>
                      <a:pt x="821" y="86"/>
                    </a:cubicBezTo>
                    <a:cubicBezTo>
                      <a:pt x="825" y="85"/>
                      <a:pt x="829" y="86"/>
                      <a:pt x="833" y="87"/>
                    </a:cubicBezTo>
                    <a:cubicBezTo>
                      <a:pt x="837" y="88"/>
                      <a:pt x="841" y="90"/>
                      <a:pt x="844" y="87"/>
                    </a:cubicBezTo>
                    <a:cubicBezTo>
                      <a:pt x="850" y="83"/>
                      <a:pt x="856" y="77"/>
                      <a:pt x="859" y="68"/>
                    </a:cubicBezTo>
                    <a:cubicBezTo>
                      <a:pt x="864" y="70"/>
                      <a:pt x="864" y="70"/>
                      <a:pt x="864" y="70"/>
                    </a:cubicBezTo>
                    <a:cubicBezTo>
                      <a:pt x="860" y="80"/>
                      <a:pt x="853" y="86"/>
                      <a:pt x="847" y="91"/>
                    </a:cubicBezTo>
                    <a:cubicBezTo>
                      <a:pt x="842" y="95"/>
                      <a:pt x="837" y="93"/>
                      <a:pt x="831" y="92"/>
                    </a:cubicBezTo>
                    <a:cubicBezTo>
                      <a:pt x="828" y="91"/>
                      <a:pt x="825" y="90"/>
                      <a:pt x="822" y="91"/>
                    </a:cubicBezTo>
                    <a:cubicBezTo>
                      <a:pt x="814" y="93"/>
                      <a:pt x="810" y="95"/>
                      <a:pt x="810" y="101"/>
                    </a:cubicBezTo>
                    <a:cubicBezTo>
                      <a:pt x="809" y="107"/>
                      <a:pt x="806" y="110"/>
                      <a:pt x="803" y="110"/>
                    </a:cubicBezTo>
                    <a:cubicBezTo>
                      <a:pt x="800" y="110"/>
                      <a:pt x="798" y="108"/>
                      <a:pt x="798" y="105"/>
                    </a:cubicBezTo>
                    <a:cubicBezTo>
                      <a:pt x="798" y="104"/>
                      <a:pt x="798" y="104"/>
                      <a:pt x="798" y="104"/>
                    </a:cubicBezTo>
                    <a:cubicBezTo>
                      <a:pt x="797" y="104"/>
                      <a:pt x="797" y="105"/>
                      <a:pt x="795" y="106"/>
                    </a:cubicBezTo>
                    <a:cubicBezTo>
                      <a:pt x="793" y="107"/>
                      <a:pt x="793" y="108"/>
                      <a:pt x="792" y="110"/>
                    </a:cubicBezTo>
                    <a:cubicBezTo>
                      <a:pt x="791" y="112"/>
                      <a:pt x="790" y="114"/>
                      <a:pt x="787" y="116"/>
                    </a:cubicBezTo>
                    <a:cubicBezTo>
                      <a:pt x="785" y="117"/>
                      <a:pt x="783" y="118"/>
                      <a:pt x="780" y="119"/>
                    </a:cubicBezTo>
                    <a:cubicBezTo>
                      <a:pt x="774" y="122"/>
                      <a:pt x="765" y="126"/>
                      <a:pt x="758" y="134"/>
                    </a:cubicBezTo>
                    <a:cubicBezTo>
                      <a:pt x="751" y="141"/>
                      <a:pt x="748" y="142"/>
                      <a:pt x="745" y="143"/>
                    </a:cubicBezTo>
                    <a:cubicBezTo>
                      <a:pt x="743" y="144"/>
                      <a:pt x="741" y="145"/>
                      <a:pt x="738" y="147"/>
                    </a:cubicBezTo>
                    <a:cubicBezTo>
                      <a:pt x="734" y="150"/>
                      <a:pt x="733" y="152"/>
                      <a:pt x="731" y="156"/>
                    </a:cubicBezTo>
                    <a:cubicBezTo>
                      <a:pt x="729" y="161"/>
                      <a:pt x="727" y="167"/>
                      <a:pt x="719" y="174"/>
                    </a:cubicBezTo>
                    <a:cubicBezTo>
                      <a:pt x="718" y="176"/>
                      <a:pt x="716" y="178"/>
                      <a:pt x="715" y="179"/>
                    </a:cubicBezTo>
                    <a:cubicBezTo>
                      <a:pt x="710" y="184"/>
                      <a:pt x="709" y="185"/>
                      <a:pt x="705" y="184"/>
                    </a:cubicBezTo>
                    <a:cubicBezTo>
                      <a:pt x="703" y="184"/>
                      <a:pt x="702" y="184"/>
                      <a:pt x="698" y="183"/>
                    </a:cubicBezTo>
                    <a:cubicBezTo>
                      <a:pt x="697" y="183"/>
                      <a:pt x="695" y="184"/>
                      <a:pt x="694" y="185"/>
                    </a:cubicBezTo>
                    <a:cubicBezTo>
                      <a:pt x="693" y="185"/>
                      <a:pt x="693" y="186"/>
                      <a:pt x="693" y="186"/>
                    </a:cubicBezTo>
                    <a:cubicBezTo>
                      <a:pt x="693" y="186"/>
                      <a:pt x="693" y="186"/>
                      <a:pt x="696" y="188"/>
                    </a:cubicBezTo>
                    <a:cubicBezTo>
                      <a:pt x="699" y="189"/>
                      <a:pt x="700" y="191"/>
                      <a:pt x="700" y="192"/>
                    </a:cubicBezTo>
                    <a:cubicBezTo>
                      <a:pt x="699" y="195"/>
                      <a:pt x="697" y="197"/>
                      <a:pt x="691" y="198"/>
                    </a:cubicBezTo>
                    <a:cubicBezTo>
                      <a:pt x="685" y="200"/>
                      <a:pt x="678" y="204"/>
                      <a:pt x="674" y="207"/>
                    </a:cubicBezTo>
                    <a:cubicBezTo>
                      <a:pt x="671" y="209"/>
                      <a:pt x="666" y="212"/>
                      <a:pt x="662" y="211"/>
                    </a:cubicBezTo>
                    <a:cubicBezTo>
                      <a:pt x="659" y="210"/>
                      <a:pt x="656" y="209"/>
                      <a:pt x="655" y="206"/>
                    </a:cubicBezTo>
                    <a:cubicBezTo>
                      <a:pt x="653" y="203"/>
                      <a:pt x="649" y="196"/>
                      <a:pt x="652" y="191"/>
                    </a:cubicBezTo>
                    <a:cubicBezTo>
                      <a:pt x="653" y="190"/>
                      <a:pt x="654" y="188"/>
                      <a:pt x="658" y="188"/>
                    </a:cubicBezTo>
                    <a:cubicBezTo>
                      <a:pt x="661" y="188"/>
                      <a:pt x="662" y="187"/>
                      <a:pt x="664" y="185"/>
                    </a:cubicBezTo>
                    <a:cubicBezTo>
                      <a:pt x="665" y="183"/>
                      <a:pt x="666" y="182"/>
                      <a:pt x="668" y="181"/>
                    </a:cubicBezTo>
                    <a:cubicBezTo>
                      <a:pt x="671" y="178"/>
                      <a:pt x="674" y="178"/>
                      <a:pt x="676" y="177"/>
                    </a:cubicBezTo>
                    <a:cubicBezTo>
                      <a:pt x="679" y="177"/>
                      <a:pt x="681" y="177"/>
                      <a:pt x="683" y="176"/>
                    </a:cubicBezTo>
                    <a:cubicBezTo>
                      <a:pt x="688" y="173"/>
                      <a:pt x="688" y="172"/>
                      <a:pt x="688" y="172"/>
                    </a:cubicBezTo>
                    <a:cubicBezTo>
                      <a:pt x="688" y="172"/>
                      <a:pt x="688" y="172"/>
                      <a:pt x="687" y="171"/>
                    </a:cubicBezTo>
                    <a:cubicBezTo>
                      <a:pt x="685" y="170"/>
                      <a:pt x="683" y="168"/>
                      <a:pt x="683" y="165"/>
                    </a:cubicBezTo>
                    <a:cubicBezTo>
                      <a:pt x="683" y="162"/>
                      <a:pt x="686" y="159"/>
                      <a:pt x="690" y="157"/>
                    </a:cubicBezTo>
                    <a:cubicBezTo>
                      <a:pt x="693" y="155"/>
                      <a:pt x="694" y="153"/>
                      <a:pt x="695" y="152"/>
                    </a:cubicBezTo>
                    <a:cubicBezTo>
                      <a:pt x="695" y="151"/>
                      <a:pt x="695" y="150"/>
                      <a:pt x="695" y="150"/>
                    </a:cubicBezTo>
                    <a:cubicBezTo>
                      <a:pt x="694" y="150"/>
                      <a:pt x="694" y="150"/>
                      <a:pt x="692" y="151"/>
                    </a:cubicBezTo>
                    <a:cubicBezTo>
                      <a:pt x="686" y="155"/>
                      <a:pt x="680" y="156"/>
                      <a:pt x="676" y="154"/>
                    </a:cubicBezTo>
                    <a:cubicBezTo>
                      <a:pt x="674" y="152"/>
                      <a:pt x="672" y="150"/>
                      <a:pt x="672" y="148"/>
                    </a:cubicBezTo>
                    <a:cubicBezTo>
                      <a:pt x="672" y="143"/>
                      <a:pt x="675" y="142"/>
                      <a:pt x="676" y="141"/>
                    </a:cubicBezTo>
                    <a:cubicBezTo>
                      <a:pt x="677" y="141"/>
                      <a:pt x="677" y="141"/>
                      <a:pt x="677" y="140"/>
                    </a:cubicBezTo>
                    <a:cubicBezTo>
                      <a:pt x="677" y="137"/>
                      <a:pt x="678" y="130"/>
                      <a:pt x="674" y="127"/>
                    </a:cubicBezTo>
                    <a:cubicBezTo>
                      <a:pt x="670" y="124"/>
                      <a:pt x="669" y="121"/>
                      <a:pt x="669" y="117"/>
                    </a:cubicBezTo>
                    <a:cubicBezTo>
                      <a:pt x="670" y="114"/>
                      <a:pt x="672" y="110"/>
                      <a:pt x="677" y="107"/>
                    </a:cubicBezTo>
                    <a:cubicBezTo>
                      <a:pt x="687" y="102"/>
                      <a:pt x="690" y="98"/>
                      <a:pt x="692" y="92"/>
                    </a:cubicBezTo>
                    <a:cubicBezTo>
                      <a:pt x="693" y="88"/>
                      <a:pt x="695" y="85"/>
                      <a:pt x="696" y="83"/>
                    </a:cubicBezTo>
                    <a:cubicBezTo>
                      <a:pt x="697" y="81"/>
                      <a:pt x="698" y="79"/>
                      <a:pt x="699" y="77"/>
                    </a:cubicBezTo>
                    <a:cubicBezTo>
                      <a:pt x="700" y="75"/>
                      <a:pt x="701" y="73"/>
                      <a:pt x="702" y="71"/>
                    </a:cubicBezTo>
                    <a:cubicBezTo>
                      <a:pt x="703" y="67"/>
                      <a:pt x="705" y="63"/>
                      <a:pt x="709" y="55"/>
                    </a:cubicBezTo>
                    <a:cubicBezTo>
                      <a:pt x="712" y="47"/>
                      <a:pt x="712" y="46"/>
                      <a:pt x="709" y="41"/>
                    </a:cubicBezTo>
                    <a:cubicBezTo>
                      <a:pt x="708" y="40"/>
                      <a:pt x="707" y="38"/>
                      <a:pt x="706" y="35"/>
                    </a:cubicBezTo>
                    <a:cubicBezTo>
                      <a:pt x="704" y="31"/>
                      <a:pt x="700" y="28"/>
                      <a:pt x="696" y="26"/>
                    </a:cubicBezTo>
                    <a:cubicBezTo>
                      <a:pt x="692" y="23"/>
                      <a:pt x="687" y="20"/>
                      <a:pt x="687" y="15"/>
                    </a:cubicBezTo>
                    <a:cubicBezTo>
                      <a:pt x="687" y="9"/>
                      <a:pt x="686" y="4"/>
                      <a:pt x="684" y="4"/>
                    </a:cubicBezTo>
                    <a:cubicBezTo>
                      <a:pt x="684" y="4"/>
                      <a:pt x="684" y="5"/>
                      <a:pt x="684" y="6"/>
                    </a:cubicBezTo>
                    <a:cubicBezTo>
                      <a:pt x="683" y="8"/>
                      <a:pt x="682" y="12"/>
                      <a:pt x="677" y="16"/>
                    </a:cubicBezTo>
                    <a:cubicBezTo>
                      <a:pt x="670" y="21"/>
                      <a:pt x="666" y="20"/>
                      <a:pt x="659" y="19"/>
                    </a:cubicBezTo>
                    <a:cubicBezTo>
                      <a:pt x="658" y="18"/>
                      <a:pt x="656" y="18"/>
                      <a:pt x="654" y="17"/>
                    </a:cubicBezTo>
                    <a:cubicBezTo>
                      <a:pt x="644" y="16"/>
                      <a:pt x="644" y="16"/>
                      <a:pt x="639" y="22"/>
                    </a:cubicBezTo>
                    <a:cubicBezTo>
                      <a:pt x="636" y="25"/>
                      <a:pt x="635" y="29"/>
                      <a:pt x="634" y="32"/>
                    </a:cubicBezTo>
                    <a:cubicBezTo>
                      <a:pt x="632" y="36"/>
                      <a:pt x="631" y="39"/>
                      <a:pt x="628" y="41"/>
                    </a:cubicBezTo>
                    <a:cubicBezTo>
                      <a:pt x="627" y="41"/>
                      <a:pt x="626" y="41"/>
                      <a:pt x="625" y="41"/>
                    </a:cubicBezTo>
                    <a:cubicBezTo>
                      <a:pt x="622" y="42"/>
                      <a:pt x="620" y="42"/>
                      <a:pt x="618" y="47"/>
                    </a:cubicBezTo>
                    <a:cubicBezTo>
                      <a:pt x="616" y="52"/>
                      <a:pt x="614" y="55"/>
                      <a:pt x="612" y="59"/>
                    </a:cubicBezTo>
                    <a:cubicBezTo>
                      <a:pt x="610" y="63"/>
                      <a:pt x="608" y="66"/>
                      <a:pt x="607" y="70"/>
                    </a:cubicBezTo>
                    <a:cubicBezTo>
                      <a:pt x="606" y="72"/>
                      <a:pt x="605" y="74"/>
                      <a:pt x="605" y="76"/>
                    </a:cubicBezTo>
                    <a:cubicBezTo>
                      <a:pt x="603" y="83"/>
                      <a:pt x="602" y="90"/>
                      <a:pt x="595" y="91"/>
                    </a:cubicBezTo>
                    <a:cubicBezTo>
                      <a:pt x="588" y="93"/>
                      <a:pt x="574" y="100"/>
                      <a:pt x="571" y="104"/>
                    </a:cubicBezTo>
                    <a:cubicBezTo>
                      <a:pt x="570" y="106"/>
                      <a:pt x="570" y="107"/>
                      <a:pt x="569" y="109"/>
                    </a:cubicBezTo>
                    <a:cubicBezTo>
                      <a:pt x="566" y="115"/>
                      <a:pt x="562" y="124"/>
                      <a:pt x="555" y="124"/>
                    </a:cubicBezTo>
                    <a:cubicBezTo>
                      <a:pt x="550" y="124"/>
                      <a:pt x="546" y="128"/>
                      <a:pt x="542" y="132"/>
                    </a:cubicBezTo>
                    <a:cubicBezTo>
                      <a:pt x="539" y="134"/>
                      <a:pt x="537" y="136"/>
                      <a:pt x="535" y="138"/>
                    </a:cubicBezTo>
                    <a:cubicBezTo>
                      <a:pt x="529" y="142"/>
                      <a:pt x="525" y="153"/>
                      <a:pt x="525" y="159"/>
                    </a:cubicBezTo>
                    <a:cubicBezTo>
                      <a:pt x="526" y="168"/>
                      <a:pt x="523" y="172"/>
                      <a:pt x="517" y="179"/>
                    </a:cubicBezTo>
                    <a:cubicBezTo>
                      <a:pt x="508" y="192"/>
                      <a:pt x="499" y="197"/>
                      <a:pt x="490" y="193"/>
                    </a:cubicBezTo>
                    <a:cubicBezTo>
                      <a:pt x="485" y="191"/>
                      <a:pt x="482" y="193"/>
                      <a:pt x="476" y="198"/>
                    </a:cubicBezTo>
                    <a:cubicBezTo>
                      <a:pt x="474" y="200"/>
                      <a:pt x="472" y="202"/>
                      <a:pt x="469" y="203"/>
                    </a:cubicBezTo>
                    <a:cubicBezTo>
                      <a:pt x="467" y="205"/>
                      <a:pt x="464" y="205"/>
                      <a:pt x="462" y="205"/>
                    </a:cubicBezTo>
                    <a:cubicBezTo>
                      <a:pt x="458" y="203"/>
                      <a:pt x="456" y="199"/>
                      <a:pt x="454" y="195"/>
                    </a:cubicBezTo>
                    <a:cubicBezTo>
                      <a:pt x="453" y="193"/>
                      <a:pt x="452" y="192"/>
                      <a:pt x="451" y="191"/>
                    </a:cubicBezTo>
                    <a:cubicBezTo>
                      <a:pt x="450" y="189"/>
                      <a:pt x="448" y="188"/>
                      <a:pt x="446" y="188"/>
                    </a:cubicBezTo>
                    <a:cubicBezTo>
                      <a:pt x="444" y="188"/>
                      <a:pt x="441" y="189"/>
                      <a:pt x="439" y="191"/>
                    </a:cubicBezTo>
                    <a:cubicBezTo>
                      <a:pt x="435" y="196"/>
                      <a:pt x="432" y="203"/>
                      <a:pt x="431" y="209"/>
                    </a:cubicBezTo>
                    <a:cubicBezTo>
                      <a:pt x="431" y="213"/>
                      <a:pt x="428" y="216"/>
                      <a:pt x="425" y="219"/>
                    </a:cubicBezTo>
                    <a:cubicBezTo>
                      <a:pt x="421" y="223"/>
                      <a:pt x="417" y="228"/>
                      <a:pt x="417" y="235"/>
                    </a:cubicBezTo>
                    <a:cubicBezTo>
                      <a:pt x="418" y="248"/>
                      <a:pt x="426" y="257"/>
                      <a:pt x="430" y="260"/>
                    </a:cubicBezTo>
                    <a:cubicBezTo>
                      <a:pt x="433" y="263"/>
                      <a:pt x="434" y="267"/>
                      <a:pt x="436" y="270"/>
                    </a:cubicBezTo>
                    <a:cubicBezTo>
                      <a:pt x="438" y="274"/>
                      <a:pt x="440" y="278"/>
                      <a:pt x="444" y="281"/>
                    </a:cubicBezTo>
                    <a:cubicBezTo>
                      <a:pt x="450" y="285"/>
                      <a:pt x="455" y="286"/>
                      <a:pt x="458" y="284"/>
                    </a:cubicBezTo>
                    <a:cubicBezTo>
                      <a:pt x="461" y="281"/>
                      <a:pt x="463" y="282"/>
                      <a:pt x="466" y="282"/>
                    </a:cubicBezTo>
                    <a:cubicBezTo>
                      <a:pt x="468" y="282"/>
                      <a:pt x="469" y="283"/>
                      <a:pt x="471" y="283"/>
                    </a:cubicBezTo>
                    <a:cubicBezTo>
                      <a:pt x="472" y="283"/>
                      <a:pt x="473" y="283"/>
                      <a:pt x="474" y="283"/>
                    </a:cubicBezTo>
                    <a:cubicBezTo>
                      <a:pt x="479" y="283"/>
                      <a:pt x="481" y="284"/>
                      <a:pt x="486" y="287"/>
                    </a:cubicBezTo>
                    <a:cubicBezTo>
                      <a:pt x="486" y="288"/>
                      <a:pt x="487" y="289"/>
                      <a:pt x="488" y="289"/>
                    </a:cubicBezTo>
                    <a:cubicBezTo>
                      <a:pt x="490" y="289"/>
                      <a:pt x="492" y="286"/>
                      <a:pt x="493" y="284"/>
                    </a:cubicBezTo>
                    <a:cubicBezTo>
                      <a:pt x="495" y="281"/>
                      <a:pt x="497" y="279"/>
                      <a:pt x="500" y="279"/>
                    </a:cubicBezTo>
                    <a:cubicBezTo>
                      <a:pt x="504" y="278"/>
                      <a:pt x="508" y="280"/>
                      <a:pt x="510" y="282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5" y="287"/>
                      <a:pt x="518" y="290"/>
                      <a:pt x="521" y="294"/>
                    </a:cubicBezTo>
                    <a:cubicBezTo>
                      <a:pt x="523" y="297"/>
                      <a:pt x="522" y="300"/>
                      <a:pt x="521" y="303"/>
                    </a:cubicBezTo>
                    <a:cubicBezTo>
                      <a:pt x="520" y="306"/>
                      <a:pt x="521" y="306"/>
                      <a:pt x="521" y="306"/>
                    </a:cubicBezTo>
                    <a:cubicBezTo>
                      <a:pt x="524" y="307"/>
                      <a:pt x="526" y="309"/>
                      <a:pt x="526" y="311"/>
                    </a:cubicBezTo>
                    <a:cubicBezTo>
                      <a:pt x="527" y="314"/>
                      <a:pt x="526" y="317"/>
                      <a:pt x="525" y="320"/>
                    </a:cubicBezTo>
                    <a:cubicBezTo>
                      <a:pt x="523" y="324"/>
                      <a:pt x="520" y="332"/>
                      <a:pt x="520" y="337"/>
                    </a:cubicBezTo>
                    <a:cubicBezTo>
                      <a:pt x="521" y="341"/>
                      <a:pt x="518" y="343"/>
                      <a:pt x="517" y="345"/>
                    </a:cubicBezTo>
                    <a:cubicBezTo>
                      <a:pt x="515" y="346"/>
                      <a:pt x="515" y="346"/>
                      <a:pt x="516" y="347"/>
                    </a:cubicBezTo>
                    <a:cubicBezTo>
                      <a:pt x="517" y="349"/>
                      <a:pt x="520" y="350"/>
                      <a:pt x="523" y="351"/>
                    </a:cubicBezTo>
                    <a:cubicBezTo>
                      <a:pt x="525" y="352"/>
                      <a:pt x="528" y="353"/>
                      <a:pt x="529" y="355"/>
                    </a:cubicBezTo>
                    <a:cubicBezTo>
                      <a:pt x="530" y="356"/>
                      <a:pt x="535" y="361"/>
                      <a:pt x="538" y="364"/>
                    </a:cubicBezTo>
                    <a:cubicBezTo>
                      <a:pt x="542" y="366"/>
                      <a:pt x="544" y="367"/>
                      <a:pt x="550" y="365"/>
                    </a:cubicBezTo>
                    <a:cubicBezTo>
                      <a:pt x="557" y="363"/>
                      <a:pt x="561" y="363"/>
                      <a:pt x="571" y="363"/>
                    </a:cubicBezTo>
                    <a:cubicBezTo>
                      <a:pt x="575" y="363"/>
                      <a:pt x="579" y="361"/>
                      <a:pt x="582" y="357"/>
                    </a:cubicBezTo>
                    <a:cubicBezTo>
                      <a:pt x="585" y="354"/>
                      <a:pt x="586" y="350"/>
                      <a:pt x="586" y="347"/>
                    </a:cubicBezTo>
                    <a:cubicBezTo>
                      <a:pt x="584" y="338"/>
                      <a:pt x="586" y="336"/>
                      <a:pt x="593" y="332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603" y="326"/>
                      <a:pt x="608" y="319"/>
                      <a:pt x="609" y="314"/>
                    </a:cubicBezTo>
                    <a:cubicBezTo>
                      <a:pt x="611" y="306"/>
                      <a:pt x="612" y="303"/>
                      <a:pt x="619" y="301"/>
                    </a:cubicBezTo>
                    <a:cubicBezTo>
                      <a:pt x="622" y="300"/>
                      <a:pt x="624" y="299"/>
                      <a:pt x="627" y="297"/>
                    </a:cubicBezTo>
                    <a:cubicBezTo>
                      <a:pt x="631" y="295"/>
                      <a:pt x="635" y="293"/>
                      <a:pt x="640" y="291"/>
                    </a:cubicBezTo>
                    <a:cubicBezTo>
                      <a:pt x="649" y="288"/>
                      <a:pt x="653" y="290"/>
                      <a:pt x="658" y="293"/>
                    </a:cubicBezTo>
                    <a:cubicBezTo>
                      <a:pt x="659" y="294"/>
                      <a:pt x="661" y="295"/>
                      <a:pt x="663" y="296"/>
                    </a:cubicBezTo>
                    <a:cubicBezTo>
                      <a:pt x="668" y="298"/>
                      <a:pt x="670" y="301"/>
                      <a:pt x="673" y="304"/>
                    </a:cubicBezTo>
                    <a:cubicBezTo>
                      <a:pt x="675" y="306"/>
                      <a:pt x="676" y="308"/>
                      <a:pt x="680" y="310"/>
                    </a:cubicBezTo>
                    <a:cubicBezTo>
                      <a:pt x="681" y="310"/>
                      <a:pt x="681" y="311"/>
                      <a:pt x="681" y="311"/>
                    </a:cubicBezTo>
                    <a:cubicBezTo>
                      <a:pt x="682" y="310"/>
                      <a:pt x="682" y="310"/>
                      <a:pt x="682" y="309"/>
                    </a:cubicBezTo>
                    <a:cubicBezTo>
                      <a:pt x="682" y="308"/>
                      <a:pt x="683" y="305"/>
                      <a:pt x="686" y="305"/>
                    </a:cubicBezTo>
                    <a:cubicBezTo>
                      <a:pt x="689" y="305"/>
                      <a:pt x="690" y="306"/>
                      <a:pt x="692" y="309"/>
                    </a:cubicBezTo>
                    <a:cubicBezTo>
                      <a:pt x="693" y="311"/>
                      <a:pt x="695" y="313"/>
                      <a:pt x="699" y="317"/>
                    </a:cubicBezTo>
                    <a:cubicBezTo>
                      <a:pt x="704" y="321"/>
                      <a:pt x="707" y="320"/>
                      <a:pt x="712" y="317"/>
                    </a:cubicBezTo>
                    <a:cubicBezTo>
                      <a:pt x="715" y="316"/>
                      <a:pt x="718" y="314"/>
                      <a:pt x="721" y="314"/>
                    </a:cubicBezTo>
                    <a:cubicBezTo>
                      <a:pt x="729" y="313"/>
                      <a:pt x="731" y="311"/>
                      <a:pt x="731" y="309"/>
                    </a:cubicBezTo>
                    <a:cubicBezTo>
                      <a:pt x="732" y="306"/>
                      <a:pt x="734" y="304"/>
                      <a:pt x="737" y="304"/>
                    </a:cubicBezTo>
                    <a:cubicBezTo>
                      <a:pt x="740" y="304"/>
                      <a:pt x="743" y="306"/>
                      <a:pt x="744" y="310"/>
                    </a:cubicBezTo>
                    <a:cubicBezTo>
                      <a:pt x="745" y="312"/>
                      <a:pt x="747" y="314"/>
                      <a:pt x="757" y="316"/>
                    </a:cubicBezTo>
                    <a:cubicBezTo>
                      <a:pt x="767" y="318"/>
                      <a:pt x="769" y="317"/>
                      <a:pt x="773" y="314"/>
                    </a:cubicBezTo>
                    <a:cubicBezTo>
                      <a:pt x="778" y="311"/>
                      <a:pt x="780" y="312"/>
                      <a:pt x="782" y="313"/>
                    </a:cubicBezTo>
                    <a:cubicBezTo>
                      <a:pt x="782" y="315"/>
                      <a:pt x="784" y="318"/>
                      <a:pt x="778" y="322"/>
                    </a:cubicBezTo>
                    <a:cubicBezTo>
                      <a:pt x="774" y="326"/>
                      <a:pt x="774" y="327"/>
                      <a:pt x="777" y="331"/>
                    </a:cubicBezTo>
                    <a:cubicBezTo>
                      <a:pt x="778" y="331"/>
                      <a:pt x="778" y="331"/>
                      <a:pt x="778" y="331"/>
                    </a:cubicBezTo>
                    <a:cubicBezTo>
                      <a:pt x="780" y="335"/>
                      <a:pt x="777" y="339"/>
                      <a:pt x="774" y="341"/>
                    </a:cubicBezTo>
                    <a:cubicBezTo>
                      <a:pt x="772" y="343"/>
                      <a:pt x="770" y="345"/>
                      <a:pt x="770" y="346"/>
                    </a:cubicBezTo>
                    <a:cubicBezTo>
                      <a:pt x="770" y="348"/>
                      <a:pt x="771" y="348"/>
                      <a:pt x="774" y="348"/>
                    </a:cubicBezTo>
                    <a:cubicBezTo>
                      <a:pt x="775" y="348"/>
                      <a:pt x="777" y="348"/>
                      <a:pt x="778" y="349"/>
                    </a:cubicBezTo>
                    <a:cubicBezTo>
                      <a:pt x="780" y="350"/>
                      <a:pt x="781" y="351"/>
                      <a:pt x="782" y="352"/>
                    </a:cubicBezTo>
                    <a:cubicBezTo>
                      <a:pt x="782" y="355"/>
                      <a:pt x="781" y="358"/>
                      <a:pt x="778" y="364"/>
                    </a:cubicBezTo>
                    <a:cubicBezTo>
                      <a:pt x="771" y="373"/>
                      <a:pt x="762" y="374"/>
                      <a:pt x="756" y="373"/>
                    </a:cubicBezTo>
                    <a:cubicBezTo>
                      <a:pt x="752" y="372"/>
                      <a:pt x="750" y="370"/>
                      <a:pt x="749" y="369"/>
                    </a:cubicBezTo>
                    <a:cubicBezTo>
                      <a:pt x="748" y="368"/>
                      <a:pt x="747" y="367"/>
                      <a:pt x="745" y="367"/>
                    </a:cubicBezTo>
                    <a:cubicBezTo>
                      <a:pt x="742" y="366"/>
                      <a:pt x="741" y="365"/>
                      <a:pt x="740" y="364"/>
                    </a:cubicBezTo>
                    <a:cubicBezTo>
                      <a:pt x="739" y="364"/>
                      <a:pt x="738" y="363"/>
                      <a:pt x="737" y="363"/>
                    </a:cubicBezTo>
                    <a:cubicBezTo>
                      <a:pt x="737" y="363"/>
                      <a:pt x="737" y="363"/>
                      <a:pt x="737" y="363"/>
                    </a:cubicBezTo>
                    <a:cubicBezTo>
                      <a:pt x="735" y="363"/>
                      <a:pt x="734" y="365"/>
                      <a:pt x="732" y="367"/>
                    </a:cubicBezTo>
                    <a:cubicBezTo>
                      <a:pt x="731" y="369"/>
                      <a:pt x="729" y="370"/>
                      <a:pt x="727" y="372"/>
                    </a:cubicBezTo>
                    <a:cubicBezTo>
                      <a:pt x="725" y="373"/>
                      <a:pt x="724" y="375"/>
                      <a:pt x="723" y="376"/>
                    </a:cubicBezTo>
                    <a:cubicBezTo>
                      <a:pt x="721" y="379"/>
                      <a:pt x="719" y="382"/>
                      <a:pt x="711" y="384"/>
                    </a:cubicBezTo>
                    <a:cubicBezTo>
                      <a:pt x="706" y="385"/>
                      <a:pt x="703" y="387"/>
                      <a:pt x="700" y="389"/>
                    </a:cubicBezTo>
                    <a:cubicBezTo>
                      <a:pt x="697" y="391"/>
                      <a:pt x="693" y="393"/>
                      <a:pt x="688" y="394"/>
                    </a:cubicBezTo>
                    <a:cubicBezTo>
                      <a:pt x="677" y="398"/>
                      <a:pt x="674" y="403"/>
                      <a:pt x="673" y="412"/>
                    </a:cubicBezTo>
                    <a:cubicBezTo>
                      <a:pt x="672" y="420"/>
                      <a:pt x="668" y="425"/>
                      <a:pt x="664" y="425"/>
                    </a:cubicBezTo>
                    <a:cubicBezTo>
                      <a:pt x="664" y="425"/>
                      <a:pt x="664" y="425"/>
                      <a:pt x="664" y="425"/>
                    </a:cubicBezTo>
                    <a:cubicBezTo>
                      <a:pt x="662" y="425"/>
                      <a:pt x="660" y="424"/>
                      <a:pt x="660" y="420"/>
                    </a:cubicBezTo>
                    <a:cubicBezTo>
                      <a:pt x="660" y="419"/>
                      <a:pt x="659" y="419"/>
                      <a:pt x="659" y="419"/>
                    </a:cubicBezTo>
                    <a:cubicBezTo>
                      <a:pt x="657" y="419"/>
                      <a:pt x="655" y="421"/>
                      <a:pt x="654" y="425"/>
                    </a:cubicBezTo>
                    <a:cubicBezTo>
                      <a:pt x="654" y="429"/>
                      <a:pt x="655" y="431"/>
                      <a:pt x="656" y="433"/>
                    </a:cubicBezTo>
                    <a:cubicBezTo>
                      <a:pt x="657" y="436"/>
                      <a:pt x="659" y="439"/>
                      <a:pt x="657" y="444"/>
                    </a:cubicBezTo>
                    <a:cubicBezTo>
                      <a:pt x="655" y="453"/>
                      <a:pt x="645" y="461"/>
                      <a:pt x="633" y="458"/>
                    </a:cubicBezTo>
                    <a:cubicBezTo>
                      <a:pt x="628" y="458"/>
                      <a:pt x="624" y="456"/>
                      <a:pt x="621" y="454"/>
                    </a:cubicBezTo>
                    <a:cubicBezTo>
                      <a:pt x="618" y="453"/>
                      <a:pt x="614" y="452"/>
                      <a:pt x="613" y="452"/>
                    </a:cubicBezTo>
                    <a:cubicBezTo>
                      <a:pt x="613" y="452"/>
                      <a:pt x="613" y="452"/>
                      <a:pt x="613" y="453"/>
                    </a:cubicBezTo>
                    <a:cubicBezTo>
                      <a:pt x="613" y="457"/>
                      <a:pt x="615" y="458"/>
                      <a:pt x="619" y="459"/>
                    </a:cubicBezTo>
                    <a:cubicBezTo>
                      <a:pt x="622" y="460"/>
                      <a:pt x="625" y="461"/>
                      <a:pt x="626" y="464"/>
                    </a:cubicBezTo>
                    <a:cubicBezTo>
                      <a:pt x="628" y="471"/>
                      <a:pt x="625" y="474"/>
                      <a:pt x="615" y="480"/>
                    </a:cubicBezTo>
                    <a:cubicBezTo>
                      <a:pt x="613" y="481"/>
                      <a:pt x="610" y="483"/>
                      <a:pt x="606" y="485"/>
                    </a:cubicBezTo>
                    <a:cubicBezTo>
                      <a:pt x="598" y="489"/>
                      <a:pt x="588" y="494"/>
                      <a:pt x="588" y="501"/>
                    </a:cubicBezTo>
                    <a:cubicBezTo>
                      <a:pt x="587" y="510"/>
                      <a:pt x="583" y="516"/>
                      <a:pt x="581" y="520"/>
                    </a:cubicBezTo>
                    <a:cubicBezTo>
                      <a:pt x="580" y="522"/>
                      <a:pt x="579" y="523"/>
                      <a:pt x="578" y="525"/>
                    </a:cubicBezTo>
                    <a:cubicBezTo>
                      <a:pt x="577" y="526"/>
                      <a:pt x="577" y="528"/>
                      <a:pt x="576" y="530"/>
                    </a:cubicBezTo>
                    <a:cubicBezTo>
                      <a:pt x="575" y="534"/>
                      <a:pt x="574" y="539"/>
                      <a:pt x="569" y="544"/>
                    </a:cubicBezTo>
                    <a:cubicBezTo>
                      <a:pt x="562" y="552"/>
                      <a:pt x="560" y="558"/>
                      <a:pt x="564" y="565"/>
                    </a:cubicBezTo>
                    <a:cubicBezTo>
                      <a:pt x="566" y="569"/>
                      <a:pt x="568" y="569"/>
                      <a:pt x="572" y="570"/>
                    </a:cubicBezTo>
                    <a:cubicBezTo>
                      <a:pt x="574" y="570"/>
                      <a:pt x="577" y="571"/>
                      <a:pt x="582" y="573"/>
                    </a:cubicBezTo>
                    <a:cubicBezTo>
                      <a:pt x="587" y="576"/>
                      <a:pt x="589" y="579"/>
                      <a:pt x="592" y="581"/>
                    </a:cubicBezTo>
                    <a:cubicBezTo>
                      <a:pt x="595" y="584"/>
                      <a:pt x="597" y="586"/>
                      <a:pt x="602" y="588"/>
                    </a:cubicBezTo>
                    <a:cubicBezTo>
                      <a:pt x="606" y="589"/>
                      <a:pt x="611" y="591"/>
                      <a:pt x="616" y="592"/>
                    </a:cubicBezTo>
                    <a:cubicBezTo>
                      <a:pt x="625" y="594"/>
                      <a:pt x="635" y="596"/>
                      <a:pt x="642" y="601"/>
                    </a:cubicBezTo>
                    <a:cubicBezTo>
                      <a:pt x="649" y="606"/>
                      <a:pt x="653" y="616"/>
                      <a:pt x="657" y="627"/>
                    </a:cubicBezTo>
                    <a:cubicBezTo>
                      <a:pt x="659" y="632"/>
                      <a:pt x="661" y="637"/>
                      <a:pt x="664" y="643"/>
                    </a:cubicBezTo>
                    <a:cubicBezTo>
                      <a:pt x="670" y="654"/>
                      <a:pt x="675" y="667"/>
                      <a:pt x="680" y="678"/>
                    </a:cubicBezTo>
                    <a:cubicBezTo>
                      <a:pt x="682" y="684"/>
                      <a:pt x="684" y="689"/>
                      <a:pt x="686" y="694"/>
                    </a:cubicBezTo>
                    <a:cubicBezTo>
                      <a:pt x="689" y="701"/>
                      <a:pt x="693" y="706"/>
                      <a:pt x="697" y="712"/>
                    </a:cubicBezTo>
                    <a:cubicBezTo>
                      <a:pt x="701" y="718"/>
                      <a:pt x="705" y="724"/>
                      <a:pt x="706" y="730"/>
                    </a:cubicBezTo>
                    <a:cubicBezTo>
                      <a:pt x="707" y="734"/>
                      <a:pt x="707" y="738"/>
                      <a:pt x="707" y="741"/>
                    </a:cubicBezTo>
                    <a:cubicBezTo>
                      <a:pt x="706" y="748"/>
                      <a:pt x="706" y="753"/>
                      <a:pt x="718" y="757"/>
                    </a:cubicBezTo>
                    <a:cubicBezTo>
                      <a:pt x="737" y="764"/>
                      <a:pt x="739" y="767"/>
                      <a:pt x="744" y="778"/>
                    </a:cubicBezTo>
                    <a:cubicBezTo>
                      <a:pt x="745" y="781"/>
                      <a:pt x="745" y="781"/>
                      <a:pt x="745" y="781"/>
                    </a:cubicBezTo>
                    <a:cubicBezTo>
                      <a:pt x="749" y="790"/>
                      <a:pt x="751" y="790"/>
                      <a:pt x="759" y="794"/>
                    </a:cubicBezTo>
                    <a:cubicBezTo>
                      <a:pt x="761" y="795"/>
                      <a:pt x="765" y="796"/>
                      <a:pt x="769" y="798"/>
                    </a:cubicBezTo>
                    <a:cubicBezTo>
                      <a:pt x="790" y="808"/>
                      <a:pt x="790" y="823"/>
                      <a:pt x="790" y="828"/>
                    </a:cubicBezTo>
                    <a:cubicBezTo>
                      <a:pt x="790" y="830"/>
                      <a:pt x="789" y="832"/>
                      <a:pt x="787" y="833"/>
                    </a:cubicBezTo>
                    <a:cubicBezTo>
                      <a:pt x="780" y="836"/>
                      <a:pt x="766" y="831"/>
                      <a:pt x="756" y="825"/>
                    </a:cubicBezTo>
                    <a:cubicBezTo>
                      <a:pt x="743" y="817"/>
                      <a:pt x="737" y="821"/>
                      <a:pt x="731" y="825"/>
                    </a:cubicBezTo>
                    <a:cubicBezTo>
                      <a:pt x="723" y="829"/>
                      <a:pt x="715" y="827"/>
                      <a:pt x="711" y="820"/>
                    </a:cubicBezTo>
                    <a:cubicBezTo>
                      <a:pt x="710" y="819"/>
                      <a:pt x="710" y="818"/>
                      <a:pt x="710" y="818"/>
                    </a:cubicBezTo>
                    <a:cubicBezTo>
                      <a:pt x="709" y="819"/>
                      <a:pt x="707" y="821"/>
                      <a:pt x="708" y="824"/>
                    </a:cubicBezTo>
                    <a:cubicBezTo>
                      <a:pt x="708" y="827"/>
                      <a:pt x="708" y="827"/>
                      <a:pt x="721" y="831"/>
                    </a:cubicBezTo>
                    <a:cubicBezTo>
                      <a:pt x="722" y="831"/>
                      <a:pt x="722" y="831"/>
                      <a:pt x="722" y="831"/>
                    </a:cubicBezTo>
                    <a:cubicBezTo>
                      <a:pt x="731" y="833"/>
                      <a:pt x="734" y="835"/>
                      <a:pt x="739" y="840"/>
                    </a:cubicBezTo>
                    <a:cubicBezTo>
                      <a:pt x="743" y="843"/>
                      <a:pt x="748" y="848"/>
                      <a:pt x="760" y="855"/>
                    </a:cubicBezTo>
                    <a:cubicBezTo>
                      <a:pt x="777" y="865"/>
                      <a:pt x="781" y="871"/>
                      <a:pt x="786" y="877"/>
                    </a:cubicBezTo>
                    <a:cubicBezTo>
                      <a:pt x="788" y="880"/>
                      <a:pt x="790" y="883"/>
                      <a:pt x="793" y="886"/>
                    </a:cubicBezTo>
                    <a:cubicBezTo>
                      <a:pt x="799" y="894"/>
                      <a:pt x="799" y="899"/>
                      <a:pt x="798" y="903"/>
                    </a:cubicBezTo>
                    <a:cubicBezTo>
                      <a:pt x="795" y="909"/>
                      <a:pt x="788" y="914"/>
                      <a:pt x="777" y="915"/>
                    </a:cubicBezTo>
                    <a:cubicBezTo>
                      <a:pt x="762" y="917"/>
                      <a:pt x="756" y="923"/>
                      <a:pt x="750" y="931"/>
                    </a:cubicBezTo>
                    <a:cubicBezTo>
                      <a:pt x="749" y="932"/>
                      <a:pt x="748" y="932"/>
                      <a:pt x="748" y="933"/>
                    </a:cubicBezTo>
                    <a:cubicBezTo>
                      <a:pt x="745" y="936"/>
                      <a:pt x="743" y="938"/>
                      <a:pt x="741" y="939"/>
                    </a:cubicBezTo>
                    <a:cubicBezTo>
                      <a:pt x="737" y="944"/>
                      <a:pt x="733" y="947"/>
                      <a:pt x="732" y="953"/>
                    </a:cubicBezTo>
                    <a:cubicBezTo>
                      <a:pt x="731" y="958"/>
                      <a:pt x="729" y="961"/>
                      <a:pt x="726" y="962"/>
                    </a:cubicBezTo>
                    <a:cubicBezTo>
                      <a:pt x="722" y="964"/>
                      <a:pt x="717" y="963"/>
                      <a:pt x="713" y="961"/>
                    </a:cubicBezTo>
                    <a:cubicBezTo>
                      <a:pt x="711" y="960"/>
                      <a:pt x="710" y="960"/>
                      <a:pt x="709" y="961"/>
                    </a:cubicBezTo>
                    <a:cubicBezTo>
                      <a:pt x="708" y="962"/>
                      <a:pt x="709" y="968"/>
                      <a:pt x="709" y="971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09" y="976"/>
                      <a:pt x="710" y="978"/>
                      <a:pt x="712" y="979"/>
                    </a:cubicBezTo>
                    <a:cubicBezTo>
                      <a:pt x="713" y="980"/>
                      <a:pt x="715" y="980"/>
                      <a:pt x="717" y="979"/>
                    </a:cubicBezTo>
                    <a:cubicBezTo>
                      <a:pt x="718" y="979"/>
                      <a:pt x="719" y="978"/>
                      <a:pt x="720" y="978"/>
                    </a:cubicBezTo>
                    <a:cubicBezTo>
                      <a:pt x="725" y="976"/>
                      <a:pt x="731" y="974"/>
                      <a:pt x="737" y="969"/>
                    </a:cubicBezTo>
                    <a:cubicBezTo>
                      <a:pt x="746" y="960"/>
                      <a:pt x="755" y="957"/>
                      <a:pt x="762" y="959"/>
                    </a:cubicBezTo>
                    <a:cubicBezTo>
                      <a:pt x="763" y="959"/>
                      <a:pt x="764" y="959"/>
                      <a:pt x="765" y="960"/>
                    </a:cubicBezTo>
                    <a:cubicBezTo>
                      <a:pt x="771" y="961"/>
                      <a:pt x="777" y="963"/>
                      <a:pt x="780" y="971"/>
                    </a:cubicBezTo>
                    <a:cubicBezTo>
                      <a:pt x="783" y="979"/>
                      <a:pt x="786" y="981"/>
                      <a:pt x="790" y="984"/>
                    </a:cubicBezTo>
                    <a:cubicBezTo>
                      <a:pt x="796" y="986"/>
                      <a:pt x="801" y="988"/>
                      <a:pt x="806" y="988"/>
                    </a:cubicBezTo>
                    <a:cubicBezTo>
                      <a:pt x="808" y="988"/>
                      <a:pt x="811" y="988"/>
                      <a:pt x="814" y="988"/>
                    </a:cubicBezTo>
                    <a:cubicBezTo>
                      <a:pt x="821" y="988"/>
                      <a:pt x="825" y="988"/>
                      <a:pt x="826" y="990"/>
                    </a:cubicBezTo>
                    <a:cubicBezTo>
                      <a:pt x="829" y="993"/>
                      <a:pt x="827" y="995"/>
                      <a:pt x="825" y="997"/>
                    </a:cubicBezTo>
                    <a:cubicBezTo>
                      <a:pt x="824" y="997"/>
                      <a:pt x="824" y="998"/>
                      <a:pt x="823" y="999"/>
                    </a:cubicBezTo>
                    <a:cubicBezTo>
                      <a:pt x="821" y="1001"/>
                      <a:pt x="818" y="1002"/>
                      <a:pt x="816" y="1003"/>
                    </a:cubicBezTo>
                    <a:cubicBezTo>
                      <a:pt x="814" y="1004"/>
                      <a:pt x="812" y="1005"/>
                      <a:pt x="811" y="1007"/>
                    </a:cubicBezTo>
                    <a:cubicBezTo>
                      <a:pt x="809" y="1010"/>
                      <a:pt x="807" y="1012"/>
                      <a:pt x="805" y="1015"/>
                    </a:cubicBezTo>
                    <a:cubicBezTo>
                      <a:pt x="803" y="1016"/>
                      <a:pt x="801" y="1018"/>
                      <a:pt x="800" y="1020"/>
                    </a:cubicBezTo>
                    <a:cubicBezTo>
                      <a:pt x="796" y="1025"/>
                      <a:pt x="793" y="1026"/>
                      <a:pt x="789" y="1027"/>
                    </a:cubicBezTo>
                    <a:cubicBezTo>
                      <a:pt x="787" y="1028"/>
                      <a:pt x="786" y="1028"/>
                      <a:pt x="784" y="1029"/>
                    </a:cubicBezTo>
                    <a:cubicBezTo>
                      <a:pt x="782" y="1030"/>
                      <a:pt x="781" y="1031"/>
                      <a:pt x="781" y="1031"/>
                    </a:cubicBezTo>
                    <a:cubicBezTo>
                      <a:pt x="781" y="1032"/>
                      <a:pt x="782" y="1032"/>
                      <a:pt x="782" y="1032"/>
                    </a:cubicBezTo>
                    <a:cubicBezTo>
                      <a:pt x="782" y="1032"/>
                      <a:pt x="784" y="1032"/>
                      <a:pt x="785" y="1032"/>
                    </a:cubicBezTo>
                    <a:cubicBezTo>
                      <a:pt x="788" y="1031"/>
                      <a:pt x="791" y="1031"/>
                      <a:pt x="792" y="1029"/>
                    </a:cubicBezTo>
                    <a:cubicBezTo>
                      <a:pt x="794" y="1027"/>
                      <a:pt x="796" y="1026"/>
                      <a:pt x="798" y="1025"/>
                    </a:cubicBezTo>
                    <a:cubicBezTo>
                      <a:pt x="799" y="1024"/>
                      <a:pt x="800" y="1024"/>
                      <a:pt x="801" y="1023"/>
                    </a:cubicBezTo>
                    <a:cubicBezTo>
                      <a:pt x="801" y="1022"/>
                      <a:pt x="802" y="1022"/>
                      <a:pt x="802" y="1021"/>
                    </a:cubicBezTo>
                    <a:cubicBezTo>
                      <a:pt x="803" y="1019"/>
                      <a:pt x="805" y="1016"/>
                      <a:pt x="809" y="1014"/>
                    </a:cubicBezTo>
                    <a:cubicBezTo>
                      <a:pt x="813" y="1013"/>
                      <a:pt x="816" y="1014"/>
                      <a:pt x="818" y="1016"/>
                    </a:cubicBezTo>
                    <a:cubicBezTo>
                      <a:pt x="820" y="1017"/>
                      <a:pt x="821" y="1020"/>
                      <a:pt x="820" y="1023"/>
                    </a:cubicBezTo>
                    <a:cubicBezTo>
                      <a:pt x="819" y="1025"/>
                      <a:pt x="819" y="1026"/>
                      <a:pt x="819" y="1029"/>
                    </a:cubicBezTo>
                    <a:cubicBezTo>
                      <a:pt x="818" y="1030"/>
                      <a:pt x="818" y="1033"/>
                      <a:pt x="818" y="1036"/>
                    </a:cubicBezTo>
                    <a:cubicBezTo>
                      <a:pt x="817" y="1040"/>
                      <a:pt x="819" y="1043"/>
                      <a:pt x="821" y="1046"/>
                    </a:cubicBezTo>
                    <a:cubicBezTo>
                      <a:pt x="823" y="1048"/>
                      <a:pt x="825" y="1051"/>
                      <a:pt x="823" y="1054"/>
                    </a:cubicBezTo>
                    <a:cubicBezTo>
                      <a:pt x="819" y="1058"/>
                      <a:pt x="814" y="1058"/>
                      <a:pt x="808" y="1058"/>
                    </a:cubicBezTo>
                    <a:cubicBezTo>
                      <a:pt x="806" y="1058"/>
                      <a:pt x="805" y="1058"/>
                      <a:pt x="803" y="1059"/>
                    </a:cubicBezTo>
                    <a:cubicBezTo>
                      <a:pt x="801" y="1059"/>
                      <a:pt x="798" y="1060"/>
                      <a:pt x="795" y="1056"/>
                    </a:cubicBezTo>
                    <a:cubicBezTo>
                      <a:pt x="794" y="1055"/>
                      <a:pt x="793" y="1055"/>
                      <a:pt x="792" y="1056"/>
                    </a:cubicBezTo>
                    <a:cubicBezTo>
                      <a:pt x="788" y="1057"/>
                      <a:pt x="784" y="1061"/>
                      <a:pt x="784" y="1063"/>
                    </a:cubicBezTo>
                    <a:cubicBezTo>
                      <a:pt x="784" y="1063"/>
                      <a:pt x="784" y="1063"/>
                      <a:pt x="784" y="1063"/>
                    </a:cubicBezTo>
                    <a:cubicBezTo>
                      <a:pt x="784" y="1063"/>
                      <a:pt x="786" y="1063"/>
                      <a:pt x="787" y="1063"/>
                    </a:cubicBezTo>
                    <a:cubicBezTo>
                      <a:pt x="789" y="1063"/>
                      <a:pt x="791" y="1062"/>
                      <a:pt x="793" y="1062"/>
                    </a:cubicBezTo>
                    <a:cubicBezTo>
                      <a:pt x="800" y="1062"/>
                      <a:pt x="801" y="1068"/>
                      <a:pt x="802" y="1072"/>
                    </a:cubicBezTo>
                    <a:cubicBezTo>
                      <a:pt x="803" y="1074"/>
                      <a:pt x="803" y="1075"/>
                      <a:pt x="804" y="1077"/>
                    </a:cubicBezTo>
                    <a:cubicBezTo>
                      <a:pt x="805" y="1081"/>
                      <a:pt x="805" y="1082"/>
                      <a:pt x="804" y="1084"/>
                    </a:cubicBezTo>
                    <a:cubicBezTo>
                      <a:pt x="803" y="1085"/>
                      <a:pt x="802" y="1086"/>
                      <a:pt x="803" y="1091"/>
                    </a:cubicBezTo>
                    <a:cubicBezTo>
                      <a:pt x="804" y="1099"/>
                      <a:pt x="799" y="1100"/>
                      <a:pt x="796" y="1101"/>
                    </a:cubicBezTo>
                    <a:cubicBezTo>
                      <a:pt x="794" y="1102"/>
                      <a:pt x="793" y="1103"/>
                      <a:pt x="792" y="1104"/>
                    </a:cubicBezTo>
                    <a:cubicBezTo>
                      <a:pt x="792" y="1106"/>
                      <a:pt x="792" y="1107"/>
                      <a:pt x="795" y="1109"/>
                    </a:cubicBezTo>
                    <a:cubicBezTo>
                      <a:pt x="798" y="1111"/>
                      <a:pt x="801" y="1114"/>
                      <a:pt x="801" y="1118"/>
                    </a:cubicBezTo>
                    <a:cubicBezTo>
                      <a:pt x="802" y="1121"/>
                      <a:pt x="803" y="1124"/>
                      <a:pt x="804" y="1126"/>
                    </a:cubicBezTo>
                    <a:cubicBezTo>
                      <a:pt x="806" y="1130"/>
                      <a:pt x="808" y="1133"/>
                      <a:pt x="807" y="1137"/>
                    </a:cubicBezTo>
                    <a:cubicBezTo>
                      <a:pt x="807" y="1139"/>
                      <a:pt x="806" y="1142"/>
                      <a:pt x="803" y="1143"/>
                    </a:cubicBezTo>
                    <a:cubicBezTo>
                      <a:pt x="800" y="1144"/>
                      <a:pt x="797" y="1142"/>
                      <a:pt x="794" y="1140"/>
                    </a:cubicBezTo>
                    <a:cubicBezTo>
                      <a:pt x="793" y="1139"/>
                      <a:pt x="793" y="1139"/>
                      <a:pt x="792" y="1139"/>
                    </a:cubicBezTo>
                    <a:cubicBezTo>
                      <a:pt x="791" y="1139"/>
                      <a:pt x="789" y="1144"/>
                      <a:pt x="788" y="1148"/>
                    </a:cubicBezTo>
                    <a:cubicBezTo>
                      <a:pt x="787" y="1152"/>
                      <a:pt x="787" y="1152"/>
                      <a:pt x="787" y="1152"/>
                    </a:cubicBezTo>
                    <a:cubicBezTo>
                      <a:pt x="784" y="1160"/>
                      <a:pt x="780" y="1165"/>
                      <a:pt x="775" y="1167"/>
                    </a:cubicBezTo>
                    <a:cubicBezTo>
                      <a:pt x="773" y="1168"/>
                      <a:pt x="772" y="1168"/>
                      <a:pt x="770" y="1167"/>
                    </a:cubicBezTo>
                    <a:cubicBezTo>
                      <a:pt x="769" y="1166"/>
                      <a:pt x="768" y="1165"/>
                      <a:pt x="767" y="1163"/>
                    </a:cubicBezTo>
                    <a:cubicBezTo>
                      <a:pt x="766" y="1160"/>
                      <a:pt x="768" y="1156"/>
                      <a:pt x="772" y="1149"/>
                    </a:cubicBezTo>
                    <a:cubicBezTo>
                      <a:pt x="774" y="1146"/>
                      <a:pt x="774" y="1141"/>
                      <a:pt x="773" y="1139"/>
                    </a:cubicBezTo>
                    <a:cubicBezTo>
                      <a:pt x="772" y="1139"/>
                      <a:pt x="772" y="1139"/>
                      <a:pt x="771" y="1139"/>
                    </a:cubicBezTo>
                    <a:cubicBezTo>
                      <a:pt x="767" y="1140"/>
                      <a:pt x="767" y="1142"/>
                      <a:pt x="767" y="1149"/>
                    </a:cubicBezTo>
                    <a:cubicBezTo>
                      <a:pt x="767" y="1154"/>
                      <a:pt x="765" y="1156"/>
                      <a:pt x="764" y="1159"/>
                    </a:cubicBezTo>
                    <a:cubicBezTo>
                      <a:pt x="762" y="1161"/>
                      <a:pt x="761" y="1162"/>
                      <a:pt x="760" y="1165"/>
                    </a:cubicBezTo>
                    <a:cubicBezTo>
                      <a:pt x="758" y="1173"/>
                      <a:pt x="753" y="1174"/>
                      <a:pt x="751" y="1174"/>
                    </a:cubicBezTo>
                    <a:cubicBezTo>
                      <a:pt x="750" y="1174"/>
                      <a:pt x="749" y="1174"/>
                      <a:pt x="749" y="1174"/>
                    </a:cubicBezTo>
                    <a:cubicBezTo>
                      <a:pt x="749" y="1174"/>
                      <a:pt x="749" y="1175"/>
                      <a:pt x="749" y="1176"/>
                    </a:cubicBezTo>
                    <a:cubicBezTo>
                      <a:pt x="749" y="1177"/>
                      <a:pt x="749" y="1180"/>
                      <a:pt x="748" y="1182"/>
                    </a:cubicBezTo>
                    <a:cubicBezTo>
                      <a:pt x="747" y="1184"/>
                      <a:pt x="746" y="1186"/>
                      <a:pt x="745" y="1187"/>
                    </a:cubicBezTo>
                    <a:cubicBezTo>
                      <a:pt x="742" y="1192"/>
                      <a:pt x="739" y="1197"/>
                      <a:pt x="738" y="1202"/>
                    </a:cubicBezTo>
                    <a:cubicBezTo>
                      <a:pt x="738" y="1207"/>
                      <a:pt x="735" y="1209"/>
                      <a:pt x="734" y="1211"/>
                    </a:cubicBezTo>
                    <a:cubicBezTo>
                      <a:pt x="733" y="1212"/>
                      <a:pt x="733" y="1212"/>
                      <a:pt x="732" y="1212"/>
                    </a:cubicBezTo>
                    <a:cubicBezTo>
                      <a:pt x="732" y="1212"/>
                      <a:pt x="732" y="1212"/>
                      <a:pt x="732" y="1212"/>
                    </a:cubicBezTo>
                    <a:cubicBezTo>
                      <a:pt x="733" y="1212"/>
                      <a:pt x="733" y="1213"/>
                      <a:pt x="734" y="1214"/>
                    </a:cubicBezTo>
                    <a:cubicBezTo>
                      <a:pt x="740" y="1220"/>
                      <a:pt x="740" y="1223"/>
                      <a:pt x="737" y="1229"/>
                    </a:cubicBezTo>
                    <a:cubicBezTo>
                      <a:pt x="736" y="1230"/>
                      <a:pt x="736" y="1231"/>
                      <a:pt x="735" y="1232"/>
                    </a:cubicBezTo>
                    <a:cubicBezTo>
                      <a:pt x="733" y="1235"/>
                      <a:pt x="730" y="1240"/>
                      <a:pt x="730" y="1246"/>
                    </a:cubicBezTo>
                    <a:cubicBezTo>
                      <a:pt x="730" y="1256"/>
                      <a:pt x="720" y="1259"/>
                      <a:pt x="715" y="1261"/>
                    </a:cubicBezTo>
                    <a:cubicBezTo>
                      <a:pt x="712" y="1261"/>
                      <a:pt x="711" y="1265"/>
                      <a:pt x="710" y="1268"/>
                    </a:cubicBezTo>
                    <a:cubicBezTo>
                      <a:pt x="709" y="1271"/>
                      <a:pt x="707" y="1275"/>
                      <a:pt x="704" y="1275"/>
                    </a:cubicBezTo>
                    <a:cubicBezTo>
                      <a:pt x="701" y="1276"/>
                      <a:pt x="698" y="1277"/>
                      <a:pt x="697" y="1279"/>
                    </a:cubicBezTo>
                    <a:cubicBezTo>
                      <a:pt x="697" y="1279"/>
                      <a:pt x="697" y="1280"/>
                      <a:pt x="697" y="1280"/>
                    </a:cubicBezTo>
                    <a:cubicBezTo>
                      <a:pt x="698" y="1282"/>
                      <a:pt x="699" y="1282"/>
                      <a:pt x="700" y="1283"/>
                    </a:cubicBezTo>
                    <a:cubicBezTo>
                      <a:pt x="701" y="1284"/>
                      <a:pt x="702" y="1284"/>
                      <a:pt x="703" y="1285"/>
                    </a:cubicBezTo>
                    <a:cubicBezTo>
                      <a:pt x="705" y="1289"/>
                      <a:pt x="706" y="1292"/>
                      <a:pt x="706" y="1296"/>
                    </a:cubicBezTo>
                    <a:cubicBezTo>
                      <a:pt x="705" y="1300"/>
                      <a:pt x="700" y="1303"/>
                      <a:pt x="696" y="1305"/>
                    </a:cubicBezTo>
                    <a:cubicBezTo>
                      <a:pt x="695" y="1306"/>
                      <a:pt x="693" y="1307"/>
                      <a:pt x="692" y="1308"/>
                    </a:cubicBezTo>
                    <a:cubicBezTo>
                      <a:pt x="685" y="1315"/>
                      <a:pt x="682" y="1315"/>
                      <a:pt x="681" y="1314"/>
                    </a:cubicBezTo>
                    <a:cubicBezTo>
                      <a:pt x="680" y="1314"/>
                      <a:pt x="680" y="1314"/>
                      <a:pt x="680" y="1314"/>
                    </a:cubicBezTo>
                    <a:cubicBezTo>
                      <a:pt x="681" y="1315"/>
                      <a:pt x="681" y="1316"/>
                      <a:pt x="681" y="1317"/>
                    </a:cubicBezTo>
                    <a:cubicBezTo>
                      <a:pt x="682" y="1319"/>
                      <a:pt x="682" y="1320"/>
                      <a:pt x="681" y="1321"/>
                    </a:cubicBezTo>
                    <a:cubicBezTo>
                      <a:pt x="683" y="1320"/>
                      <a:pt x="686" y="1320"/>
                      <a:pt x="688" y="1320"/>
                    </a:cubicBezTo>
                    <a:cubicBezTo>
                      <a:pt x="690" y="1321"/>
                      <a:pt x="692" y="1323"/>
                      <a:pt x="692" y="1326"/>
                    </a:cubicBezTo>
                    <a:cubicBezTo>
                      <a:pt x="693" y="1333"/>
                      <a:pt x="685" y="1335"/>
                      <a:pt x="678" y="1337"/>
                    </a:cubicBezTo>
                    <a:cubicBezTo>
                      <a:pt x="677" y="1338"/>
                      <a:pt x="676" y="1338"/>
                      <a:pt x="675" y="1338"/>
                    </a:cubicBezTo>
                    <a:cubicBezTo>
                      <a:pt x="669" y="1341"/>
                      <a:pt x="663" y="1351"/>
                      <a:pt x="662" y="1356"/>
                    </a:cubicBezTo>
                    <a:cubicBezTo>
                      <a:pt x="663" y="1356"/>
                      <a:pt x="664" y="1356"/>
                      <a:pt x="665" y="1356"/>
                    </a:cubicBezTo>
                    <a:cubicBezTo>
                      <a:pt x="668" y="1355"/>
                      <a:pt x="675" y="1354"/>
                      <a:pt x="677" y="1360"/>
                    </a:cubicBezTo>
                    <a:cubicBezTo>
                      <a:pt x="678" y="1364"/>
                      <a:pt x="677" y="1367"/>
                      <a:pt x="675" y="1369"/>
                    </a:cubicBezTo>
                    <a:cubicBezTo>
                      <a:pt x="674" y="1371"/>
                      <a:pt x="673" y="1374"/>
                      <a:pt x="673" y="1380"/>
                    </a:cubicBezTo>
                    <a:cubicBezTo>
                      <a:pt x="673" y="1388"/>
                      <a:pt x="668" y="1390"/>
                      <a:pt x="665" y="1391"/>
                    </a:cubicBezTo>
                    <a:cubicBezTo>
                      <a:pt x="663" y="1391"/>
                      <a:pt x="662" y="1392"/>
                      <a:pt x="662" y="1393"/>
                    </a:cubicBezTo>
                    <a:cubicBezTo>
                      <a:pt x="662" y="1395"/>
                      <a:pt x="662" y="1395"/>
                      <a:pt x="662" y="1395"/>
                    </a:cubicBezTo>
                    <a:cubicBezTo>
                      <a:pt x="662" y="1395"/>
                      <a:pt x="663" y="1395"/>
                      <a:pt x="663" y="1395"/>
                    </a:cubicBezTo>
                    <a:cubicBezTo>
                      <a:pt x="665" y="1396"/>
                      <a:pt x="668" y="1396"/>
                      <a:pt x="669" y="1399"/>
                    </a:cubicBezTo>
                    <a:cubicBezTo>
                      <a:pt x="670" y="1400"/>
                      <a:pt x="671" y="1401"/>
                      <a:pt x="672" y="1402"/>
                    </a:cubicBezTo>
                    <a:cubicBezTo>
                      <a:pt x="675" y="1405"/>
                      <a:pt x="678" y="1410"/>
                      <a:pt x="678" y="1415"/>
                    </a:cubicBezTo>
                    <a:cubicBezTo>
                      <a:pt x="678" y="1417"/>
                      <a:pt x="678" y="1420"/>
                      <a:pt x="676" y="1421"/>
                    </a:cubicBezTo>
                    <a:cubicBezTo>
                      <a:pt x="674" y="1423"/>
                      <a:pt x="671" y="1421"/>
                      <a:pt x="668" y="1420"/>
                    </a:cubicBezTo>
                    <a:cubicBezTo>
                      <a:pt x="667" y="1419"/>
                      <a:pt x="667" y="1419"/>
                      <a:pt x="667" y="1419"/>
                    </a:cubicBezTo>
                    <a:cubicBezTo>
                      <a:pt x="666" y="1419"/>
                      <a:pt x="665" y="1418"/>
                      <a:pt x="665" y="1418"/>
                    </a:cubicBezTo>
                    <a:cubicBezTo>
                      <a:pt x="660" y="1416"/>
                      <a:pt x="659" y="1415"/>
                      <a:pt x="658" y="1410"/>
                    </a:cubicBezTo>
                    <a:cubicBezTo>
                      <a:pt x="658" y="1410"/>
                      <a:pt x="658" y="1410"/>
                      <a:pt x="657" y="1409"/>
                    </a:cubicBezTo>
                    <a:cubicBezTo>
                      <a:pt x="655" y="1409"/>
                      <a:pt x="649" y="1411"/>
                      <a:pt x="645" y="1413"/>
                    </a:cubicBezTo>
                    <a:cubicBezTo>
                      <a:pt x="641" y="1416"/>
                      <a:pt x="639" y="1418"/>
                      <a:pt x="639" y="1419"/>
                    </a:cubicBezTo>
                    <a:cubicBezTo>
                      <a:pt x="639" y="1419"/>
                      <a:pt x="640" y="1420"/>
                      <a:pt x="641" y="1420"/>
                    </a:cubicBezTo>
                    <a:cubicBezTo>
                      <a:pt x="643" y="1421"/>
                      <a:pt x="643" y="1421"/>
                      <a:pt x="643" y="1421"/>
                    </a:cubicBezTo>
                    <a:cubicBezTo>
                      <a:pt x="650" y="1423"/>
                      <a:pt x="654" y="1425"/>
                      <a:pt x="653" y="1433"/>
                    </a:cubicBezTo>
                    <a:cubicBezTo>
                      <a:pt x="652" y="1440"/>
                      <a:pt x="646" y="1440"/>
                      <a:pt x="642" y="1440"/>
                    </a:cubicBezTo>
                    <a:cubicBezTo>
                      <a:pt x="642" y="1440"/>
                      <a:pt x="641" y="1440"/>
                      <a:pt x="641" y="1440"/>
                    </a:cubicBezTo>
                    <a:cubicBezTo>
                      <a:pt x="641" y="1440"/>
                      <a:pt x="641" y="1440"/>
                      <a:pt x="641" y="1440"/>
                    </a:cubicBezTo>
                    <a:cubicBezTo>
                      <a:pt x="640" y="1440"/>
                      <a:pt x="640" y="1440"/>
                      <a:pt x="640" y="1440"/>
                    </a:cubicBezTo>
                    <a:cubicBezTo>
                      <a:pt x="640" y="1442"/>
                      <a:pt x="639" y="1444"/>
                      <a:pt x="636" y="1444"/>
                    </a:cubicBezTo>
                    <a:cubicBezTo>
                      <a:pt x="635" y="1445"/>
                      <a:pt x="635" y="1445"/>
                      <a:pt x="635" y="1445"/>
                    </a:cubicBezTo>
                    <a:cubicBezTo>
                      <a:pt x="633" y="1445"/>
                      <a:pt x="630" y="1446"/>
                      <a:pt x="628" y="1444"/>
                    </a:cubicBezTo>
                    <a:cubicBezTo>
                      <a:pt x="626" y="1443"/>
                      <a:pt x="625" y="1441"/>
                      <a:pt x="625" y="1438"/>
                    </a:cubicBezTo>
                    <a:cubicBezTo>
                      <a:pt x="624" y="1436"/>
                      <a:pt x="624" y="1436"/>
                      <a:pt x="623" y="1436"/>
                    </a:cubicBezTo>
                    <a:cubicBezTo>
                      <a:pt x="623" y="1435"/>
                      <a:pt x="622" y="1436"/>
                      <a:pt x="622" y="1436"/>
                    </a:cubicBezTo>
                    <a:cubicBezTo>
                      <a:pt x="623" y="1438"/>
                      <a:pt x="624" y="1440"/>
                      <a:pt x="623" y="1442"/>
                    </a:cubicBezTo>
                    <a:cubicBezTo>
                      <a:pt x="622" y="1444"/>
                      <a:pt x="621" y="1446"/>
                      <a:pt x="618" y="1447"/>
                    </a:cubicBezTo>
                    <a:cubicBezTo>
                      <a:pt x="617" y="1447"/>
                      <a:pt x="617" y="1448"/>
                      <a:pt x="617" y="1449"/>
                    </a:cubicBezTo>
                    <a:cubicBezTo>
                      <a:pt x="617" y="1450"/>
                      <a:pt x="617" y="1451"/>
                      <a:pt x="620" y="1450"/>
                    </a:cubicBezTo>
                    <a:cubicBezTo>
                      <a:pt x="624" y="1450"/>
                      <a:pt x="627" y="1449"/>
                      <a:pt x="629" y="1451"/>
                    </a:cubicBezTo>
                    <a:cubicBezTo>
                      <a:pt x="630" y="1453"/>
                      <a:pt x="629" y="1456"/>
                      <a:pt x="628" y="1459"/>
                    </a:cubicBezTo>
                    <a:cubicBezTo>
                      <a:pt x="626" y="1464"/>
                      <a:pt x="624" y="1465"/>
                      <a:pt x="621" y="1466"/>
                    </a:cubicBezTo>
                    <a:cubicBezTo>
                      <a:pt x="620" y="1466"/>
                      <a:pt x="619" y="1466"/>
                      <a:pt x="617" y="1468"/>
                    </a:cubicBezTo>
                    <a:cubicBezTo>
                      <a:pt x="614" y="1472"/>
                      <a:pt x="609" y="1471"/>
                      <a:pt x="606" y="1471"/>
                    </a:cubicBezTo>
                    <a:cubicBezTo>
                      <a:pt x="604" y="1470"/>
                      <a:pt x="602" y="1470"/>
                      <a:pt x="602" y="1470"/>
                    </a:cubicBezTo>
                    <a:cubicBezTo>
                      <a:pt x="601" y="1471"/>
                      <a:pt x="601" y="1472"/>
                      <a:pt x="601" y="1472"/>
                    </a:cubicBezTo>
                    <a:cubicBezTo>
                      <a:pt x="602" y="1472"/>
                      <a:pt x="604" y="1472"/>
                      <a:pt x="605" y="1472"/>
                    </a:cubicBezTo>
                    <a:cubicBezTo>
                      <a:pt x="605" y="1471"/>
                      <a:pt x="606" y="1471"/>
                      <a:pt x="607" y="1471"/>
                    </a:cubicBezTo>
                    <a:cubicBezTo>
                      <a:pt x="609" y="1471"/>
                      <a:pt x="611" y="1472"/>
                      <a:pt x="612" y="1474"/>
                    </a:cubicBezTo>
                    <a:cubicBezTo>
                      <a:pt x="614" y="1477"/>
                      <a:pt x="612" y="1480"/>
                      <a:pt x="610" y="1485"/>
                    </a:cubicBezTo>
                    <a:cubicBezTo>
                      <a:pt x="604" y="1498"/>
                      <a:pt x="600" y="1498"/>
                      <a:pt x="598" y="1498"/>
                    </a:cubicBezTo>
                    <a:cubicBezTo>
                      <a:pt x="598" y="1498"/>
                      <a:pt x="596" y="1498"/>
                      <a:pt x="594" y="1496"/>
                    </a:cubicBezTo>
                    <a:cubicBezTo>
                      <a:pt x="593" y="1493"/>
                      <a:pt x="590" y="1494"/>
                      <a:pt x="584" y="1496"/>
                    </a:cubicBezTo>
                    <a:cubicBezTo>
                      <a:pt x="585" y="1496"/>
                      <a:pt x="587" y="1498"/>
                      <a:pt x="588" y="1499"/>
                    </a:cubicBezTo>
                    <a:cubicBezTo>
                      <a:pt x="588" y="1499"/>
                      <a:pt x="588" y="1499"/>
                      <a:pt x="588" y="1499"/>
                    </a:cubicBezTo>
                    <a:cubicBezTo>
                      <a:pt x="589" y="1500"/>
                      <a:pt x="591" y="1502"/>
                      <a:pt x="590" y="1505"/>
                    </a:cubicBezTo>
                    <a:cubicBezTo>
                      <a:pt x="589" y="1508"/>
                      <a:pt x="588" y="1509"/>
                      <a:pt x="587" y="1511"/>
                    </a:cubicBezTo>
                    <a:cubicBezTo>
                      <a:pt x="586" y="1512"/>
                      <a:pt x="584" y="1513"/>
                      <a:pt x="582" y="1512"/>
                    </a:cubicBezTo>
                    <a:cubicBezTo>
                      <a:pt x="581" y="1511"/>
                      <a:pt x="580" y="1510"/>
                      <a:pt x="580" y="1507"/>
                    </a:cubicBezTo>
                    <a:cubicBezTo>
                      <a:pt x="580" y="1507"/>
                      <a:pt x="580" y="1507"/>
                      <a:pt x="580" y="1507"/>
                    </a:cubicBezTo>
                    <a:cubicBezTo>
                      <a:pt x="580" y="1506"/>
                      <a:pt x="579" y="1505"/>
                      <a:pt x="579" y="1505"/>
                    </a:cubicBezTo>
                    <a:cubicBezTo>
                      <a:pt x="579" y="1504"/>
                      <a:pt x="579" y="1503"/>
                      <a:pt x="580" y="1503"/>
                    </a:cubicBezTo>
                    <a:cubicBezTo>
                      <a:pt x="580" y="1502"/>
                      <a:pt x="580" y="1502"/>
                      <a:pt x="581" y="1501"/>
                    </a:cubicBezTo>
                    <a:cubicBezTo>
                      <a:pt x="581" y="1500"/>
                      <a:pt x="581" y="1499"/>
                      <a:pt x="581" y="1499"/>
                    </a:cubicBezTo>
                    <a:cubicBezTo>
                      <a:pt x="581" y="1498"/>
                      <a:pt x="581" y="1497"/>
                      <a:pt x="582" y="1497"/>
                    </a:cubicBezTo>
                    <a:cubicBezTo>
                      <a:pt x="582" y="1497"/>
                      <a:pt x="581" y="1497"/>
                      <a:pt x="581" y="1497"/>
                    </a:cubicBezTo>
                    <a:cubicBezTo>
                      <a:pt x="577" y="1499"/>
                      <a:pt x="571" y="1501"/>
                      <a:pt x="567" y="1499"/>
                    </a:cubicBezTo>
                    <a:cubicBezTo>
                      <a:pt x="565" y="1498"/>
                      <a:pt x="564" y="1496"/>
                      <a:pt x="564" y="1494"/>
                    </a:cubicBezTo>
                    <a:cubicBezTo>
                      <a:pt x="564" y="1493"/>
                      <a:pt x="564" y="1493"/>
                      <a:pt x="564" y="1493"/>
                    </a:cubicBezTo>
                    <a:cubicBezTo>
                      <a:pt x="564" y="1493"/>
                      <a:pt x="563" y="1493"/>
                      <a:pt x="563" y="1493"/>
                    </a:cubicBezTo>
                    <a:cubicBezTo>
                      <a:pt x="562" y="1493"/>
                      <a:pt x="562" y="1494"/>
                      <a:pt x="562" y="1495"/>
                    </a:cubicBezTo>
                    <a:cubicBezTo>
                      <a:pt x="562" y="1496"/>
                      <a:pt x="563" y="1497"/>
                      <a:pt x="563" y="1498"/>
                    </a:cubicBezTo>
                    <a:cubicBezTo>
                      <a:pt x="563" y="1502"/>
                      <a:pt x="564" y="1505"/>
                      <a:pt x="562" y="1507"/>
                    </a:cubicBezTo>
                    <a:cubicBezTo>
                      <a:pt x="561" y="1509"/>
                      <a:pt x="560" y="1509"/>
                      <a:pt x="558" y="1509"/>
                    </a:cubicBezTo>
                    <a:cubicBezTo>
                      <a:pt x="547" y="1511"/>
                      <a:pt x="544" y="1512"/>
                      <a:pt x="543" y="1513"/>
                    </a:cubicBezTo>
                    <a:cubicBezTo>
                      <a:pt x="543" y="1513"/>
                      <a:pt x="543" y="1513"/>
                      <a:pt x="543" y="1513"/>
                    </a:cubicBezTo>
                    <a:cubicBezTo>
                      <a:pt x="544" y="1514"/>
                      <a:pt x="546" y="1514"/>
                      <a:pt x="550" y="1513"/>
                    </a:cubicBezTo>
                    <a:cubicBezTo>
                      <a:pt x="556" y="1512"/>
                      <a:pt x="559" y="1514"/>
                      <a:pt x="562" y="1516"/>
                    </a:cubicBezTo>
                    <a:cubicBezTo>
                      <a:pt x="563" y="1516"/>
                      <a:pt x="563" y="1517"/>
                      <a:pt x="564" y="1517"/>
                    </a:cubicBezTo>
                    <a:cubicBezTo>
                      <a:pt x="565" y="1518"/>
                      <a:pt x="566" y="1519"/>
                      <a:pt x="566" y="1521"/>
                    </a:cubicBezTo>
                    <a:cubicBezTo>
                      <a:pt x="565" y="1525"/>
                      <a:pt x="560" y="1531"/>
                      <a:pt x="555" y="1533"/>
                    </a:cubicBezTo>
                    <a:cubicBezTo>
                      <a:pt x="554" y="1534"/>
                      <a:pt x="554" y="1534"/>
                      <a:pt x="554" y="1534"/>
                    </a:cubicBezTo>
                    <a:cubicBezTo>
                      <a:pt x="550" y="1536"/>
                      <a:pt x="550" y="1536"/>
                      <a:pt x="550" y="1539"/>
                    </a:cubicBezTo>
                    <a:cubicBezTo>
                      <a:pt x="550" y="1543"/>
                      <a:pt x="548" y="1546"/>
                      <a:pt x="546" y="1549"/>
                    </a:cubicBezTo>
                    <a:cubicBezTo>
                      <a:pt x="545" y="1550"/>
                      <a:pt x="544" y="1551"/>
                      <a:pt x="543" y="1552"/>
                    </a:cubicBezTo>
                    <a:cubicBezTo>
                      <a:pt x="541" y="1556"/>
                      <a:pt x="537" y="1561"/>
                      <a:pt x="534" y="1561"/>
                    </a:cubicBezTo>
                    <a:cubicBezTo>
                      <a:pt x="533" y="1561"/>
                      <a:pt x="532" y="1560"/>
                      <a:pt x="531" y="1560"/>
                    </a:cubicBezTo>
                    <a:cubicBezTo>
                      <a:pt x="530" y="1558"/>
                      <a:pt x="531" y="1556"/>
                      <a:pt x="532" y="1553"/>
                    </a:cubicBezTo>
                    <a:cubicBezTo>
                      <a:pt x="532" y="1552"/>
                      <a:pt x="533" y="1551"/>
                      <a:pt x="533" y="1550"/>
                    </a:cubicBezTo>
                    <a:cubicBezTo>
                      <a:pt x="533" y="1550"/>
                      <a:pt x="533" y="1550"/>
                      <a:pt x="532" y="1550"/>
                    </a:cubicBezTo>
                    <a:cubicBezTo>
                      <a:pt x="531" y="1551"/>
                      <a:pt x="531" y="1552"/>
                      <a:pt x="531" y="1553"/>
                    </a:cubicBezTo>
                    <a:cubicBezTo>
                      <a:pt x="530" y="1557"/>
                      <a:pt x="527" y="1558"/>
                      <a:pt x="523" y="1559"/>
                    </a:cubicBezTo>
                    <a:cubicBezTo>
                      <a:pt x="520" y="1559"/>
                      <a:pt x="518" y="1560"/>
                      <a:pt x="516" y="1561"/>
                    </a:cubicBezTo>
                    <a:cubicBezTo>
                      <a:pt x="514" y="1562"/>
                      <a:pt x="513" y="1564"/>
                      <a:pt x="511" y="1567"/>
                    </a:cubicBezTo>
                    <a:cubicBezTo>
                      <a:pt x="509" y="1570"/>
                      <a:pt x="507" y="1573"/>
                      <a:pt x="503" y="1574"/>
                    </a:cubicBezTo>
                    <a:cubicBezTo>
                      <a:pt x="500" y="1575"/>
                      <a:pt x="500" y="1576"/>
                      <a:pt x="498" y="1578"/>
                    </a:cubicBezTo>
                    <a:cubicBezTo>
                      <a:pt x="497" y="1580"/>
                      <a:pt x="496" y="1582"/>
                      <a:pt x="494" y="1584"/>
                    </a:cubicBezTo>
                    <a:cubicBezTo>
                      <a:pt x="489" y="1591"/>
                      <a:pt x="487" y="1591"/>
                      <a:pt x="480" y="1589"/>
                    </a:cubicBezTo>
                    <a:cubicBezTo>
                      <a:pt x="478" y="1589"/>
                      <a:pt x="478" y="1589"/>
                      <a:pt x="478" y="1589"/>
                    </a:cubicBezTo>
                    <a:cubicBezTo>
                      <a:pt x="473" y="1588"/>
                      <a:pt x="472" y="1590"/>
                      <a:pt x="469" y="1597"/>
                    </a:cubicBezTo>
                    <a:cubicBezTo>
                      <a:pt x="469" y="1598"/>
                      <a:pt x="469" y="1599"/>
                      <a:pt x="468" y="1600"/>
                    </a:cubicBezTo>
                    <a:cubicBezTo>
                      <a:pt x="466" y="1605"/>
                      <a:pt x="464" y="1609"/>
                      <a:pt x="463" y="1612"/>
                    </a:cubicBezTo>
                    <a:cubicBezTo>
                      <a:pt x="461" y="1615"/>
                      <a:pt x="459" y="1618"/>
                      <a:pt x="458" y="1622"/>
                    </a:cubicBezTo>
                    <a:cubicBezTo>
                      <a:pt x="456" y="1626"/>
                      <a:pt x="453" y="1627"/>
                      <a:pt x="450" y="1628"/>
                    </a:cubicBezTo>
                    <a:cubicBezTo>
                      <a:pt x="446" y="1630"/>
                      <a:pt x="443" y="1631"/>
                      <a:pt x="443" y="1638"/>
                    </a:cubicBezTo>
                    <a:cubicBezTo>
                      <a:pt x="443" y="1647"/>
                      <a:pt x="439" y="1651"/>
                      <a:pt x="436" y="1653"/>
                    </a:cubicBezTo>
                    <a:cubicBezTo>
                      <a:pt x="432" y="1656"/>
                      <a:pt x="427" y="1656"/>
                      <a:pt x="423" y="1654"/>
                    </a:cubicBezTo>
                    <a:cubicBezTo>
                      <a:pt x="420" y="1653"/>
                      <a:pt x="419" y="1654"/>
                      <a:pt x="417" y="1658"/>
                    </a:cubicBezTo>
                    <a:cubicBezTo>
                      <a:pt x="416" y="1658"/>
                      <a:pt x="416" y="1659"/>
                      <a:pt x="415" y="1659"/>
                    </a:cubicBezTo>
                    <a:cubicBezTo>
                      <a:pt x="412" y="1664"/>
                      <a:pt x="409" y="1666"/>
                      <a:pt x="402" y="1666"/>
                    </a:cubicBezTo>
                    <a:cubicBezTo>
                      <a:pt x="397" y="1666"/>
                      <a:pt x="396" y="1666"/>
                      <a:pt x="390" y="1670"/>
                    </a:cubicBezTo>
                    <a:cubicBezTo>
                      <a:pt x="382" y="1675"/>
                      <a:pt x="380" y="1675"/>
                      <a:pt x="376" y="1671"/>
                    </a:cubicBezTo>
                    <a:cubicBezTo>
                      <a:pt x="375" y="1669"/>
                      <a:pt x="373" y="1668"/>
                      <a:pt x="371" y="1666"/>
                    </a:cubicBezTo>
                    <a:cubicBezTo>
                      <a:pt x="368" y="1665"/>
                      <a:pt x="368" y="1665"/>
                      <a:pt x="364" y="1668"/>
                    </a:cubicBezTo>
                    <a:cubicBezTo>
                      <a:pt x="362" y="1669"/>
                      <a:pt x="361" y="1671"/>
                      <a:pt x="361" y="1673"/>
                    </a:cubicBezTo>
                    <a:cubicBezTo>
                      <a:pt x="361" y="1673"/>
                      <a:pt x="361" y="1673"/>
                      <a:pt x="361" y="1673"/>
                    </a:cubicBezTo>
                    <a:cubicBezTo>
                      <a:pt x="362" y="1673"/>
                      <a:pt x="363" y="1673"/>
                      <a:pt x="364" y="1673"/>
                    </a:cubicBezTo>
                    <a:cubicBezTo>
                      <a:pt x="365" y="1675"/>
                      <a:pt x="365" y="1677"/>
                      <a:pt x="365" y="1680"/>
                    </a:cubicBezTo>
                    <a:cubicBezTo>
                      <a:pt x="365" y="1681"/>
                      <a:pt x="365" y="1682"/>
                      <a:pt x="364" y="1683"/>
                    </a:cubicBezTo>
                    <a:cubicBezTo>
                      <a:pt x="362" y="1684"/>
                      <a:pt x="360" y="1684"/>
                      <a:pt x="358" y="1683"/>
                    </a:cubicBezTo>
                    <a:cubicBezTo>
                      <a:pt x="355" y="1683"/>
                      <a:pt x="353" y="1682"/>
                      <a:pt x="350" y="1683"/>
                    </a:cubicBezTo>
                    <a:cubicBezTo>
                      <a:pt x="345" y="1684"/>
                      <a:pt x="341" y="1683"/>
                      <a:pt x="339" y="1680"/>
                    </a:cubicBezTo>
                    <a:cubicBezTo>
                      <a:pt x="339" y="1680"/>
                      <a:pt x="338" y="1677"/>
                      <a:pt x="341" y="1674"/>
                    </a:cubicBezTo>
                    <a:cubicBezTo>
                      <a:pt x="341" y="1674"/>
                      <a:pt x="341" y="1674"/>
                      <a:pt x="341" y="1674"/>
                    </a:cubicBezTo>
                    <a:cubicBezTo>
                      <a:pt x="341" y="1674"/>
                      <a:pt x="340" y="1674"/>
                      <a:pt x="339" y="1674"/>
                    </a:cubicBezTo>
                    <a:cubicBezTo>
                      <a:pt x="335" y="1676"/>
                      <a:pt x="328" y="1676"/>
                      <a:pt x="322" y="1676"/>
                    </a:cubicBezTo>
                    <a:cubicBezTo>
                      <a:pt x="319" y="1676"/>
                      <a:pt x="318" y="1677"/>
                      <a:pt x="317" y="1679"/>
                    </a:cubicBezTo>
                    <a:cubicBezTo>
                      <a:pt x="317" y="1680"/>
                      <a:pt x="317" y="1681"/>
                      <a:pt x="316" y="1682"/>
                    </a:cubicBezTo>
                    <a:cubicBezTo>
                      <a:pt x="315" y="1683"/>
                      <a:pt x="314" y="1684"/>
                      <a:pt x="313" y="1685"/>
                    </a:cubicBezTo>
                    <a:cubicBezTo>
                      <a:pt x="312" y="1687"/>
                      <a:pt x="310" y="1689"/>
                      <a:pt x="309" y="1692"/>
                    </a:cubicBezTo>
                    <a:cubicBezTo>
                      <a:pt x="307" y="1696"/>
                      <a:pt x="304" y="1695"/>
                      <a:pt x="302" y="1695"/>
                    </a:cubicBezTo>
                    <a:cubicBezTo>
                      <a:pt x="300" y="1695"/>
                      <a:pt x="299" y="1694"/>
                      <a:pt x="298" y="1695"/>
                    </a:cubicBezTo>
                    <a:cubicBezTo>
                      <a:pt x="296" y="1696"/>
                      <a:pt x="294" y="1696"/>
                      <a:pt x="292" y="1695"/>
                    </a:cubicBezTo>
                    <a:cubicBezTo>
                      <a:pt x="290" y="1694"/>
                      <a:pt x="290" y="1691"/>
                      <a:pt x="290" y="1687"/>
                    </a:cubicBezTo>
                    <a:cubicBezTo>
                      <a:pt x="290" y="1682"/>
                      <a:pt x="292" y="1679"/>
                      <a:pt x="293" y="1677"/>
                    </a:cubicBezTo>
                    <a:cubicBezTo>
                      <a:pt x="293" y="1677"/>
                      <a:pt x="293" y="1677"/>
                      <a:pt x="293" y="1677"/>
                    </a:cubicBezTo>
                    <a:cubicBezTo>
                      <a:pt x="291" y="1678"/>
                      <a:pt x="287" y="1681"/>
                      <a:pt x="283" y="1682"/>
                    </a:cubicBezTo>
                    <a:cubicBezTo>
                      <a:pt x="282" y="1683"/>
                      <a:pt x="282" y="1683"/>
                      <a:pt x="282" y="1683"/>
                    </a:cubicBezTo>
                    <a:cubicBezTo>
                      <a:pt x="279" y="1684"/>
                      <a:pt x="278" y="1684"/>
                      <a:pt x="277" y="1687"/>
                    </a:cubicBezTo>
                    <a:cubicBezTo>
                      <a:pt x="277" y="1687"/>
                      <a:pt x="277" y="1687"/>
                      <a:pt x="278" y="1688"/>
                    </a:cubicBezTo>
                    <a:cubicBezTo>
                      <a:pt x="278" y="1690"/>
                      <a:pt x="280" y="1692"/>
                      <a:pt x="278" y="1694"/>
                    </a:cubicBezTo>
                    <a:cubicBezTo>
                      <a:pt x="278" y="1695"/>
                      <a:pt x="279" y="1695"/>
                      <a:pt x="279" y="1695"/>
                    </a:cubicBezTo>
                    <a:cubicBezTo>
                      <a:pt x="281" y="1697"/>
                      <a:pt x="283" y="1699"/>
                      <a:pt x="283" y="1701"/>
                    </a:cubicBezTo>
                    <a:cubicBezTo>
                      <a:pt x="283" y="1701"/>
                      <a:pt x="283" y="1701"/>
                      <a:pt x="283" y="1701"/>
                    </a:cubicBezTo>
                    <a:cubicBezTo>
                      <a:pt x="284" y="1701"/>
                      <a:pt x="285" y="1701"/>
                      <a:pt x="286" y="1701"/>
                    </a:cubicBezTo>
                    <a:cubicBezTo>
                      <a:pt x="287" y="1702"/>
                      <a:pt x="287" y="1703"/>
                      <a:pt x="287" y="1704"/>
                    </a:cubicBezTo>
                    <a:cubicBezTo>
                      <a:pt x="287" y="1706"/>
                      <a:pt x="286" y="1707"/>
                      <a:pt x="284" y="1707"/>
                    </a:cubicBezTo>
                    <a:cubicBezTo>
                      <a:pt x="284" y="1707"/>
                      <a:pt x="284" y="1707"/>
                      <a:pt x="284" y="1707"/>
                    </a:cubicBezTo>
                    <a:cubicBezTo>
                      <a:pt x="283" y="1707"/>
                      <a:pt x="283" y="1707"/>
                      <a:pt x="283" y="1707"/>
                    </a:cubicBezTo>
                    <a:cubicBezTo>
                      <a:pt x="282" y="1707"/>
                      <a:pt x="281" y="1706"/>
                      <a:pt x="281" y="1705"/>
                    </a:cubicBezTo>
                    <a:cubicBezTo>
                      <a:pt x="281" y="1705"/>
                      <a:pt x="281" y="1705"/>
                      <a:pt x="281" y="1705"/>
                    </a:cubicBezTo>
                    <a:cubicBezTo>
                      <a:pt x="279" y="1706"/>
                      <a:pt x="277" y="1707"/>
                      <a:pt x="275" y="1706"/>
                    </a:cubicBezTo>
                    <a:cubicBezTo>
                      <a:pt x="273" y="1705"/>
                      <a:pt x="271" y="1703"/>
                      <a:pt x="270" y="1700"/>
                    </a:cubicBezTo>
                    <a:cubicBezTo>
                      <a:pt x="269" y="1697"/>
                      <a:pt x="264" y="1695"/>
                      <a:pt x="261" y="1696"/>
                    </a:cubicBezTo>
                    <a:cubicBezTo>
                      <a:pt x="260" y="1696"/>
                      <a:pt x="260" y="1697"/>
                      <a:pt x="260" y="1697"/>
                    </a:cubicBezTo>
                    <a:cubicBezTo>
                      <a:pt x="261" y="1703"/>
                      <a:pt x="256" y="1704"/>
                      <a:pt x="255" y="1704"/>
                    </a:cubicBezTo>
                    <a:cubicBezTo>
                      <a:pt x="255" y="1704"/>
                      <a:pt x="256" y="1704"/>
                      <a:pt x="258" y="1704"/>
                    </a:cubicBezTo>
                    <a:cubicBezTo>
                      <a:pt x="260" y="1703"/>
                      <a:pt x="263" y="1704"/>
                      <a:pt x="264" y="1705"/>
                    </a:cubicBezTo>
                    <a:cubicBezTo>
                      <a:pt x="266" y="1707"/>
                      <a:pt x="267" y="1710"/>
                      <a:pt x="267" y="1712"/>
                    </a:cubicBezTo>
                    <a:cubicBezTo>
                      <a:pt x="267" y="1716"/>
                      <a:pt x="262" y="1716"/>
                      <a:pt x="260" y="1716"/>
                    </a:cubicBezTo>
                    <a:cubicBezTo>
                      <a:pt x="260" y="1715"/>
                      <a:pt x="259" y="1715"/>
                      <a:pt x="259" y="1715"/>
                    </a:cubicBezTo>
                    <a:cubicBezTo>
                      <a:pt x="259" y="1718"/>
                      <a:pt x="259" y="1721"/>
                      <a:pt x="258" y="1722"/>
                    </a:cubicBezTo>
                    <a:cubicBezTo>
                      <a:pt x="256" y="1723"/>
                      <a:pt x="254" y="1722"/>
                      <a:pt x="252" y="1721"/>
                    </a:cubicBezTo>
                    <a:cubicBezTo>
                      <a:pt x="251" y="1720"/>
                      <a:pt x="249" y="1721"/>
                      <a:pt x="247" y="1721"/>
                    </a:cubicBezTo>
                    <a:cubicBezTo>
                      <a:pt x="245" y="1721"/>
                      <a:pt x="241" y="1722"/>
                      <a:pt x="238" y="1719"/>
                    </a:cubicBezTo>
                    <a:cubicBezTo>
                      <a:pt x="236" y="1718"/>
                      <a:pt x="236" y="1718"/>
                      <a:pt x="233" y="1718"/>
                    </a:cubicBezTo>
                    <a:cubicBezTo>
                      <a:pt x="232" y="1718"/>
                      <a:pt x="231" y="1718"/>
                      <a:pt x="229" y="1718"/>
                    </a:cubicBezTo>
                    <a:cubicBezTo>
                      <a:pt x="225" y="1718"/>
                      <a:pt x="224" y="1715"/>
                      <a:pt x="223" y="1714"/>
                    </a:cubicBezTo>
                    <a:cubicBezTo>
                      <a:pt x="223" y="1711"/>
                      <a:pt x="225" y="1708"/>
                      <a:pt x="228" y="1706"/>
                    </a:cubicBezTo>
                    <a:cubicBezTo>
                      <a:pt x="228" y="1706"/>
                      <a:pt x="229" y="1706"/>
                      <a:pt x="229" y="1706"/>
                    </a:cubicBezTo>
                    <a:cubicBezTo>
                      <a:pt x="229" y="1705"/>
                      <a:pt x="228" y="1705"/>
                      <a:pt x="227" y="1704"/>
                    </a:cubicBezTo>
                    <a:cubicBezTo>
                      <a:pt x="218" y="1701"/>
                      <a:pt x="217" y="1698"/>
                      <a:pt x="214" y="1689"/>
                    </a:cubicBezTo>
                    <a:cubicBezTo>
                      <a:pt x="212" y="1681"/>
                      <a:pt x="211" y="1680"/>
                      <a:pt x="204" y="1681"/>
                    </a:cubicBezTo>
                    <a:cubicBezTo>
                      <a:pt x="196" y="1682"/>
                      <a:pt x="194" y="1675"/>
                      <a:pt x="192" y="1669"/>
                    </a:cubicBezTo>
                    <a:cubicBezTo>
                      <a:pt x="191" y="1667"/>
                      <a:pt x="190" y="1665"/>
                      <a:pt x="190" y="1663"/>
                    </a:cubicBezTo>
                    <a:cubicBezTo>
                      <a:pt x="190" y="1666"/>
                      <a:pt x="190" y="1669"/>
                      <a:pt x="191" y="1671"/>
                    </a:cubicBezTo>
                    <a:cubicBezTo>
                      <a:pt x="191" y="1673"/>
                      <a:pt x="192" y="1674"/>
                      <a:pt x="194" y="1676"/>
                    </a:cubicBezTo>
                    <a:cubicBezTo>
                      <a:pt x="195" y="1678"/>
                      <a:pt x="197" y="1681"/>
                      <a:pt x="199" y="1684"/>
                    </a:cubicBezTo>
                    <a:cubicBezTo>
                      <a:pt x="203" y="1691"/>
                      <a:pt x="198" y="1694"/>
                      <a:pt x="196" y="1695"/>
                    </a:cubicBezTo>
                    <a:cubicBezTo>
                      <a:pt x="196" y="1695"/>
                      <a:pt x="195" y="1695"/>
                      <a:pt x="195" y="1696"/>
                    </a:cubicBezTo>
                    <a:cubicBezTo>
                      <a:pt x="195" y="1696"/>
                      <a:pt x="195" y="1696"/>
                      <a:pt x="195" y="1696"/>
                    </a:cubicBezTo>
                    <a:cubicBezTo>
                      <a:pt x="197" y="1699"/>
                      <a:pt x="198" y="1703"/>
                      <a:pt x="199" y="1706"/>
                    </a:cubicBezTo>
                    <a:cubicBezTo>
                      <a:pt x="200" y="1709"/>
                      <a:pt x="200" y="1712"/>
                      <a:pt x="201" y="1713"/>
                    </a:cubicBezTo>
                    <a:cubicBezTo>
                      <a:pt x="204" y="1717"/>
                      <a:pt x="206" y="1724"/>
                      <a:pt x="202" y="1736"/>
                    </a:cubicBezTo>
                    <a:cubicBezTo>
                      <a:pt x="199" y="1743"/>
                      <a:pt x="194" y="1743"/>
                      <a:pt x="192" y="1743"/>
                    </a:cubicBezTo>
                    <a:cubicBezTo>
                      <a:pt x="188" y="1742"/>
                      <a:pt x="184" y="1739"/>
                      <a:pt x="184" y="1735"/>
                    </a:cubicBezTo>
                    <a:cubicBezTo>
                      <a:pt x="184" y="1733"/>
                      <a:pt x="183" y="1732"/>
                      <a:pt x="181" y="1730"/>
                    </a:cubicBezTo>
                    <a:cubicBezTo>
                      <a:pt x="179" y="1728"/>
                      <a:pt x="177" y="1726"/>
                      <a:pt x="175" y="1721"/>
                    </a:cubicBezTo>
                    <a:cubicBezTo>
                      <a:pt x="175" y="1721"/>
                      <a:pt x="175" y="1721"/>
                      <a:pt x="175" y="1720"/>
                    </a:cubicBezTo>
                    <a:cubicBezTo>
                      <a:pt x="174" y="1721"/>
                      <a:pt x="174" y="1724"/>
                      <a:pt x="174" y="1726"/>
                    </a:cubicBezTo>
                    <a:cubicBezTo>
                      <a:pt x="176" y="1730"/>
                      <a:pt x="175" y="1732"/>
                      <a:pt x="174" y="1735"/>
                    </a:cubicBezTo>
                    <a:cubicBezTo>
                      <a:pt x="174" y="1736"/>
                      <a:pt x="173" y="1738"/>
                      <a:pt x="173" y="1740"/>
                    </a:cubicBezTo>
                    <a:cubicBezTo>
                      <a:pt x="174" y="1745"/>
                      <a:pt x="170" y="1748"/>
                      <a:pt x="167" y="1748"/>
                    </a:cubicBezTo>
                    <a:cubicBezTo>
                      <a:pt x="163" y="1749"/>
                      <a:pt x="159" y="1747"/>
                      <a:pt x="158" y="1743"/>
                    </a:cubicBezTo>
                    <a:cubicBezTo>
                      <a:pt x="156" y="1738"/>
                      <a:pt x="159" y="1732"/>
                      <a:pt x="160" y="1727"/>
                    </a:cubicBezTo>
                    <a:cubicBezTo>
                      <a:pt x="161" y="1726"/>
                      <a:pt x="161" y="1725"/>
                      <a:pt x="161" y="1724"/>
                    </a:cubicBezTo>
                    <a:cubicBezTo>
                      <a:pt x="162" y="1724"/>
                      <a:pt x="162" y="1723"/>
                      <a:pt x="162" y="1723"/>
                    </a:cubicBezTo>
                    <a:cubicBezTo>
                      <a:pt x="161" y="1723"/>
                      <a:pt x="159" y="1722"/>
                      <a:pt x="156" y="1722"/>
                    </a:cubicBezTo>
                    <a:cubicBezTo>
                      <a:pt x="154" y="1722"/>
                      <a:pt x="154" y="1722"/>
                      <a:pt x="154" y="1722"/>
                    </a:cubicBezTo>
                    <a:cubicBezTo>
                      <a:pt x="153" y="1723"/>
                      <a:pt x="154" y="1727"/>
                      <a:pt x="155" y="1730"/>
                    </a:cubicBezTo>
                    <a:cubicBezTo>
                      <a:pt x="156" y="1737"/>
                      <a:pt x="154" y="1746"/>
                      <a:pt x="152" y="1754"/>
                    </a:cubicBezTo>
                    <a:cubicBezTo>
                      <a:pt x="152" y="1755"/>
                      <a:pt x="152" y="1755"/>
                      <a:pt x="152" y="1755"/>
                    </a:cubicBezTo>
                    <a:cubicBezTo>
                      <a:pt x="151" y="1761"/>
                      <a:pt x="146" y="1764"/>
                      <a:pt x="142" y="1764"/>
                    </a:cubicBezTo>
                    <a:cubicBezTo>
                      <a:pt x="140" y="1764"/>
                      <a:pt x="138" y="1763"/>
                      <a:pt x="138" y="1760"/>
                    </a:cubicBezTo>
                    <a:cubicBezTo>
                      <a:pt x="138" y="1760"/>
                      <a:pt x="138" y="1760"/>
                      <a:pt x="138" y="1760"/>
                    </a:cubicBezTo>
                    <a:cubicBezTo>
                      <a:pt x="138" y="1756"/>
                      <a:pt x="138" y="1755"/>
                      <a:pt x="135" y="1755"/>
                    </a:cubicBezTo>
                    <a:cubicBezTo>
                      <a:pt x="135" y="1755"/>
                      <a:pt x="135" y="1755"/>
                      <a:pt x="135" y="1755"/>
                    </a:cubicBezTo>
                    <a:cubicBezTo>
                      <a:pt x="132" y="1755"/>
                      <a:pt x="126" y="1761"/>
                      <a:pt x="124" y="1765"/>
                    </a:cubicBezTo>
                    <a:cubicBezTo>
                      <a:pt x="122" y="1769"/>
                      <a:pt x="120" y="1775"/>
                      <a:pt x="112" y="1773"/>
                    </a:cubicBezTo>
                    <a:cubicBezTo>
                      <a:pt x="105" y="1772"/>
                      <a:pt x="103" y="1772"/>
                      <a:pt x="102" y="1774"/>
                    </a:cubicBezTo>
                    <a:cubicBezTo>
                      <a:pt x="100" y="1777"/>
                      <a:pt x="98" y="1779"/>
                      <a:pt x="94" y="1779"/>
                    </a:cubicBezTo>
                    <a:cubicBezTo>
                      <a:pt x="91" y="1780"/>
                      <a:pt x="88" y="1779"/>
                      <a:pt x="85" y="1777"/>
                    </a:cubicBezTo>
                    <a:cubicBezTo>
                      <a:pt x="81" y="1774"/>
                      <a:pt x="81" y="1771"/>
                      <a:pt x="81" y="1769"/>
                    </a:cubicBezTo>
                    <a:cubicBezTo>
                      <a:pt x="80" y="1767"/>
                      <a:pt x="80" y="1767"/>
                      <a:pt x="78" y="1766"/>
                    </a:cubicBezTo>
                    <a:cubicBezTo>
                      <a:pt x="75" y="1765"/>
                      <a:pt x="73" y="1767"/>
                      <a:pt x="69" y="1771"/>
                    </a:cubicBezTo>
                    <a:cubicBezTo>
                      <a:pt x="67" y="1773"/>
                      <a:pt x="66" y="1774"/>
                      <a:pt x="64" y="1776"/>
                    </a:cubicBezTo>
                    <a:cubicBezTo>
                      <a:pt x="64" y="1776"/>
                      <a:pt x="64" y="1776"/>
                      <a:pt x="64" y="1776"/>
                    </a:cubicBezTo>
                    <a:cubicBezTo>
                      <a:pt x="64" y="1776"/>
                      <a:pt x="65" y="1777"/>
                      <a:pt x="65" y="1777"/>
                    </a:cubicBezTo>
                    <a:cubicBezTo>
                      <a:pt x="66" y="1778"/>
                      <a:pt x="68" y="1780"/>
                      <a:pt x="68" y="1782"/>
                    </a:cubicBezTo>
                    <a:cubicBezTo>
                      <a:pt x="68" y="1785"/>
                      <a:pt x="66" y="1787"/>
                      <a:pt x="61" y="1790"/>
                    </a:cubicBezTo>
                    <a:cubicBezTo>
                      <a:pt x="59" y="1790"/>
                      <a:pt x="58" y="1791"/>
                      <a:pt x="57" y="1792"/>
                    </a:cubicBezTo>
                    <a:cubicBezTo>
                      <a:pt x="56" y="1793"/>
                      <a:pt x="54" y="1795"/>
                      <a:pt x="52" y="1794"/>
                    </a:cubicBezTo>
                    <a:cubicBezTo>
                      <a:pt x="50" y="1793"/>
                      <a:pt x="50" y="1792"/>
                      <a:pt x="50" y="1792"/>
                    </a:cubicBezTo>
                    <a:cubicBezTo>
                      <a:pt x="49" y="1790"/>
                      <a:pt x="50" y="1788"/>
                      <a:pt x="51" y="1785"/>
                    </a:cubicBezTo>
                    <a:cubicBezTo>
                      <a:pt x="52" y="1784"/>
                      <a:pt x="52" y="1783"/>
                      <a:pt x="53" y="1782"/>
                    </a:cubicBezTo>
                    <a:cubicBezTo>
                      <a:pt x="53" y="1781"/>
                      <a:pt x="53" y="1780"/>
                      <a:pt x="52" y="1780"/>
                    </a:cubicBezTo>
                    <a:cubicBezTo>
                      <a:pt x="52" y="1779"/>
                      <a:pt x="51" y="1779"/>
                      <a:pt x="51" y="1779"/>
                    </a:cubicBezTo>
                    <a:cubicBezTo>
                      <a:pt x="51" y="1779"/>
                      <a:pt x="50" y="1779"/>
                      <a:pt x="50" y="1780"/>
                    </a:cubicBezTo>
                    <a:cubicBezTo>
                      <a:pt x="49" y="1787"/>
                      <a:pt x="47" y="1788"/>
                      <a:pt x="37" y="1788"/>
                    </a:cubicBezTo>
                    <a:cubicBezTo>
                      <a:pt x="37" y="1788"/>
                      <a:pt x="37" y="1788"/>
                      <a:pt x="37" y="1788"/>
                    </a:cubicBezTo>
                    <a:cubicBezTo>
                      <a:pt x="30" y="1788"/>
                      <a:pt x="26" y="1791"/>
                      <a:pt x="22" y="1795"/>
                    </a:cubicBezTo>
                    <a:cubicBezTo>
                      <a:pt x="20" y="1796"/>
                      <a:pt x="18" y="1798"/>
                      <a:pt x="17" y="1799"/>
                    </a:cubicBezTo>
                    <a:cubicBezTo>
                      <a:pt x="13" y="1801"/>
                      <a:pt x="10" y="1803"/>
                      <a:pt x="7" y="1803"/>
                    </a:cubicBezTo>
                    <a:close/>
                    <a:moveTo>
                      <a:pt x="283" y="1704"/>
                    </a:move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3" y="1705"/>
                      <a:pt x="283" y="1705"/>
                      <a:pt x="283" y="1705"/>
                    </a:cubicBezTo>
                    <a:cubicBezTo>
                      <a:pt x="284" y="1706"/>
                      <a:pt x="284" y="1706"/>
                      <a:pt x="285" y="1706"/>
                    </a:cubicBez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4" y="1704"/>
                      <a:pt x="284" y="1704"/>
                      <a:pt x="284" y="1704"/>
                    </a:cubicBezTo>
                    <a:cubicBezTo>
                      <a:pt x="284" y="1703"/>
                      <a:pt x="284" y="1703"/>
                      <a:pt x="284" y="1703"/>
                    </a:cubicBezTo>
                    <a:cubicBezTo>
                      <a:pt x="283" y="1703"/>
                      <a:pt x="283" y="1703"/>
                      <a:pt x="283" y="1704"/>
                    </a:cubicBezTo>
                    <a:cubicBezTo>
                      <a:pt x="283" y="1704"/>
                      <a:pt x="283" y="1704"/>
                      <a:pt x="283" y="1704"/>
                    </a:cubicBezTo>
                    <a:close/>
                    <a:moveTo>
                      <a:pt x="285" y="1703"/>
                    </a:move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3"/>
                      <a:pt x="285" y="1703"/>
                    </a:cubicBezTo>
                    <a:close/>
                    <a:moveTo>
                      <a:pt x="295" y="1674"/>
                    </a:moveTo>
                    <a:cubicBezTo>
                      <a:pt x="295" y="1674"/>
                      <a:pt x="295" y="1674"/>
                      <a:pt x="295" y="1674"/>
                    </a:cubicBezTo>
                    <a:close/>
                    <a:moveTo>
                      <a:pt x="584" y="1505"/>
                    </a:moveTo>
                    <a:cubicBezTo>
                      <a:pt x="584" y="1505"/>
                      <a:pt x="584" y="1506"/>
                      <a:pt x="584" y="1507"/>
                    </a:cubicBezTo>
                    <a:cubicBezTo>
                      <a:pt x="585" y="1506"/>
                      <a:pt x="585" y="1505"/>
                      <a:pt x="586" y="1503"/>
                    </a:cubicBezTo>
                    <a:cubicBezTo>
                      <a:pt x="586" y="1503"/>
                      <a:pt x="586" y="1503"/>
                      <a:pt x="585" y="1503"/>
                    </a:cubicBezTo>
                    <a:cubicBezTo>
                      <a:pt x="585" y="1503"/>
                      <a:pt x="585" y="1503"/>
                      <a:pt x="585" y="1503"/>
                    </a:cubicBezTo>
                    <a:cubicBezTo>
                      <a:pt x="585" y="1503"/>
                      <a:pt x="585" y="1503"/>
                      <a:pt x="585" y="1504"/>
                    </a:cubicBezTo>
                    <a:cubicBezTo>
                      <a:pt x="584" y="1504"/>
                      <a:pt x="584" y="1504"/>
                      <a:pt x="584" y="1505"/>
                    </a:cubicBezTo>
                    <a:close/>
                    <a:moveTo>
                      <a:pt x="667" y="1321"/>
                    </a:moveTo>
                    <a:cubicBezTo>
                      <a:pt x="667" y="1322"/>
                      <a:pt x="668" y="1323"/>
                      <a:pt x="669" y="1326"/>
                    </a:cubicBezTo>
                    <a:cubicBezTo>
                      <a:pt x="670" y="1327"/>
                      <a:pt x="670" y="1327"/>
                      <a:pt x="671" y="1327"/>
                    </a:cubicBezTo>
                    <a:cubicBezTo>
                      <a:pt x="673" y="1327"/>
                      <a:pt x="674" y="1326"/>
                      <a:pt x="675" y="1325"/>
                    </a:cubicBezTo>
                    <a:cubicBezTo>
                      <a:pt x="676" y="1325"/>
                      <a:pt x="677" y="1324"/>
                      <a:pt x="677" y="1323"/>
                    </a:cubicBezTo>
                    <a:cubicBezTo>
                      <a:pt x="675" y="1324"/>
                      <a:pt x="672" y="1323"/>
                      <a:pt x="669" y="1322"/>
                    </a:cubicBezTo>
                    <a:cubicBezTo>
                      <a:pt x="668" y="1322"/>
                      <a:pt x="668" y="1322"/>
                      <a:pt x="668" y="1322"/>
                    </a:cubicBezTo>
                    <a:cubicBezTo>
                      <a:pt x="668" y="1321"/>
                      <a:pt x="668" y="1321"/>
                      <a:pt x="667" y="1321"/>
                    </a:cubicBezTo>
                    <a:close/>
                    <a:moveTo>
                      <a:pt x="667" y="1321"/>
                    </a:moveTo>
                    <a:cubicBezTo>
                      <a:pt x="667" y="1321"/>
                      <a:pt x="667" y="1321"/>
                      <a:pt x="667" y="1321"/>
                    </a:cubicBezTo>
                    <a:close/>
                    <a:moveTo>
                      <a:pt x="688" y="1305"/>
                    </a:moveTo>
                    <a:cubicBezTo>
                      <a:pt x="688" y="1305"/>
                      <a:pt x="687" y="1306"/>
                      <a:pt x="686" y="1306"/>
                    </a:cubicBezTo>
                    <a:cubicBezTo>
                      <a:pt x="683" y="1308"/>
                      <a:pt x="682" y="1308"/>
                      <a:pt x="682" y="1309"/>
                    </a:cubicBezTo>
                    <a:cubicBezTo>
                      <a:pt x="682" y="1309"/>
                      <a:pt x="682" y="1310"/>
                      <a:pt x="682" y="1310"/>
                    </a:cubicBezTo>
                    <a:cubicBezTo>
                      <a:pt x="683" y="1309"/>
                      <a:pt x="685" y="1308"/>
                      <a:pt x="688" y="1305"/>
                    </a:cubicBezTo>
                    <a:close/>
                    <a:moveTo>
                      <a:pt x="670" y="1303"/>
                    </a:moveTo>
                    <a:cubicBezTo>
                      <a:pt x="673" y="1303"/>
                      <a:pt x="675" y="1306"/>
                      <a:pt x="678" y="1309"/>
                    </a:cubicBezTo>
                    <a:cubicBezTo>
                      <a:pt x="678" y="1305"/>
                      <a:pt x="681" y="1303"/>
                      <a:pt x="684" y="1302"/>
                    </a:cubicBezTo>
                    <a:cubicBezTo>
                      <a:pt x="686" y="1301"/>
                      <a:pt x="688" y="1300"/>
                      <a:pt x="689" y="1298"/>
                    </a:cubicBezTo>
                    <a:cubicBezTo>
                      <a:pt x="689" y="1296"/>
                      <a:pt x="690" y="1294"/>
                      <a:pt x="691" y="1293"/>
                    </a:cubicBezTo>
                    <a:cubicBezTo>
                      <a:pt x="691" y="1292"/>
                      <a:pt x="692" y="1291"/>
                      <a:pt x="692" y="1291"/>
                    </a:cubicBezTo>
                    <a:cubicBezTo>
                      <a:pt x="692" y="1291"/>
                      <a:pt x="691" y="1291"/>
                      <a:pt x="691" y="1291"/>
                    </a:cubicBezTo>
                    <a:cubicBezTo>
                      <a:pt x="687" y="1290"/>
                      <a:pt x="687" y="1290"/>
                      <a:pt x="686" y="1295"/>
                    </a:cubicBezTo>
                    <a:cubicBezTo>
                      <a:pt x="686" y="1297"/>
                      <a:pt x="685" y="1299"/>
                      <a:pt x="683" y="1300"/>
                    </a:cubicBezTo>
                    <a:cubicBezTo>
                      <a:pt x="681" y="1301"/>
                      <a:pt x="678" y="1300"/>
                      <a:pt x="676" y="1298"/>
                    </a:cubicBezTo>
                    <a:cubicBezTo>
                      <a:pt x="675" y="1298"/>
                      <a:pt x="675" y="1298"/>
                      <a:pt x="674" y="1297"/>
                    </a:cubicBezTo>
                    <a:cubicBezTo>
                      <a:pt x="672" y="1296"/>
                      <a:pt x="668" y="1295"/>
                      <a:pt x="666" y="1296"/>
                    </a:cubicBezTo>
                    <a:cubicBezTo>
                      <a:pt x="665" y="1296"/>
                      <a:pt x="664" y="1297"/>
                      <a:pt x="664" y="1299"/>
                    </a:cubicBezTo>
                    <a:cubicBezTo>
                      <a:pt x="663" y="1301"/>
                      <a:pt x="663" y="1302"/>
                      <a:pt x="664" y="1303"/>
                    </a:cubicBezTo>
                    <a:cubicBezTo>
                      <a:pt x="664" y="1304"/>
                      <a:pt x="667" y="1303"/>
                      <a:pt x="668" y="1303"/>
                    </a:cubicBezTo>
                    <a:cubicBezTo>
                      <a:pt x="669" y="1303"/>
                      <a:pt x="669" y="1303"/>
                      <a:pt x="669" y="1303"/>
                    </a:cubicBezTo>
                    <a:cubicBezTo>
                      <a:pt x="669" y="1303"/>
                      <a:pt x="669" y="1303"/>
                      <a:pt x="670" y="1303"/>
                    </a:cubicBezTo>
                    <a:close/>
                    <a:moveTo>
                      <a:pt x="802" y="1715"/>
                    </a:moveTo>
                    <a:cubicBezTo>
                      <a:pt x="800" y="1715"/>
                      <a:pt x="799" y="1714"/>
                      <a:pt x="798" y="1714"/>
                    </a:cubicBezTo>
                    <a:cubicBezTo>
                      <a:pt x="795" y="1713"/>
                      <a:pt x="792" y="1712"/>
                      <a:pt x="789" y="1706"/>
                    </a:cubicBezTo>
                    <a:cubicBezTo>
                      <a:pt x="786" y="1702"/>
                      <a:pt x="785" y="1697"/>
                      <a:pt x="784" y="1691"/>
                    </a:cubicBezTo>
                    <a:cubicBezTo>
                      <a:pt x="783" y="1690"/>
                      <a:pt x="783" y="1689"/>
                      <a:pt x="783" y="1687"/>
                    </a:cubicBezTo>
                    <a:cubicBezTo>
                      <a:pt x="782" y="1682"/>
                      <a:pt x="778" y="1679"/>
                      <a:pt x="774" y="1675"/>
                    </a:cubicBezTo>
                    <a:cubicBezTo>
                      <a:pt x="773" y="1674"/>
                      <a:pt x="773" y="1674"/>
                      <a:pt x="773" y="1674"/>
                    </a:cubicBezTo>
                    <a:cubicBezTo>
                      <a:pt x="771" y="1672"/>
                      <a:pt x="767" y="1671"/>
                      <a:pt x="764" y="1670"/>
                    </a:cubicBezTo>
                    <a:cubicBezTo>
                      <a:pt x="757" y="1668"/>
                      <a:pt x="749" y="1665"/>
                      <a:pt x="749" y="1653"/>
                    </a:cubicBezTo>
                    <a:cubicBezTo>
                      <a:pt x="749" y="1651"/>
                      <a:pt x="748" y="1650"/>
                      <a:pt x="746" y="1648"/>
                    </a:cubicBezTo>
                    <a:cubicBezTo>
                      <a:pt x="744" y="1646"/>
                      <a:pt x="742" y="1644"/>
                      <a:pt x="742" y="1640"/>
                    </a:cubicBezTo>
                    <a:cubicBezTo>
                      <a:pt x="742" y="1637"/>
                      <a:pt x="740" y="1635"/>
                      <a:pt x="738" y="1633"/>
                    </a:cubicBezTo>
                    <a:cubicBezTo>
                      <a:pt x="737" y="1630"/>
                      <a:pt x="735" y="1628"/>
                      <a:pt x="734" y="1624"/>
                    </a:cubicBezTo>
                    <a:cubicBezTo>
                      <a:pt x="733" y="1623"/>
                      <a:pt x="732" y="1623"/>
                      <a:pt x="731" y="1622"/>
                    </a:cubicBezTo>
                    <a:cubicBezTo>
                      <a:pt x="729" y="1622"/>
                      <a:pt x="727" y="1621"/>
                      <a:pt x="726" y="1619"/>
                    </a:cubicBezTo>
                    <a:cubicBezTo>
                      <a:pt x="726" y="1618"/>
                      <a:pt x="726" y="1617"/>
                      <a:pt x="727" y="1615"/>
                    </a:cubicBezTo>
                    <a:cubicBezTo>
                      <a:pt x="727" y="1615"/>
                      <a:pt x="727" y="1615"/>
                      <a:pt x="727" y="1615"/>
                    </a:cubicBezTo>
                    <a:cubicBezTo>
                      <a:pt x="729" y="1613"/>
                      <a:pt x="729" y="1612"/>
                      <a:pt x="728" y="1611"/>
                    </a:cubicBezTo>
                    <a:cubicBezTo>
                      <a:pt x="728" y="1608"/>
                      <a:pt x="727" y="1605"/>
                      <a:pt x="728" y="1601"/>
                    </a:cubicBezTo>
                    <a:cubicBezTo>
                      <a:pt x="728" y="1599"/>
                      <a:pt x="729" y="1597"/>
                      <a:pt x="729" y="1594"/>
                    </a:cubicBezTo>
                    <a:cubicBezTo>
                      <a:pt x="730" y="1590"/>
                      <a:pt x="731" y="1586"/>
                      <a:pt x="731" y="1583"/>
                    </a:cubicBezTo>
                    <a:cubicBezTo>
                      <a:pt x="731" y="1575"/>
                      <a:pt x="731" y="1574"/>
                      <a:pt x="729" y="1570"/>
                    </a:cubicBezTo>
                    <a:cubicBezTo>
                      <a:pt x="728" y="1566"/>
                      <a:pt x="736" y="1542"/>
                      <a:pt x="739" y="1538"/>
                    </a:cubicBezTo>
                    <a:cubicBezTo>
                      <a:pt x="741" y="1537"/>
                      <a:pt x="742" y="1533"/>
                      <a:pt x="743" y="1530"/>
                    </a:cubicBezTo>
                    <a:cubicBezTo>
                      <a:pt x="745" y="1527"/>
                      <a:pt x="746" y="1523"/>
                      <a:pt x="748" y="1521"/>
                    </a:cubicBezTo>
                    <a:cubicBezTo>
                      <a:pt x="750" y="1518"/>
                      <a:pt x="752" y="1513"/>
                      <a:pt x="752" y="1511"/>
                    </a:cubicBezTo>
                    <a:cubicBezTo>
                      <a:pt x="751" y="1508"/>
                      <a:pt x="753" y="1504"/>
                      <a:pt x="756" y="1500"/>
                    </a:cubicBezTo>
                    <a:cubicBezTo>
                      <a:pt x="756" y="1500"/>
                      <a:pt x="756" y="1500"/>
                      <a:pt x="756" y="1500"/>
                    </a:cubicBezTo>
                    <a:cubicBezTo>
                      <a:pt x="758" y="1497"/>
                      <a:pt x="758" y="1497"/>
                      <a:pt x="759" y="1494"/>
                    </a:cubicBezTo>
                    <a:cubicBezTo>
                      <a:pt x="760" y="1489"/>
                      <a:pt x="760" y="1489"/>
                      <a:pt x="763" y="1485"/>
                    </a:cubicBezTo>
                    <a:cubicBezTo>
                      <a:pt x="764" y="1485"/>
                      <a:pt x="764" y="1485"/>
                      <a:pt x="764" y="1485"/>
                    </a:cubicBezTo>
                    <a:cubicBezTo>
                      <a:pt x="765" y="1483"/>
                      <a:pt x="765" y="1483"/>
                      <a:pt x="765" y="1480"/>
                    </a:cubicBezTo>
                    <a:cubicBezTo>
                      <a:pt x="764" y="1476"/>
                      <a:pt x="767" y="1473"/>
                      <a:pt x="770" y="1470"/>
                    </a:cubicBezTo>
                    <a:cubicBezTo>
                      <a:pt x="771" y="1469"/>
                      <a:pt x="772" y="1468"/>
                      <a:pt x="773" y="1466"/>
                    </a:cubicBezTo>
                    <a:cubicBezTo>
                      <a:pt x="774" y="1466"/>
                      <a:pt x="774" y="1465"/>
                      <a:pt x="775" y="1464"/>
                    </a:cubicBezTo>
                    <a:cubicBezTo>
                      <a:pt x="778" y="1460"/>
                      <a:pt x="782" y="1454"/>
                      <a:pt x="785" y="1444"/>
                    </a:cubicBezTo>
                    <a:cubicBezTo>
                      <a:pt x="788" y="1432"/>
                      <a:pt x="806" y="1422"/>
                      <a:pt x="813" y="1419"/>
                    </a:cubicBezTo>
                    <a:cubicBezTo>
                      <a:pt x="816" y="1417"/>
                      <a:pt x="820" y="1412"/>
                      <a:pt x="824" y="1408"/>
                    </a:cubicBezTo>
                    <a:cubicBezTo>
                      <a:pt x="827" y="1404"/>
                      <a:pt x="829" y="1401"/>
                      <a:pt x="832" y="1399"/>
                    </a:cubicBezTo>
                    <a:cubicBezTo>
                      <a:pt x="834" y="1396"/>
                      <a:pt x="837" y="1396"/>
                      <a:pt x="840" y="1397"/>
                    </a:cubicBezTo>
                    <a:cubicBezTo>
                      <a:pt x="842" y="1399"/>
                      <a:pt x="844" y="1403"/>
                      <a:pt x="843" y="1407"/>
                    </a:cubicBezTo>
                    <a:cubicBezTo>
                      <a:pt x="844" y="1408"/>
                      <a:pt x="854" y="1414"/>
                      <a:pt x="858" y="1415"/>
                    </a:cubicBezTo>
                    <a:cubicBezTo>
                      <a:pt x="864" y="1417"/>
                      <a:pt x="874" y="1425"/>
                      <a:pt x="872" y="1433"/>
                    </a:cubicBezTo>
                    <a:cubicBezTo>
                      <a:pt x="871" y="1438"/>
                      <a:pt x="868" y="1442"/>
                      <a:pt x="863" y="1447"/>
                    </a:cubicBezTo>
                    <a:cubicBezTo>
                      <a:pt x="860" y="1451"/>
                      <a:pt x="865" y="1461"/>
                      <a:pt x="867" y="1464"/>
                    </a:cubicBezTo>
                    <a:cubicBezTo>
                      <a:pt x="870" y="1468"/>
                      <a:pt x="869" y="1474"/>
                      <a:pt x="867" y="1479"/>
                    </a:cubicBezTo>
                    <a:cubicBezTo>
                      <a:pt x="867" y="1481"/>
                      <a:pt x="867" y="1482"/>
                      <a:pt x="867" y="1484"/>
                    </a:cubicBezTo>
                    <a:cubicBezTo>
                      <a:pt x="865" y="1489"/>
                      <a:pt x="864" y="1496"/>
                      <a:pt x="861" y="1503"/>
                    </a:cubicBezTo>
                    <a:cubicBezTo>
                      <a:pt x="857" y="1512"/>
                      <a:pt x="857" y="1514"/>
                      <a:pt x="857" y="1519"/>
                    </a:cubicBezTo>
                    <a:cubicBezTo>
                      <a:pt x="857" y="1521"/>
                      <a:pt x="857" y="1524"/>
                      <a:pt x="856" y="1528"/>
                    </a:cubicBezTo>
                    <a:cubicBezTo>
                      <a:pt x="856" y="1531"/>
                      <a:pt x="855" y="1533"/>
                      <a:pt x="855" y="1535"/>
                    </a:cubicBezTo>
                    <a:cubicBezTo>
                      <a:pt x="854" y="1541"/>
                      <a:pt x="853" y="1547"/>
                      <a:pt x="853" y="1555"/>
                    </a:cubicBezTo>
                    <a:cubicBezTo>
                      <a:pt x="853" y="1558"/>
                      <a:pt x="853" y="1558"/>
                      <a:pt x="853" y="1558"/>
                    </a:cubicBezTo>
                    <a:cubicBezTo>
                      <a:pt x="853" y="1568"/>
                      <a:pt x="853" y="1569"/>
                      <a:pt x="850" y="1580"/>
                    </a:cubicBezTo>
                    <a:cubicBezTo>
                      <a:pt x="846" y="1589"/>
                      <a:pt x="846" y="1590"/>
                      <a:pt x="846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8"/>
                      <a:pt x="847" y="1599"/>
                      <a:pt x="847" y="1600"/>
                    </a:cubicBezTo>
                    <a:cubicBezTo>
                      <a:pt x="847" y="1604"/>
                      <a:pt x="847" y="1605"/>
                      <a:pt x="844" y="1610"/>
                    </a:cubicBezTo>
                    <a:cubicBezTo>
                      <a:pt x="844" y="1611"/>
                      <a:pt x="844" y="1611"/>
                      <a:pt x="844" y="1611"/>
                    </a:cubicBezTo>
                    <a:cubicBezTo>
                      <a:pt x="840" y="1616"/>
                      <a:pt x="839" y="1618"/>
                      <a:pt x="835" y="1621"/>
                    </a:cubicBezTo>
                    <a:cubicBezTo>
                      <a:pt x="832" y="1624"/>
                      <a:pt x="832" y="1625"/>
                      <a:pt x="830" y="1628"/>
                    </a:cubicBezTo>
                    <a:cubicBezTo>
                      <a:pt x="829" y="1630"/>
                      <a:pt x="829" y="1630"/>
                      <a:pt x="829" y="1630"/>
                    </a:cubicBezTo>
                    <a:cubicBezTo>
                      <a:pt x="829" y="1631"/>
                      <a:pt x="828" y="1633"/>
                      <a:pt x="827" y="1635"/>
                    </a:cubicBezTo>
                    <a:cubicBezTo>
                      <a:pt x="826" y="1640"/>
                      <a:pt x="824" y="1646"/>
                      <a:pt x="820" y="1650"/>
                    </a:cubicBezTo>
                    <a:cubicBezTo>
                      <a:pt x="817" y="1653"/>
                      <a:pt x="817" y="1655"/>
                      <a:pt x="816" y="1658"/>
                    </a:cubicBezTo>
                    <a:cubicBezTo>
                      <a:pt x="815" y="1659"/>
                      <a:pt x="815" y="1660"/>
                      <a:pt x="815" y="1661"/>
                    </a:cubicBezTo>
                    <a:cubicBezTo>
                      <a:pt x="814" y="1662"/>
                      <a:pt x="814" y="1663"/>
                      <a:pt x="813" y="1665"/>
                    </a:cubicBezTo>
                    <a:cubicBezTo>
                      <a:pt x="810" y="1671"/>
                      <a:pt x="807" y="1678"/>
                      <a:pt x="808" y="1684"/>
                    </a:cubicBezTo>
                    <a:cubicBezTo>
                      <a:pt x="809" y="1691"/>
                      <a:pt x="809" y="1694"/>
                      <a:pt x="809" y="1699"/>
                    </a:cubicBezTo>
                    <a:cubicBezTo>
                      <a:pt x="808" y="1701"/>
                      <a:pt x="808" y="1703"/>
                      <a:pt x="808" y="1705"/>
                    </a:cubicBezTo>
                    <a:cubicBezTo>
                      <a:pt x="808" y="1709"/>
                      <a:pt x="807" y="1712"/>
                      <a:pt x="805" y="1713"/>
                    </a:cubicBezTo>
                    <a:cubicBezTo>
                      <a:pt x="804" y="1714"/>
                      <a:pt x="803" y="1715"/>
                      <a:pt x="802" y="1715"/>
                    </a:cubicBezTo>
                    <a:close/>
                    <a:moveTo>
                      <a:pt x="731" y="1617"/>
                    </a:moveTo>
                    <a:cubicBezTo>
                      <a:pt x="731" y="1618"/>
                      <a:pt x="732" y="1618"/>
                      <a:pt x="732" y="1618"/>
                    </a:cubicBezTo>
                    <a:cubicBezTo>
                      <a:pt x="734" y="1618"/>
                      <a:pt x="737" y="1620"/>
                      <a:pt x="738" y="1623"/>
                    </a:cubicBezTo>
                    <a:cubicBezTo>
                      <a:pt x="739" y="1625"/>
                      <a:pt x="740" y="1627"/>
                      <a:pt x="742" y="1630"/>
                    </a:cubicBezTo>
                    <a:cubicBezTo>
                      <a:pt x="744" y="1633"/>
                      <a:pt x="747" y="1636"/>
                      <a:pt x="747" y="1640"/>
                    </a:cubicBezTo>
                    <a:cubicBezTo>
                      <a:pt x="747" y="1642"/>
                      <a:pt x="748" y="1643"/>
                      <a:pt x="749" y="1644"/>
                    </a:cubicBezTo>
                    <a:cubicBezTo>
                      <a:pt x="752" y="1646"/>
                      <a:pt x="754" y="1649"/>
                      <a:pt x="754" y="1654"/>
                    </a:cubicBezTo>
                    <a:cubicBezTo>
                      <a:pt x="754" y="1661"/>
                      <a:pt x="758" y="1663"/>
                      <a:pt x="765" y="1665"/>
                    </a:cubicBezTo>
                    <a:cubicBezTo>
                      <a:pt x="769" y="1666"/>
                      <a:pt x="773" y="1668"/>
                      <a:pt x="776" y="1671"/>
                    </a:cubicBezTo>
                    <a:cubicBezTo>
                      <a:pt x="778" y="1672"/>
                      <a:pt x="778" y="1672"/>
                      <a:pt x="778" y="1672"/>
                    </a:cubicBezTo>
                    <a:cubicBezTo>
                      <a:pt x="781" y="1676"/>
                      <a:pt x="786" y="1680"/>
                      <a:pt x="787" y="1686"/>
                    </a:cubicBezTo>
                    <a:cubicBezTo>
                      <a:pt x="788" y="1688"/>
                      <a:pt x="788" y="1689"/>
                      <a:pt x="788" y="1690"/>
                    </a:cubicBezTo>
                    <a:cubicBezTo>
                      <a:pt x="789" y="1695"/>
                      <a:pt x="790" y="1700"/>
                      <a:pt x="792" y="1704"/>
                    </a:cubicBezTo>
                    <a:cubicBezTo>
                      <a:pt x="795" y="1708"/>
                      <a:pt x="797" y="1708"/>
                      <a:pt x="799" y="1709"/>
                    </a:cubicBezTo>
                    <a:cubicBezTo>
                      <a:pt x="801" y="1710"/>
                      <a:pt x="802" y="1710"/>
                      <a:pt x="803" y="1710"/>
                    </a:cubicBezTo>
                    <a:cubicBezTo>
                      <a:pt x="803" y="1709"/>
                      <a:pt x="804" y="1708"/>
                      <a:pt x="804" y="1705"/>
                    </a:cubicBezTo>
                    <a:cubicBezTo>
                      <a:pt x="804" y="1703"/>
                      <a:pt x="804" y="1701"/>
                      <a:pt x="804" y="1698"/>
                    </a:cubicBezTo>
                    <a:cubicBezTo>
                      <a:pt x="804" y="1694"/>
                      <a:pt x="804" y="1691"/>
                      <a:pt x="803" y="1685"/>
                    </a:cubicBezTo>
                    <a:cubicBezTo>
                      <a:pt x="802" y="1678"/>
                      <a:pt x="806" y="1669"/>
                      <a:pt x="809" y="1663"/>
                    </a:cubicBezTo>
                    <a:cubicBezTo>
                      <a:pt x="809" y="1662"/>
                      <a:pt x="810" y="1660"/>
                      <a:pt x="810" y="1659"/>
                    </a:cubicBezTo>
                    <a:cubicBezTo>
                      <a:pt x="811" y="1658"/>
                      <a:pt x="811" y="1657"/>
                      <a:pt x="811" y="1656"/>
                    </a:cubicBezTo>
                    <a:cubicBezTo>
                      <a:pt x="812" y="1653"/>
                      <a:pt x="813" y="1651"/>
                      <a:pt x="817" y="1647"/>
                    </a:cubicBezTo>
                    <a:cubicBezTo>
                      <a:pt x="820" y="1644"/>
                      <a:pt x="821" y="1638"/>
                      <a:pt x="823" y="1634"/>
                    </a:cubicBezTo>
                    <a:cubicBezTo>
                      <a:pt x="824" y="1631"/>
                      <a:pt x="825" y="1629"/>
                      <a:pt x="825" y="1628"/>
                    </a:cubicBezTo>
                    <a:cubicBezTo>
                      <a:pt x="826" y="1626"/>
                      <a:pt x="826" y="1626"/>
                      <a:pt x="826" y="1626"/>
                    </a:cubicBezTo>
                    <a:cubicBezTo>
                      <a:pt x="828" y="1623"/>
                      <a:pt x="829" y="1621"/>
                      <a:pt x="832" y="1618"/>
                    </a:cubicBezTo>
                    <a:cubicBezTo>
                      <a:pt x="835" y="1615"/>
                      <a:pt x="836" y="1613"/>
                      <a:pt x="840" y="1608"/>
                    </a:cubicBezTo>
                    <a:cubicBezTo>
                      <a:pt x="840" y="1607"/>
                      <a:pt x="840" y="1607"/>
                      <a:pt x="840" y="1607"/>
                    </a:cubicBezTo>
                    <a:cubicBezTo>
                      <a:pt x="842" y="1604"/>
                      <a:pt x="842" y="1603"/>
                      <a:pt x="842" y="1601"/>
                    </a:cubicBezTo>
                    <a:cubicBezTo>
                      <a:pt x="842" y="1600"/>
                      <a:pt x="842" y="1598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89"/>
                      <a:pt x="842" y="1588"/>
                      <a:pt x="845" y="1578"/>
                    </a:cubicBezTo>
                    <a:cubicBezTo>
                      <a:pt x="849" y="1569"/>
                      <a:pt x="849" y="1568"/>
                      <a:pt x="848" y="1558"/>
                    </a:cubicBezTo>
                    <a:cubicBezTo>
                      <a:pt x="848" y="1556"/>
                      <a:pt x="848" y="1556"/>
                      <a:pt x="848" y="1556"/>
                    </a:cubicBezTo>
                    <a:cubicBezTo>
                      <a:pt x="848" y="1546"/>
                      <a:pt x="849" y="1540"/>
                      <a:pt x="850" y="1534"/>
                    </a:cubicBezTo>
                    <a:cubicBezTo>
                      <a:pt x="851" y="1532"/>
                      <a:pt x="851" y="1530"/>
                      <a:pt x="851" y="1528"/>
                    </a:cubicBezTo>
                    <a:cubicBezTo>
                      <a:pt x="852" y="1524"/>
                      <a:pt x="852" y="1521"/>
                      <a:pt x="852" y="1519"/>
                    </a:cubicBezTo>
                    <a:cubicBezTo>
                      <a:pt x="852" y="1514"/>
                      <a:pt x="853" y="1511"/>
                      <a:pt x="857" y="1501"/>
                    </a:cubicBezTo>
                    <a:cubicBezTo>
                      <a:pt x="859" y="1495"/>
                      <a:pt x="861" y="1488"/>
                      <a:pt x="862" y="1483"/>
                    </a:cubicBezTo>
                    <a:cubicBezTo>
                      <a:pt x="862" y="1481"/>
                      <a:pt x="863" y="1480"/>
                      <a:pt x="863" y="1478"/>
                    </a:cubicBezTo>
                    <a:cubicBezTo>
                      <a:pt x="864" y="1476"/>
                      <a:pt x="865" y="1469"/>
                      <a:pt x="863" y="1467"/>
                    </a:cubicBezTo>
                    <a:cubicBezTo>
                      <a:pt x="861" y="1465"/>
                      <a:pt x="853" y="1451"/>
                      <a:pt x="860" y="1444"/>
                    </a:cubicBezTo>
                    <a:cubicBezTo>
                      <a:pt x="865" y="1440"/>
                      <a:pt x="867" y="1436"/>
                      <a:pt x="868" y="1432"/>
                    </a:cubicBezTo>
                    <a:cubicBezTo>
                      <a:pt x="869" y="1428"/>
                      <a:pt x="862" y="1421"/>
                      <a:pt x="857" y="1420"/>
                    </a:cubicBezTo>
                    <a:cubicBezTo>
                      <a:pt x="857" y="1420"/>
                      <a:pt x="837" y="1412"/>
                      <a:pt x="838" y="1405"/>
                    </a:cubicBezTo>
                    <a:cubicBezTo>
                      <a:pt x="839" y="1404"/>
                      <a:pt x="838" y="1402"/>
                      <a:pt x="837" y="1401"/>
                    </a:cubicBezTo>
                    <a:cubicBezTo>
                      <a:pt x="837" y="1401"/>
                      <a:pt x="836" y="1401"/>
                      <a:pt x="835" y="1402"/>
                    </a:cubicBezTo>
                    <a:cubicBezTo>
                      <a:pt x="833" y="1404"/>
                      <a:pt x="830" y="1407"/>
                      <a:pt x="827" y="1410"/>
                    </a:cubicBezTo>
                    <a:cubicBezTo>
                      <a:pt x="823" y="1416"/>
                      <a:pt x="819" y="1421"/>
                      <a:pt x="815" y="1423"/>
                    </a:cubicBezTo>
                    <a:cubicBezTo>
                      <a:pt x="810" y="1425"/>
                      <a:pt x="793" y="1434"/>
                      <a:pt x="789" y="1446"/>
                    </a:cubicBezTo>
                    <a:cubicBezTo>
                      <a:pt x="786" y="1457"/>
                      <a:pt x="782" y="1463"/>
                      <a:pt x="779" y="1467"/>
                    </a:cubicBezTo>
                    <a:cubicBezTo>
                      <a:pt x="778" y="1468"/>
                      <a:pt x="777" y="1468"/>
                      <a:pt x="777" y="1469"/>
                    </a:cubicBezTo>
                    <a:cubicBezTo>
                      <a:pt x="776" y="1471"/>
                      <a:pt x="774" y="1472"/>
                      <a:pt x="773" y="1473"/>
                    </a:cubicBezTo>
                    <a:cubicBezTo>
                      <a:pt x="770" y="1476"/>
                      <a:pt x="769" y="1477"/>
                      <a:pt x="769" y="1479"/>
                    </a:cubicBezTo>
                    <a:cubicBezTo>
                      <a:pt x="770" y="1484"/>
                      <a:pt x="770" y="1485"/>
                      <a:pt x="767" y="1488"/>
                    </a:cubicBezTo>
                    <a:cubicBezTo>
                      <a:pt x="766" y="1489"/>
                      <a:pt x="766" y="1489"/>
                      <a:pt x="766" y="1489"/>
                    </a:cubicBezTo>
                    <a:cubicBezTo>
                      <a:pt x="764" y="1491"/>
                      <a:pt x="764" y="1491"/>
                      <a:pt x="764" y="1494"/>
                    </a:cubicBezTo>
                    <a:cubicBezTo>
                      <a:pt x="763" y="1499"/>
                      <a:pt x="762" y="1500"/>
                      <a:pt x="760" y="1502"/>
                    </a:cubicBezTo>
                    <a:cubicBezTo>
                      <a:pt x="759" y="1503"/>
                      <a:pt x="759" y="1503"/>
                      <a:pt x="759" y="1503"/>
                    </a:cubicBezTo>
                    <a:cubicBezTo>
                      <a:pt x="757" y="1506"/>
                      <a:pt x="756" y="1508"/>
                      <a:pt x="756" y="1510"/>
                    </a:cubicBezTo>
                    <a:cubicBezTo>
                      <a:pt x="757" y="1514"/>
                      <a:pt x="754" y="1520"/>
                      <a:pt x="752" y="1523"/>
                    </a:cubicBezTo>
                    <a:cubicBezTo>
                      <a:pt x="750" y="1526"/>
                      <a:pt x="749" y="1529"/>
                      <a:pt x="748" y="1532"/>
                    </a:cubicBezTo>
                    <a:cubicBezTo>
                      <a:pt x="746" y="1536"/>
                      <a:pt x="745" y="1539"/>
                      <a:pt x="742" y="1542"/>
                    </a:cubicBezTo>
                    <a:cubicBezTo>
                      <a:pt x="740" y="1544"/>
                      <a:pt x="734" y="1566"/>
                      <a:pt x="734" y="1569"/>
                    </a:cubicBezTo>
                    <a:cubicBezTo>
                      <a:pt x="735" y="1573"/>
                      <a:pt x="736" y="1574"/>
                      <a:pt x="736" y="1583"/>
                    </a:cubicBezTo>
                    <a:cubicBezTo>
                      <a:pt x="736" y="1586"/>
                      <a:pt x="735" y="1591"/>
                      <a:pt x="734" y="1595"/>
                    </a:cubicBezTo>
                    <a:cubicBezTo>
                      <a:pt x="733" y="1598"/>
                      <a:pt x="733" y="1600"/>
                      <a:pt x="732" y="1602"/>
                    </a:cubicBezTo>
                    <a:cubicBezTo>
                      <a:pt x="732" y="1604"/>
                      <a:pt x="732" y="1607"/>
                      <a:pt x="733" y="1609"/>
                    </a:cubicBezTo>
                    <a:cubicBezTo>
                      <a:pt x="734" y="1613"/>
                      <a:pt x="733" y="1615"/>
                      <a:pt x="731" y="1617"/>
                    </a:cubicBezTo>
                    <a:close/>
                    <a:moveTo>
                      <a:pt x="731" y="1618"/>
                    </a:moveTo>
                    <a:cubicBezTo>
                      <a:pt x="731" y="1618"/>
                      <a:pt x="731" y="1618"/>
                      <a:pt x="731" y="1618"/>
                    </a:cubicBezTo>
                    <a:close/>
                    <a:moveTo>
                      <a:pt x="865" y="1702"/>
                    </a:moveTo>
                    <a:cubicBezTo>
                      <a:pt x="864" y="1702"/>
                      <a:pt x="862" y="1702"/>
                      <a:pt x="862" y="1701"/>
                    </a:cubicBezTo>
                    <a:cubicBezTo>
                      <a:pt x="861" y="1701"/>
                      <a:pt x="861" y="1701"/>
                      <a:pt x="859" y="1700"/>
                    </a:cubicBezTo>
                    <a:cubicBezTo>
                      <a:pt x="858" y="1700"/>
                      <a:pt x="857" y="1699"/>
                      <a:pt x="856" y="1698"/>
                    </a:cubicBezTo>
                    <a:cubicBezTo>
                      <a:pt x="856" y="1697"/>
                      <a:pt x="856" y="1696"/>
                      <a:pt x="856" y="1695"/>
                    </a:cubicBezTo>
                    <a:cubicBezTo>
                      <a:pt x="856" y="1693"/>
                      <a:pt x="857" y="1692"/>
                      <a:pt x="859" y="1691"/>
                    </a:cubicBezTo>
                    <a:cubicBezTo>
                      <a:pt x="860" y="1690"/>
                      <a:pt x="862" y="1690"/>
                      <a:pt x="863" y="1691"/>
                    </a:cubicBezTo>
                    <a:cubicBezTo>
                      <a:pt x="865" y="1692"/>
                      <a:pt x="866" y="1694"/>
                      <a:pt x="866" y="1696"/>
                    </a:cubicBezTo>
                    <a:cubicBezTo>
                      <a:pt x="866" y="1695"/>
                      <a:pt x="866" y="1696"/>
                      <a:pt x="866" y="1696"/>
                    </a:cubicBezTo>
                    <a:cubicBezTo>
                      <a:pt x="867" y="1696"/>
                      <a:pt x="867" y="1697"/>
                      <a:pt x="868" y="1698"/>
                    </a:cubicBezTo>
                    <a:cubicBezTo>
                      <a:pt x="869" y="1699"/>
                      <a:pt x="869" y="1701"/>
                      <a:pt x="868" y="1702"/>
                    </a:cubicBezTo>
                    <a:cubicBezTo>
                      <a:pt x="867" y="1702"/>
                      <a:pt x="866" y="1702"/>
                      <a:pt x="865" y="1702"/>
                    </a:cubicBezTo>
                    <a:close/>
                    <a:moveTo>
                      <a:pt x="861" y="1696"/>
                    </a:moveTo>
                    <a:cubicBezTo>
                      <a:pt x="861" y="1696"/>
                      <a:pt x="861" y="1696"/>
                      <a:pt x="861" y="1696"/>
                    </a:cubicBezTo>
                    <a:cubicBezTo>
                      <a:pt x="861" y="1696"/>
                      <a:pt x="861" y="1696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6"/>
                      <a:pt x="861" y="1696"/>
                      <a:pt x="861" y="1696"/>
                    </a:cubicBezTo>
                    <a:close/>
                    <a:moveTo>
                      <a:pt x="851" y="1648"/>
                    </a:moveTo>
                    <a:cubicBezTo>
                      <a:pt x="850" y="1648"/>
                      <a:pt x="847" y="1647"/>
                      <a:pt x="847" y="1645"/>
                    </a:cubicBezTo>
                    <a:cubicBezTo>
                      <a:pt x="846" y="1644"/>
                      <a:pt x="846" y="1642"/>
                      <a:pt x="847" y="1641"/>
                    </a:cubicBezTo>
                    <a:cubicBezTo>
                      <a:pt x="847" y="1641"/>
                      <a:pt x="847" y="1641"/>
                      <a:pt x="847" y="1640"/>
                    </a:cubicBezTo>
                    <a:cubicBezTo>
                      <a:pt x="848" y="1640"/>
                      <a:pt x="848" y="1639"/>
                      <a:pt x="849" y="1638"/>
                    </a:cubicBezTo>
                    <a:cubicBezTo>
                      <a:pt x="851" y="1638"/>
                      <a:pt x="852" y="1638"/>
                      <a:pt x="852" y="1638"/>
                    </a:cubicBezTo>
                    <a:cubicBezTo>
                      <a:pt x="853" y="1639"/>
                      <a:pt x="855" y="1640"/>
                      <a:pt x="855" y="1642"/>
                    </a:cubicBezTo>
                    <a:cubicBezTo>
                      <a:pt x="855" y="1642"/>
                      <a:pt x="856" y="1643"/>
                      <a:pt x="855" y="1645"/>
                    </a:cubicBezTo>
                    <a:cubicBezTo>
                      <a:pt x="853" y="1647"/>
                      <a:pt x="853" y="1648"/>
                      <a:pt x="851" y="1648"/>
                    </a:cubicBezTo>
                    <a:close/>
                    <a:moveTo>
                      <a:pt x="486" y="1610"/>
                    </a:moveTo>
                    <a:cubicBezTo>
                      <a:pt x="485" y="1610"/>
                      <a:pt x="484" y="1609"/>
                      <a:pt x="484" y="1609"/>
                    </a:cubicBezTo>
                    <a:cubicBezTo>
                      <a:pt x="483" y="1609"/>
                      <a:pt x="482" y="1608"/>
                      <a:pt x="481" y="1608"/>
                    </a:cubicBezTo>
                    <a:cubicBezTo>
                      <a:pt x="477" y="1608"/>
                      <a:pt x="475" y="1609"/>
                      <a:pt x="474" y="1609"/>
                    </a:cubicBezTo>
                    <a:cubicBezTo>
                      <a:pt x="474" y="1609"/>
                      <a:pt x="474" y="1609"/>
                      <a:pt x="474" y="1609"/>
                    </a:cubicBezTo>
                    <a:cubicBezTo>
                      <a:pt x="471" y="1610"/>
                      <a:pt x="470" y="1610"/>
                      <a:pt x="469" y="1609"/>
                    </a:cubicBezTo>
                    <a:cubicBezTo>
                      <a:pt x="468" y="1608"/>
                      <a:pt x="468" y="1607"/>
                      <a:pt x="468" y="1606"/>
                    </a:cubicBezTo>
                    <a:cubicBezTo>
                      <a:pt x="468" y="1602"/>
                      <a:pt x="471" y="1601"/>
                      <a:pt x="472" y="1601"/>
                    </a:cubicBezTo>
                    <a:cubicBezTo>
                      <a:pt x="474" y="1600"/>
                      <a:pt x="477" y="1599"/>
                      <a:pt x="479" y="1598"/>
                    </a:cubicBezTo>
                    <a:cubicBezTo>
                      <a:pt x="480" y="1596"/>
                      <a:pt x="482" y="1596"/>
                      <a:pt x="485" y="1596"/>
                    </a:cubicBezTo>
                    <a:cubicBezTo>
                      <a:pt x="487" y="1597"/>
                      <a:pt x="490" y="1599"/>
                      <a:pt x="490" y="1602"/>
                    </a:cubicBezTo>
                    <a:cubicBezTo>
                      <a:pt x="491" y="1604"/>
                      <a:pt x="490" y="1606"/>
                      <a:pt x="489" y="1608"/>
                    </a:cubicBezTo>
                    <a:cubicBezTo>
                      <a:pt x="488" y="1609"/>
                      <a:pt x="487" y="1610"/>
                      <a:pt x="486" y="1610"/>
                    </a:cubicBezTo>
                    <a:close/>
                    <a:moveTo>
                      <a:pt x="481" y="1604"/>
                    </a:moveTo>
                    <a:cubicBezTo>
                      <a:pt x="483" y="1604"/>
                      <a:pt x="484" y="1604"/>
                      <a:pt x="485" y="1605"/>
                    </a:cubicBezTo>
                    <a:cubicBezTo>
                      <a:pt x="486" y="1604"/>
                      <a:pt x="486" y="1603"/>
                      <a:pt x="486" y="1602"/>
                    </a:cubicBezTo>
                    <a:cubicBezTo>
                      <a:pt x="485" y="1602"/>
                      <a:pt x="483" y="1600"/>
                      <a:pt x="482" y="1601"/>
                    </a:cubicBezTo>
                    <a:cubicBezTo>
                      <a:pt x="481" y="1602"/>
                      <a:pt x="479" y="1603"/>
                      <a:pt x="477" y="1604"/>
                    </a:cubicBezTo>
                    <a:cubicBezTo>
                      <a:pt x="478" y="1604"/>
                      <a:pt x="479" y="1604"/>
                      <a:pt x="481" y="1604"/>
                    </a:cubicBezTo>
                    <a:close/>
                    <a:moveTo>
                      <a:pt x="506" y="1593"/>
                    </a:moveTo>
                    <a:cubicBezTo>
                      <a:pt x="505" y="1593"/>
                      <a:pt x="504" y="1593"/>
                      <a:pt x="503" y="1592"/>
                    </a:cubicBezTo>
                    <a:cubicBezTo>
                      <a:pt x="500" y="1589"/>
                      <a:pt x="501" y="1584"/>
                      <a:pt x="502" y="1580"/>
                    </a:cubicBezTo>
                    <a:cubicBezTo>
                      <a:pt x="504" y="1576"/>
                      <a:pt x="508" y="1574"/>
                      <a:pt x="511" y="1575"/>
                    </a:cubicBezTo>
                    <a:cubicBezTo>
                      <a:pt x="511" y="1575"/>
                      <a:pt x="511" y="1575"/>
                      <a:pt x="511" y="1575"/>
                    </a:cubicBezTo>
                    <a:cubicBezTo>
                      <a:pt x="512" y="1575"/>
                      <a:pt x="513" y="1576"/>
                      <a:pt x="513" y="1576"/>
                    </a:cubicBezTo>
                    <a:cubicBezTo>
                      <a:pt x="514" y="1578"/>
                      <a:pt x="513" y="1580"/>
                      <a:pt x="512" y="1581"/>
                    </a:cubicBezTo>
                    <a:cubicBezTo>
                      <a:pt x="511" y="1582"/>
                      <a:pt x="511" y="1583"/>
                      <a:pt x="511" y="1584"/>
                    </a:cubicBezTo>
                    <a:cubicBezTo>
                      <a:pt x="510" y="1585"/>
                      <a:pt x="510" y="1585"/>
                      <a:pt x="510" y="1586"/>
                    </a:cubicBezTo>
                    <a:cubicBezTo>
                      <a:pt x="509" y="1589"/>
                      <a:pt x="509" y="1592"/>
                      <a:pt x="506" y="1593"/>
                    </a:cubicBezTo>
                    <a:cubicBezTo>
                      <a:pt x="506" y="1593"/>
                      <a:pt x="506" y="1593"/>
                      <a:pt x="506" y="1593"/>
                    </a:cubicBezTo>
                    <a:close/>
                    <a:moveTo>
                      <a:pt x="689" y="1583"/>
                    </a:moveTo>
                    <a:cubicBezTo>
                      <a:pt x="687" y="1583"/>
                      <a:pt x="686" y="1582"/>
                      <a:pt x="686" y="1581"/>
                    </a:cubicBezTo>
                    <a:cubicBezTo>
                      <a:pt x="684" y="1580"/>
                      <a:pt x="684" y="1580"/>
                      <a:pt x="684" y="1580"/>
                    </a:cubicBezTo>
                    <a:cubicBezTo>
                      <a:pt x="684" y="1580"/>
                      <a:pt x="684" y="1580"/>
                      <a:pt x="683" y="1580"/>
                    </a:cubicBezTo>
                    <a:cubicBezTo>
                      <a:pt x="683" y="1580"/>
                      <a:pt x="682" y="1580"/>
                      <a:pt x="682" y="1579"/>
                    </a:cubicBezTo>
                    <a:cubicBezTo>
                      <a:pt x="682" y="1580"/>
                      <a:pt x="682" y="1580"/>
                      <a:pt x="682" y="1580"/>
                    </a:cubicBezTo>
                    <a:cubicBezTo>
                      <a:pt x="681" y="1579"/>
                      <a:pt x="681" y="1579"/>
                      <a:pt x="681" y="1579"/>
                    </a:cubicBezTo>
                    <a:cubicBezTo>
                      <a:pt x="680" y="1578"/>
                      <a:pt x="680" y="1577"/>
                      <a:pt x="680" y="1575"/>
                    </a:cubicBezTo>
                    <a:cubicBezTo>
                      <a:pt x="679" y="1574"/>
                      <a:pt x="680" y="1573"/>
                      <a:pt x="681" y="1573"/>
                    </a:cubicBezTo>
                    <a:cubicBezTo>
                      <a:pt x="681" y="1573"/>
                      <a:pt x="682" y="1572"/>
                      <a:pt x="682" y="1572"/>
                    </a:cubicBezTo>
                    <a:cubicBezTo>
                      <a:pt x="682" y="1571"/>
                      <a:pt x="682" y="1569"/>
                      <a:pt x="682" y="1568"/>
                    </a:cubicBezTo>
                    <a:cubicBezTo>
                      <a:pt x="682" y="1566"/>
                      <a:pt x="682" y="1565"/>
                      <a:pt x="684" y="1564"/>
                    </a:cubicBezTo>
                    <a:cubicBezTo>
                      <a:pt x="684" y="1564"/>
                      <a:pt x="685" y="1563"/>
                      <a:pt x="687" y="1564"/>
                    </a:cubicBezTo>
                    <a:cubicBezTo>
                      <a:pt x="689" y="1566"/>
                      <a:pt x="694" y="1571"/>
                      <a:pt x="694" y="1574"/>
                    </a:cubicBezTo>
                    <a:cubicBezTo>
                      <a:pt x="694" y="1576"/>
                      <a:pt x="693" y="1577"/>
                      <a:pt x="692" y="1578"/>
                    </a:cubicBezTo>
                    <a:cubicBezTo>
                      <a:pt x="692" y="1578"/>
                      <a:pt x="692" y="1578"/>
                      <a:pt x="692" y="1578"/>
                    </a:cubicBezTo>
                    <a:cubicBezTo>
                      <a:pt x="693" y="1580"/>
                      <a:pt x="692" y="1581"/>
                      <a:pt x="691" y="1582"/>
                    </a:cubicBezTo>
                    <a:cubicBezTo>
                      <a:pt x="690" y="1583"/>
                      <a:pt x="690" y="1583"/>
                      <a:pt x="689" y="1583"/>
                    </a:cubicBezTo>
                    <a:close/>
                    <a:moveTo>
                      <a:pt x="688" y="1581"/>
                    </a:moveTo>
                    <a:cubicBezTo>
                      <a:pt x="688" y="1581"/>
                      <a:pt x="688" y="1581"/>
                      <a:pt x="688" y="1581"/>
                    </a:cubicBezTo>
                    <a:close/>
                    <a:moveTo>
                      <a:pt x="686" y="1578"/>
                    </a:move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lose/>
                    <a:moveTo>
                      <a:pt x="686" y="1573"/>
                    </a:moveTo>
                    <a:cubicBezTo>
                      <a:pt x="687" y="1573"/>
                      <a:pt x="687" y="1574"/>
                      <a:pt x="687" y="1574"/>
                    </a:cubicBezTo>
                    <a:cubicBezTo>
                      <a:pt x="688" y="1574"/>
                      <a:pt x="688" y="1574"/>
                      <a:pt x="689" y="1575"/>
                    </a:cubicBezTo>
                    <a:cubicBezTo>
                      <a:pt x="689" y="1575"/>
                      <a:pt x="689" y="1575"/>
                      <a:pt x="689" y="1575"/>
                    </a:cubicBezTo>
                    <a:cubicBezTo>
                      <a:pt x="689" y="1575"/>
                      <a:pt x="689" y="1574"/>
                      <a:pt x="689" y="1574"/>
                    </a:cubicBezTo>
                    <a:cubicBezTo>
                      <a:pt x="689" y="1574"/>
                      <a:pt x="688" y="1572"/>
                      <a:pt x="687" y="1571"/>
                    </a:cubicBezTo>
                    <a:cubicBezTo>
                      <a:pt x="687" y="1571"/>
                      <a:pt x="687" y="1572"/>
                      <a:pt x="686" y="1573"/>
                    </a:cubicBezTo>
                    <a:cubicBezTo>
                      <a:pt x="686" y="1573"/>
                      <a:pt x="686" y="1573"/>
                      <a:pt x="686" y="1573"/>
                    </a:cubicBezTo>
                    <a:close/>
                    <a:moveTo>
                      <a:pt x="669" y="1441"/>
                    </a:moveTo>
                    <a:cubicBezTo>
                      <a:pt x="667" y="1441"/>
                      <a:pt x="666" y="1440"/>
                      <a:pt x="665" y="1439"/>
                    </a:cubicBezTo>
                    <a:cubicBezTo>
                      <a:pt x="665" y="1438"/>
                      <a:pt x="665" y="1438"/>
                      <a:pt x="665" y="1438"/>
                    </a:cubicBezTo>
                    <a:cubicBezTo>
                      <a:pt x="665" y="1437"/>
                      <a:pt x="665" y="1437"/>
                      <a:pt x="665" y="1437"/>
                    </a:cubicBezTo>
                    <a:cubicBezTo>
                      <a:pt x="663" y="1437"/>
                      <a:pt x="662" y="1437"/>
                      <a:pt x="662" y="1437"/>
                    </a:cubicBezTo>
                    <a:cubicBezTo>
                      <a:pt x="662" y="1437"/>
                      <a:pt x="662" y="1437"/>
                      <a:pt x="662" y="1437"/>
                    </a:cubicBezTo>
                    <a:cubicBezTo>
                      <a:pt x="661" y="1436"/>
                      <a:pt x="661" y="1436"/>
                      <a:pt x="661" y="1436"/>
                    </a:cubicBezTo>
                    <a:cubicBezTo>
                      <a:pt x="660" y="1435"/>
                      <a:pt x="659" y="1434"/>
                      <a:pt x="659" y="1433"/>
                    </a:cubicBezTo>
                    <a:cubicBezTo>
                      <a:pt x="658" y="1432"/>
                      <a:pt x="659" y="1430"/>
                      <a:pt x="663" y="1428"/>
                    </a:cubicBezTo>
                    <a:cubicBezTo>
                      <a:pt x="664" y="1428"/>
                      <a:pt x="665" y="1428"/>
                      <a:pt x="666" y="1429"/>
                    </a:cubicBezTo>
                    <a:cubicBezTo>
                      <a:pt x="666" y="1429"/>
                      <a:pt x="667" y="1430"/>
                      <a:pt x="667" y="1431"/>
                    </a:cubicBezTo>
                    <a:cubicBezTo>
                      <a:pt x="668" y="1431"/>
                      <a:pt x="668" y="1431"/>
                      <a:pt x="669" y="1431"/>
                    </a:cubicBezTo>
                    <a:cubicBezTo>
                      <a:pt x="670" y="1431"/>
                      <a:pt x="671" y="1431"/>
                      <a:pt x="672" y="1432"/>
                    </a:cubicBezTo>
                    <a:cubicBezTo>
                      <a:pt x="673" y="1433"/>
                      <a:pt x="673" y="1435"/>
                      <a:pt x="672" y="1437"/>
                    </a:cubicBezTo>
                    <a:cubicBezTo>
                      <a:pt x="672" y="1439"/>
                      <a:pt x="671" y="1440"/>
                      <a:pt x="669" y="1441"/>
                    </a:cubicBezTo>
                    <a:cubicBezTo>
                      <a:pt x="669" y="1441"/>
                      <a:pt x="669" y="1441"/>
                      <a:pt x="669" y="1441"/>
                    </a:cubicBezTo>
                    <a:close/>
                    <a:moveTo>
                      <a:pt x="663" y="1437"/>
                    </a:moveTo>
                    <a:cubicBezTo>
                      <a:pt x="663" y="1437"/>
                      <a:pt x="663" y="1437"/>
                      <a:pt x="663" y="1437"/>
                    </a:cubicBezTo>
                    <a:cubicBezTo>
                      <a:pt x="663" y="1437"/>
                      <a:pt x="663" y="1437"/>
                      <a:pt x="663" y="1437"/>
                    </a:cubicBezTo>
                    <a:close/>
                    <a:moveTo>
                      <a:pt x="663" y="1432"/>
                    </a:moveTo>
                    <a:cubicBezTo>
                      <a:pt x="663" y="1432"/>
                      <a:pt x="663" y="1432"/>
                      <a:pt x="663" y="1432"/>
                    </a:cubicBezTo>
                    <a:cubicBezTo>
                      <a:pt x="663" y="1432"/>
                      <a:pt x="663" y="1432"/>
                      <a:pt x="663" y="1432"/>
                    </a:cubicBezTo>
                    <a:close/>
                    <a:moveTo>
                      <a:pt x="1252" y="1438"/>
                    </a:moveTo>
                    <a:cubicBezTo>
                      <a:pt x="1246" y="1438"/>
                      <a:pt x="1239" y="1435"/>
                      <a:pt x="1233" y="1433"/>
                    </a:cubicBezTo>
                    <a:cubicBezTo>
                      <a:pt x="1232" y="1432"/>
                      <a:pt x="1231" y="1432"/>
                      <a:pt x="1230" y="1431"/>
                    </a:cubicBezTo>
                    <a:cubicBezTo>
                      <a:pt x="1223" y="1429"/>
                      <a:pt x="1221" y="1422"/>
                      <a:pt x="1219" y="1416"/>
                    </a:cubicBezTo>
                    <a:cubicBezTo>
                      <a:pt x="1219" y="1415"/>
                      <a:pt x="1219" y="1413"/>
                      <a:pt x="1218" y="1412"/>
                    </a:cubicBezTo>
                    <a:cubicBezTo>
                      <a:pt x="1215" y="1403"/>
                      <a:pt x="1217" y="1395"/>
                      <a:pt x="1223" y="1389"/>
                    </a:cubicBezTo>
                    <a:cubicBezTo>
                      <a:pt x="1228" y="1386"/>
                      <a:pt x="1231" y="1382"/>
                      <a:pt x="1233" y="1379"/>
                    </a:cubicBezTo>
                    <a:cubicBezTo>
                      <a:pt x="1235" y="1378"/>
                      <a:pt x="1236" y="1376"/>
                      <a:pt x="1237" y="1375"/>
                    </a:cubicBezTo>
                    <a:cubicBezTo>
                      <a:pt x="1242" y="1371"/>
                      <a:pt x="1256" y="1368"/>
                      <a:pt x="1256" y="1368"/>
                    </a:cubicBezTo>
                    <a:cubicBezTo>
                      <a:pt x="1256" y="1368"/>
                      <a:pt x="1256" y="1368"/>
                      <a:pt x="1256" y="1368"/>
                    </a:cubicBezTo>
                    <a:cubicBezTo>
                      <a:pt x="1259" y="1367"/>
                      <a:pt x="1267" y="1367"/>
                      <a:pt x="1277" y="1368"/>
                    </a:cubicBezTo>
                    <a:cubicBezTo>
                      <a:pt x="1281" y="1368"/>
                      <a:pt x="1283" y="1368"/>
                      <a:pt x="1285" y="1368"/>
                    </a:cubicBezTo>
                    <a:cubicBezTo>
                      <a:pt x="1287" y="1368"/>
                      <a:pt x="1288" y="1367"/>
                      <a:pt x="1290" y="1367"/>
                    </a:cubicBezTo>
                    <a:cubicBezTo>
                      <a:pt x="1294" y="1366"/>
                      <a:pt x="1300" y="1364"/>
                      <a:pt x="1303" y="1372"/>
                    </a:cubicBezTo>
                    <a:cubicBezTo>
                      <a:pt x="1305" y="1380"/>
                      <a:pt x="1299" y="1388"/>
                      <a:pt x="1293" y="1395"/>
                    </a:cubicBezTo>
                    <a:cubicBezTo>
                      <a:pt x="1291" y="1397"/>
                      <a:pt x="1291" y="1397"/>
                      <a:pt x="1291" y="1397"/>
                    </a:cubicBezTo>
                    <a:cubicBezTo>
                      <a:pt x="1288" y="1400"/>
                      <a:pt x="1288" y="1404"/>
                      <a:pt x="1287" y="1408"/>
                    </a:cubicBezTo>
                    <a:cubicBezTo>
                      <a:pt x="1287" y="1412"/>
                      <a:pt x="1287" y="1416"/>
                      <a:pt x="1284" y="1418"/>
                    </a:cubicBezTo>
                    <a:cubicBezTo>
                      <a:pt x="1279" y="1422"/>
                      <a:pt x="1268" y="1429"/>
                      <a:pt x="1261" y="1434"/>
                    </a:cubicBezTo>
                    <a:cubicBezTo>
                      <a:pt x="1259" y="1436"/>
                      <a:pt x="1259" y="1436"/>
                      <a:pt x="1259" y="1436"/>
                    </a:cubicBezTo>
                    <a:cubicBezTo>
                      <a:pt x="1257" y="1437"/>
                      <a:pt x="1254" y="1438"/>
                      <a:pt x="1252" y="1438"/>
                    </a:cubicBezTo>
                    <a:close/>
                    <a:moveTo>
                      <a:pt x="1257" y="1372"/>
                    </a:moveTo>
                    <a:cubicBezTo>
                      <a:pt x="1257" y="1372"/>
                      <a:pt x="1257" y="1372"/>
                      <a:pt x="1257" y="1372"/>
                    </a:cubicBezTo>
                    <a:cubicBezTo>
                      <a:pt x="1252" y="1373"/>
                      <a:pt x="1243" y="1376"/>
                      <a:pt x="1240" y="1379"/>
                    </a:cubicBezTo>
                    <a:cubicBezTo>
                      <a:pt x="1239" y="1380"/>
                      <a:pt x="1238" y="1381"/>
                      <a:pt x="1237" y="1382"/>
                    </a:cubicBezTo>
                    <a:cubicBezTo>
                      <a:pt x="1234" y="1385"/>
                      <a:pt x="1231" y="1389"/>
                      <a:pt x="1226" y="1393"/>
                    </a:cubicBezTo>
                    <a:cubicBezTo>
                      <a:pt x="1220" y="1399"/>
                      <a:pt x="1221" y="1405"/>
                      <a:pt x="1222" y="1410"/>
                    </a:cubicBezTo>
                    <a:cubicBezTo>
                      <a:pt x="1223" y="1412"/>
                      <a:pt x="1223" y="1413"/>
                      <a:pt x="1224" y="1415"/>
                    </a:cubicBezTo>
                    <a:cubicBezTo>
                      <a:pt x="1225" y="1420"/>
                      <a:pt x="1227" y="1425"/>
                      <a:pt x="1231" y="1427"/>
                    </a:cubicBezTo>
                    <a:cubicBezTo>
                      <a:pt x="1232" y="1427"/>
                      <a:pt x="1234" y="1428"/>
                      <a:pt x="1235" y="1428"/>
                    </a:cubicBezTo>
                    <a:cubicBezTo>
                      <a:pt x="1241" y="1431"/>
                      <a:pt x="1252" y="1435"/>
                      <a:pt x="1256" y="1432"/>
                    </a:cubicBezTo>
                    <a:cubicBezTo>
                      <a:pt x="1259" y="1430"/>
                      <a:pt x="1259" y="1430"/>
                      <a:pt x="1259" y="1430"/>
                    </a:cubicBezTo>
                    <a:cubicBezTo>
                      <a:pt x="1265" y="1426"/>
                      <a:pt x="1276" y="1419"/>
                      <a:pt x="1280" y="1415"/>
                    </a:cubicBezTo>
                    <a:cubicBezTo>
                      <a:pt x="1282" y="1413"/>
                      <a:pt x="1282" y="1411"/>
                      <a:pt x="1283" y="1407"/>
                    </a:cubicBezTo>
                    <a:cubicBezTo>
                      <a:pt x="1283" y="1404"/>
                      <a:pt x="1284" y="1399"/>
                      <a:pt x="1288" y="1394"/>
                    </a:cubicBezTo>
                    <a:cubicBezTo>
                      <a:pt x="1290" y="1392"/>
                      <a:pt x="1290" y="1392"/>
                      <a:pt x="1290" y="1392"/>
                    </a:cubicBezTo>
                    <a:cubicBezTo>
                      <a:pt x="1295" y="1385"/>
                      <a:pt x="1300" y="1379"/>
                      <a:pt x="1298" y="1374"/>
                    </a:cubicBezTo>
                    <a:cubicBezTo>
                      <a:pt x="1297" y="1370"/>
                      <a:pt x="1296" y="1370"/>
                      <a:pt x="1291" y="1371"/>
                    </a:cubicBezTo>
                    <a:cubicBezTo>
                      <a:pt x="1289" y="1372"/>
                      <a:pt x="1287" y="1372"/>
                      <a:pt x="1285" y="1372"/>
                    </a:cubicBezTo>
                    <a:cubicBezTo>
                      <a:pt x="1283" y="1372"/>
                      <a:pt x="1281" y="1372"/>
                      <a:pt x="1277" y="1372"/>
                    </a:cubicBezTo>
                    <a:cubicBezTo>
                      <a:pt x="1270" y="1372"/>
                      <a:pt x="1259" y="1372"/>
                      <a:pt x="1257" y="1372"/>
                    </a:cubicBezTo>
                    <a:close/>
                    <a:moveTo>
                      <a:pt x="683" y="1418"/>
                    </a:moveTo>
                    <a:cubicBezTo>
                      <a:pt x="683" y="1418"/>
                      <a:pt x="683" y="1418"/>
                      <a:pt x="683" y="1418"/>
                    </a:cubicBezTo>
                    <a:cubicBezTo>
                      <a:pt x="681" y="1418"/>
                      <a:pt x="679" y="1416"/>
                      <a:pt x="679" y="1413"/>
                    </a:cubicBezTo>
                    <a:cubicBezTo>
                      <a:pt x="679" y="1412"/>
                      <a:pt x="679" y="1411"/>
                      <a:pt x="679" y="1409"/>
                    </a:cubicBezTo>
                    <a:cubicBezTo>
                      <a:pt x="679" y="1406"/>
                      <a:pt x="679" y="1402"/>
                      <a:pt x="677" y="1400"/>
                    </a:cubicBezTo>
                    <a:cubicBezTo>
                      <a:pt x="676" y="1397"/>
                      <a:pt x="676" y="1395"/>
                      <a:pt x="677" y="1394"/>
                    </a:cubicBezTo>
                    <a:cubicBezTo>
                      <a:pt x="678" y="1392"/>
                      <a:pt x="680" y="1391"/>
                      <a:pt x="681" y="1391"/>
                    </a:cubicBezTo>
                    <a:cubicBezTo>
                      <a:pt x="681" y="1391"/>
                      <a:pt x="681" y="1391"/>
                      <a:pt x="681" y="1391"/>
                    </a:cubicBezTo>
                    <a:cubicBezTo>
                      <a:pt x="683" y="1391"/>
                      <a:pt x="688" y="1390"/>
                      <a:pt x="691" y="1393"/>
                    </a:cubicBezTo>
                    <a:cubicBezTo>
                      <a:pt x="692" y="1394"/>
                      <a:pt x="693" y="1396"/>
                      <a:pt x="693" y="1399"/>
                    </a:cubicBezTo>
                    <a:cubicBezTo>
                      <a:pt x="693" y="1404"/>
                      <a:pt x="691" y="1407"/>
                      <a:pt x="690" y="1410"/>
                    </a:cubicBezTo>
                    <a:cubicBezTo>
                      <a:pt x="689" y="1411"/>
                      <a:pt x="689" y="1412"/>
                      <a:pt x="688" y="1413"/>
                    </a:cubicBezTo>
                    <a:cubicBezTo>
                      <a:pt x="687" y="1416"/>
                      <a:pt x="685" y="1418"/>
                      <a:pt x="683" y="1418"/>
                    </a:cubicBezTo>
                    <a:close/>
                    <a:moveTo>
                      <a:pt x="682" y="1396"/>
                    </a:moveTo>
                    <a:cubicBezTo>
                      <a:pt x="682" y="1396"/>
                      <a:pt x="681" y="1396"/>
                      <a:pt x="681" y="1396"/>
                    </a:cubicBezTo>
                    <a:cubicBezTo>
                      <a:pt x="681" y="1396"/>
                      <a:pt x="681" y="1397"/>
                      <a:pt x="681" y="1397"/>
                    </a:cubicBezTo>
                    <a:cubicBezTo>
                      <a:pt x="684" y="1401"/>
                      <a:pt x="684" y="1406"/>
                      <a:pt x="683" y="1409"/>
                    </a:cubicBezTo>
                    <a:cubicBezTo>
                      <a:pt x="683" y="1411"/>
                      <a:pt x="683" y="1412"/>
                      <a:pt x="683" y="1413"/>
                    </a:cubicBezTo>
                    <a:cubicBezTo>
                      <a:pt x="683" y="1412"/>
                      <a:pt x="684" y="1412"/>
                      <a:pt x="684" y="1412"/>
                    </a:cubicBezTo>
                    <a:cubicBezTo>
                      <a:pt x="684" y="1410"/>
                      <a:pt x="685" y="1409"/>
                      <a:pt x="686" y="1407"/>
                    </a:cubicBezTo>
                    <a:cubicBezTo>
                      <a:pt x="687" y="1405"/>
                      <a:pt x="689" y="1403"/>
                      <a:pt x="689" y="1399"/>
                    </a:cubicBezTo>
                    <a:cubicBezTo>
                      <a:pt x="689" y="1398"/>
                      <a:pt x="688" y="1397"/>
                      <a:pt x="688" y="1397"/>
                    </a:cubicBezTo>
                    <a:cubicBezTo>
                      <a:pt x="686" y="1396"/>
                      <a:pt x="684" y="1395"/>
                      <a:pt x="682" y="1396"/>
                    </a:cubicBezTo>
                    <a:close/>
                    <a:moveTo>
                      <a:pt x="1274" y="1361"/>
                    </a:moveTo>
                    <a:cubicBezTo>
                      <a:pt x="1262" y="1361"/>
                      <a:pt x="1260" y="1352"/>
                      <a:pt x="1258" y="1344"/>
                    </a:cubicBezTo>
                    <a:cubicBezTo>
                      <a:pt x="1258" y="1342"/>
                      <a:pt x="1257" y="1340"/>
                      <a:pt x="1257" y="1338"/>
                    </a:cubicBezTo>
                    <a:cubicBezTo>
                      <a:pt x="1255" y="1331"/>
                      <a:pt x="1254" y="1326"/>
                      <a:pt x="1257" y="1323"/>
                    </a:cubicBezTo>
                    <a:cubicBezTo>
                      <a:pt x="1260" y="1321"/>
                      <a:pt x="1260" y="1318"/>
                      <a:pt x="1259" y="1317"/>
                    </a:cubicBezTo>
                    <a:cubicBezTo>
                      <a:pt x="1258" y="1315"/>
                      <a:pt x="1252" y="1315"/>
                      <a:pt x="1245" y="1317"/>
                    </a:cubicBezTo>
                    <a:cubicBezTo>
                      <a:pt x="1244" y="1317"/>
                      <a:pt x="1244" y="1317"/>
                      <a:pt x="1244" y="1317"/>
                    </a:cubicBezTo>
                    <a:cubicBezTo>
                      <a:pt x="1241" y="1318"/>
                      <a:pt x="1238" y="1319"/>
                      <a:pt x="1235" y="1318"/>
                    </a:cubicBezTo>
                    <a:cubicBezTo>
                      <a:pt x="1234" y="1317"/>
                      <a:pt x="1233" y="1316"/>
                      <a:pt x="1233" y="1314"/>
                    </a:cubicBezTo>
                    <a:cubicBezTo>
                      <a:pt x="1233" y="1313"/>
                      <a:pt x="1230" y="1313"/>
                      <a:pt x="1229" y="1313"/>
                    </a:cubicBezTo>
                    <a:cubicBezTo>
                      <a:pt x="1227" y="1313"/>
                      <a:pt x="1224" y="1312"/>
                      <a:pt x="1222" y="1311"/>
                    </a:cubicBezTo>
                    <a:cubicBezTo>
                      <a:pt x="1220" y="1310"/>
                      <a:pt x="1218" y="1311"/>
                      <a:pt x="1215" y="1314"/>
                    </a:cubicBezTo>
                    <a:cubicBezTo>
                      <a:pt x="1214" y="1314"/>
                      <a:pt x="1213" y="1315"/>
                      <a:pt x="1212" y="1315"/>
                    </a:cubicBezTo>
                    <a:cubicBezTo>
                      <a:pt x="1206" y="1319"/>
                      <a:pt x="1198" y="1316"/>
                      <a:pt x="1198" y="1316"/>
                    </a:cubicBezTo>
                    <a:cubicBezTo>
                      <a:pt x="1199" y="1311"/>
                      <a:pt x="1199" y="1311"/>
                      <a:pt x="1199" y="1311"/>
                    </a:cubicBezTo>
                    <a:cubicBezTo>
                      <a:pt x="1201" y="1312"/>
                      <a:pt x="1206" y="1313"/>
                      <a:pt x="1210" y="1311"/>
                    </a:cubicBezTo>
                    <a:cubicBezTo>
                      <a:pt x="1211" y="1311"/>
                      <a:pt x="1211" y="1310"/>
                      <a:pt x="1212" y="1310"/>
                    </a:cubicBezTo>
                    <a:cubicBezTo>
                      <a:pt x="1216" y="1307"/>
                      <a:pt x="1220" y="1305"/>
                      <a:pt x="1224" y="1307"/>
                    </a:cubicBezTo>
                    <a:cubicBezTo>
                      <a:pt x="1226" y="1308"/>
                      <a:pt x="1228" y="1308"/>
                      <a:pt x="1229" y="1308"/>
                    </a:cubicBezTo>
                    <a:cubicBezTo>
                      <a:pt x="1233" y="1309"/>
                      <a:pt x="1237" y="1309"/>
                      <a:pt x="1238" y="1313"/>
                    </a:cubicBezTo>
                    <a:cubicBezTo>
                      <a:pt x="1238" y="1314"/>
                      <a:pt x="1238" y="1314"/>
                      <a:pt x="1238" y="1314"/>
                    </a:cubicBezTo>
                    <a:cubicBezTo>
                      <a:pt x="1238" y="1314"/>
                      <a:pt x="1242" y="1313"/>
                      <a:pt x="1243" y="1313"/>
                    </a:cubicBezTo>
                    <a:cubicBezTo>
                      <a:pt x="1244" y="1313"/>
                      <a:pt x="1244" y="1313"/>
                      <a:pt x="1244" y="1313"/>
                    </a:cubicBezTo>
                    <a:cubicBezTo>
                      <a:pt x="1248" y="1312"/>
                      <a:pt x="1259" y="1309"/>
                      <a:pt x="1263" y="1314"/>
                    </a:cubicBezTo>
                    <a:cubicBezTo>
                      <a:pt x="1271" y="1314"/>
                      <a:pt x="1289" y="1316"/>
                      <a:pt x="1292" y="1316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6" y="1315"/>
                      <a:pt x="1303" y="1315"/>
                      <a:pt x="1309" y="1314"/>
                    </a:cubicBezTo>
                    <a:cubicBezTo>
                      <a:pt x="1314" y="1314"/>
                      <a:pt x="1320" y="1313"/>
                      <a:pt x="1322" y="1312"/>
                    </a:cubicBezTo>
                    <a:cubicBezTo>
                      <a:pt x="1324" y="1311"/>
                      <a:pt x="1324" y="1311"/>
                      <a:pt x="1324" y="1311"/>
                    </a:cubicBezTo>
                    <a:cubicBezTo>
                      <a:pt x="1328" y="1309"/>
                      <a:pt x="1332" y="1307"/>
                      <a:pt x="1340" y="1305"/>
                    </a:cubicBezTo>
                    <a:cubicBezTo>
                      <a:pt x="1348" y="1303"/>
                      <a:pt x="1358" y="1301"/>
                      <a:pt x="1367" y="1298"/>
                    </a:cubicBezTo>
                    <a:cubicBezTo>
                      <a:pt x="1369" y="1298"/>
                      <a:pt x="1369" y="1298"/>
                      <a:pt x="1369" y="1298"/>
                    </a:cubicBezTo>
                    <a:cubicBezTo>
                      <a:pt x="1375" y="1296"/>
                      <a:pt x="1385" y="1293"/>
                      <a:pt x="1387" y="1289"/>
                    </a:cubicBezTo>
                    <a:cubicBezTo>
                      <a:pt x="1389" y="1286"/>
                      <a:pt x="1387" y="1275"/>
                      <a:pt x="1386" y="1270"/>
                    </a:cubicBezTo>
                    <a:cubicBezTo>
                      <a:pt x="1386" y="1269"/>
                      <a:pt x="1386" y="1269"/>
                      <a:pt x="1386" y="1269"/>
                    </a:cubicBezTo>
                    <a:cubicBezTo>
                      <a:pt x="1385" y="1267"/>
                      <a:pt x="1386" y="1266"/>
                      <a:pt x="1387" y="1265"/>
                    </a:cubicBezTo>
                    <a:cubicBezTo>
                      <a:pt x="1388" y="1265"/>
                      <a:pt x="1389" y="1264"/>
                      <a:pt x="1392" y="1265"/>
                    </a:cubicBezTo>
                    <a:cubicBezTo>
                      <a:pt x="1396" y="1266"/>
                      <a:pt x="1401" y="1271"/>
                      <a:pt x="1402" y="1275"/>
                    </a:cubicBezTo>
                    <a:cubicBezTo>
                      <a:pt x="1402" y="1279"/>
                      <a:pt x="1404" y="1282"/>
                      <a:pt x="1405" y="1282"/>
                    </a:cubicBezTo>
                    <a:cubicBezTo>
                      <a:pt x="1406" y="1282"/>
                      <a:pt x="1406" y="1283"/>
                      <a:pt x="1408" y="1282"/>
                    </a:cubicBezTo>
                    <a:cubicBezTo>
                      <a:pt x="1410" y="1279"/>
                      <a:pt x="1413" y="1279"/>
                      <a:pt x="1416" y="1279"/>
                    </a:cubicBezTo>
                    <a:cubicBezTo>
                      <a:pt x="1418" y="1278"/>
                      <a:pt x="1421" y="1278"/>
                      <a:pt x="1425" y="1276"/>
                    </a:cubicBezTo>
                    <a:cubicBezTo>
                      <a:pt x="1427" y="1275"/>
                      <a:pt x="1429" y="1274"/>
                      <a:pt x="1430" y="1273"/>
                    </a:cubicBezTo>
                    <a:cubicBezTo>
                      <a:pt x="1437" y="1269"/>
                      <a:pt x="1445" y="1265"/>
                      <a:pt x="1451" y="1268"/>
                    </a:cubicBezTo>
                    <a:cubicBezTo>
                      <a:pt x="1455" y="1270"/>
                      <a:pt x="1461" y="1268"/>
                      <a:pt x="1466" y="1266"/>
                    </a:cubicBezTo>
                    <a:cubicBezTo>
                      <a:pt x="1469" y="1265"/>
                      <a:pt x="1472" y="1264"/>
                      <a:pt x="1475" y="1264"/>
                    </a:cubicBezTo>
                    <a:cubicBezTo>
                      <a:pt x="1482" y="1262"/>
                      <a:pt x="1491" y="1255"/>
                      <a:pt x="1496" y="1249"/>
                    </a:cubicBezTo>
                    <a:cubicBezTo>
                      <a:pt x="1497" y="1247"/>
                      <a:pt x="1499" y="1246"/>
                      <a:pt x="1500" y="1244"/>
                    </a:cubicBezTo>
                    <a:cubicBezTo>
                      <a:pt x="1503" y="1240"/>
                      <a:pt x="1505" y="1236"/>
                      <a:pt x="1510" y="1235"/>
                    </a:cubicBezTo>
                    <a:cubicBezTo>
                      <a:pt x="1512" y="1235"/>
                      <a:pt x="1514" y="1235"/>
                      <a:pt x="1515" y="1235"/>
                    </a:cubicBezTo>
                    <a:cubicBezTo>
                      <a:pt x="1518" y="1235"/>
                      <a:pt x="1520" y="1236"/>
                      <a:pt x="1524" y="1232"/>
                    </a:cubicBezTo>
                    <a:cubicBezTo>
                      <a:pt x="1527" y="1236"/>
                      <a:pt x="1527" y="1236"/>
                      <a:pt x="1527" y="1236"/>
                    </a:cubicBezTo>
                    <a:cubicBezTo>
                      <a:pt x="1521" y="1240"/>
                      <a:pt x="1518" y="1240"/>
                      <a:pt x="1515" y="1240"/>
                    </a:cubicBezTo>
                    <a:cubicBezTo>
                      <a:pt x="1513" y="1240"/>
                      <a:pt x="1512" y="1240"/>
                      <a:pt x="1511" y="1240"/>
                    </a:cubicBezTo>
                    <a:cubicBezTo>
                      <a:pt x="1508" y="1240"/>
                      <a:pt x="1506" y="1243"/>
                      <a:pt x="1504" y="1247"/>
                    </a:cubicBezTo>
                    <a:cubicBezTo>
                      <a:pt x="1502" y="1248"/>
                      <a:pt x="1501" y="1250"/>
                      <a:pt x="1500" y="1252"/>
                    </a:cubicBezTo>
                    <a:cubicBezTo>
                      <a:pt x="1497" y="1255"/>
                      <a:pt x="1487" y="1266"/>
                      <a:pt x="1476" y="1268"/>
                    </a:cubicBezTo>
                    <a:cubicBezTo>
                      <a:pt x="1473" y="1269"/>
                      <a:pt x="1470" y="1270"/>
                      <a:pt x="1468" y="1271"/>
                    </a:cubicBezTo>
                    <a:cubicBezTo>
                      <a:pt x="1461" y="1273"/>
                      <a:pt x="1455" y="1275"/>
                      <a:pt x="1449" y="1272"/>
                    </a:cubicBezTo>
                    <a:cubicBezTo>
                      <a:pt x="1445" y="1270"/>
                      <a:pt x="1439" y="1273"/>
                      <a:pt x="1432" y="1277"/>
                    </a:cubicBezTo>
                    <a:cubicBezTo>
                      <a:pt x="1431" y="1278"/>
                      <a:pt x="1429" y="1279"/>
                      <a:pt x="1428" y="1280"/>
                    </a:cubicBezTo>
                    <a:cubicBezTo>
                      <a:pt x="1423" y="1282"/>
                      <a:pt x="1419" y="1283"/>
                      <a:pt x="1417" y="1283"/>
                    </a:cubicBezTo>
                    <a:cubicBezTo>
                      <a:pt x="1414" y="1284"/>
                      <a:pt x="1412" y="1284"/>
                      <a:pt x="1410" y="1285"/>
                    </a:cubicBezTo>
                    <a:cubicBezTo>
                      <a:pt x="1408" y="1287"/>
                      <a:pt x="1406" y="1287"/>
                      <a:pt x="1404" y="1286"/>
                    </a:cubicBezTo>
                    <a:cubicBezTo>
                      <a:pt x="1400" y="1285"/>
                      <a:pt x="1398" y="1281"/>
                      <a:pt x="1397" y="1276"/>
                    </a:cubicBezTo>
                    <a:cubicBezTo>
                      <a:pt x="1397" y="1273"/>
                      <a:pt x="1393" y="1270"/>
                      <a:pt x="1390" y="1269"/>
                    </a:cubicBezTo>
                    <a:cubicBezTo>
                      <a:pt x="1390" y="1269"/>
                      <a:pt x="1390" y="1269"/>
                      <a:pt x="1390" y="1269"/>
                    </a:cubicBezTo>
                    <a:cubicBezTo>
                      <a:pt x="1392" y="1278"/>
                      <a:pt x="1394" y="1287"/>
                      <a:pt x="1391" y="1292"/>
                    </a:cubicBezTo>
                    <a:cubicBezTo>
                      <a:pt x="1388" y="1296"/>
                      <a:pt x="1379" y="1299"/>
                      <a:pt x="1370" y="1302"/>
                    </a:cubicBezTo>
                    <a:cubicBezTo>
                      <a:pt x="1368" y="1303"/>
                      <a:pt x="1368" y="1303"/>
                      <a:pt x="1368" y="1303"/>
                    </a:cubicBezTo>
                    <a:cubicBezTo>
                      <a:pt x="1359" y="1305"/>
                      <a:pt x="1349" y="1308"/>
                      <a:pt x="1341" y="1310"/>
                    </a:cubicBezTo>
                    <a:cubicBezTo>
                      <a:pt x="1334" y="1312"/>
                      <a:pt x="1330" y="1313"/>
                      <a:pt x="1326" y="1315"/>
                    </a:cubicBezTo>
                    <a:cubicBezTo>
                      <a:pt x="1324" y="1316"/>
                      <a:pt x="1324" y="1316"/>
                      <a:pt x="1324" y="1316"/>
                    </a:cubicBezTo>
                    <a:cubicBezTo>
                      <a:pt x="1321" y="1318"/>
                      <a:pt x="1316" y="1318"/>
                      <a:pt x="1309" y="1319"/>
                    </a:cubicBezTo>
                    <a:cubicBezTo>
                      <a:pt x="1303" y="1319"/>
                      <a:pt x="1297" y="1320"/>
                      <a:pt x="1294" y="1321"/>
                    </a:cubicBezTo>
                    <a:cubicBezTo>
                      <a:pt x="1289" y="1323"/>
                      <a:pt x="1287" y="1325"/>
                      <a:pt x="1287" y="1327"/>
                    </a:cubicBezTo>
                    <a:cubicBezTo>
                      <a:pt x="1287" y="1330"/>
                      <a:pt x="1287" y="1332"/>
                      <a:pt x="1286" y="1333"/>
                    </a:cubicBezTo>
                    <a:cubicBezTo>
                      <a:pt x="1285" y="1334"/>
                      <a:pt x="1283" y="1334"/>
                      <a:pt x="1282" y="1334"/>
                    </a:cubicBezTo>
                    <a:cubicBezTo>
                      <a:pt x="1281" y="1335"/>
                      <a:pt x="1280" y="1335"/>
                      <a:pt x="1279" y="1335"/>
                    </a:cubicBezTo>
                    <a:cubicBezTo>
                      <a:pt x="1279" y="1336"/>
                      <a:pt x="1279" y="1336"/>
                      <a:pt x="1280" y="1337"/>
                    </a:cubicBezTo>
                    <a:cubicBezTo>
                      <a:pt x="1280" y="1337"/>
                      <a:pt x="1281" y="1338"/>
                      <a:pt x="1282" y="1339"/>
                    </a:cubicBezTo>
                    <a:cubicBezTo>
                      <a:pt x="1285" y="1343"/>
                      <a:pt x="1288" y="1347"/>
                      <a:pt x="1288" y="1351"/>
                    </a:cubicBezTo>
                    <a:cubicBezTo>
                      <a:pt x="1287" y="1354"/>
                      <a:pt x="1286" y="1361"/>
                      <a:pt x="1274" y="1361"/>
                    </a:cubicBezTo>
                    <a:close/>
                    <a:moveTo>
                      <a:pt x="1264" y="1319"/>
                    </a:moveTo>
                    <a:cubicBezTo>
                      <a:pt x="1264" y="1321"/>
                      <a:pt x="1263" y="1324"/>
                      <a:pt x="1260" y="1327"/>
                    </a:cubicBezTo>
                    <a:cubicBezTo>
                      <a:pt x="1259" y="1328"/>
                      <a:pt x="1260" y="1333"/>
                      <a:pt x="1261" y="1337"/>
                    </a:cubicBezTo>
                    <a:cubicBezTo>
                      <a:pt x="1262" y="1339"/>
                      <a:pt x="1262" y="1341"/>
                      <a:pt x="1263" y="1343"/>
                    </a:cubicBezTo>
                    <a:cubicBezTo>
                      <a:pt x="1265" y="1352"/>
                      <a:pt x="1266" y="1357"/>
                      <a:pt x="1274" y="1357"/>
                    </a:cubicBezTo>
                    <a:cubicBezTo>
                      <a:pt x="1282" y="1357"/>
                      <a:pt x="1283" y="1353"/>
                      <a:pt x="1283" y="1350"/>
                    </a:cubicBezTo>
                    <a:cubicBezTo>
                      <a:pt x="1283" y="1349"/>
                      <a:pt x="1280" y="1344"/>
                      <a:pt x="1278" y="1342"/>
                    </a:cubicBezTo>
                    <a:cubicBezTo>
                      <a:pt x="1277" y="1341"/>
                      <a:pt x="1277" y="1340"/>
                      <a:pt x="1276" y="1340"/>
                    </a:cubicBezTo>
                    <a:cubicBezTo>
                      <a:pt x="1275" y="1339"/>
                      <a:pt x="1274" y="1336"/>
                      <a:pt x="1274" y="1334"/>
                    </a:cubicBezTo>
                    <a:cubicBezTo>
                      <a:pt x="1274" y="1333"/>
                      <a:pt x="1275" y="1332"/>
                      <a:pt x="1276" y="1331"/>
                    </a:cubicBezTo>
                    <a:cubicBezTo>
                      <a:pt x="1279" y="1330"/>
                      <a:pt x="1281" y="1330"/>
                      <a:pt x="1282" y="1330"/>
                    </a:cubicBezTo>
                    <a:cubicBezTo>
                      <a:pt x="1282" y="1330"/>
                      <a:pt x="1282" y="1330"/>
                      <a:pt x="1282" y="1330"/>
                    </a:cubicBezTo>
                    <a:cubicBezTo>
                      <a:pt x="1282" y="1329"/>
                      <a:pt x="1282" y="1329"/>
                      <a:pt x="1282" y="1328"/>
                    </a:cubicBezTo>
                    <a:cubicBezTo>
                      <a:pt x="1282" y="1325"/>
                      <a:pt x="1283" y="1322"/>
                      <a:pt x="1286" y="1320"/>
                    </a:cubicBezTo>
                    <a:cubicBezTo>
                      <a:pt x="1279" y="1320"/>
                      <a:pt x="1269" y="1319"/>
                      <a:pt x="1264" y="1319"/>
                    </a:cubicBezTo>
                    <a:close/>
                    <a:moveTo>
                      <a:pt x="983" y="1355"/>
                    </a:moveTo>
                    <a:cubicBezTo>
                      <a:pt x="982" y="1355"/>
                      <a:pt x="981" y="1355"/>
                      <a:pt x="981" y="1355"/>
                    </a:cubicBezTo>
                    <a:cubicBezTo>
                      <a:pt x="980" y="1354"/>
                      <a:pt x="979" y="1353"/>
                      <a:pt x="979" y="1352"/>
                    </a:cubicBezTo>
                    <a:cubicBezTo>
                      <a:pt x="978" y="1349"/>
                      <a:pt x="981" y="1347"/>
                      <a:pt x="982" y="1346"/>
                    </a:cubicBezTo>
                    <a:cubicBezTo>
                      <a:pt x="984" y="1345"/>
                      <a:pt x="986" y="1345"/>
                      <a:pt x="987" y="1346"/>
                    </a:cubicBezTo>
                    <a:cubicBezTo>
                      <a:pt x="988" y="1347"/>
                      <a:pt x="988" y="1350"/>
                      <a:pt x="987" y="1352"/>
                    </a:cubicBezTo>
                    <a:cubicBezTo>
                      <a:pt x="987" y="1353"/>
                      <a:pt x="987" y="1353"/>
                      <a:pt x="987" y="1353"/>
                    </a:cubicBezTo>
                    <a:cubicBezTo>
                      <a:pt x="986" y="1354"/>
                      <a:pt x="986" y="1355"/>
                      <a:pt x="984" y="1355"/>
                    </a:cubicBezTo>
                    <a:cubicBezTo>
                      <a:pt x="984" y="1355"/>
                      <a:pt x="984" y="1355"/>
                      <a:pt x="984" y="1355"/>
                    </a:cubicBezTo>
                    <a:cubicBezTo>
                      <a:pt x="983" y="1355"/>
                      <a:pt x="983" y="1355"/>
                      <a:pt x="983" y="1355"/>
                    </a:cubicBezTo>
                    <a:close/>
                    <a:moveTo>
                      <a:pt x="990" y="1338"/>
                    </a:moveTo>
                    <a:cubicBezTo>
                      <a:pt x="990" y="1338"/>
                      <a:pt x="989" y="1338"/>
                      <a:pt x="988" y="1337"/>
                    </a:cubicBezTo>
                    <a:cubicBezTo>
                      <a:pt x="987" y="1337"/>
                      <a:pt x="986" y="1336"/>
                      <a:pt x="987" y="1333"/>
                    </a:cubicBezTo>
                    <a:cubicBezTo>
                      <a:pt x="987" y="1333"/>
                      <a:pt x="987" y="1333"/>
                      <a:pt x="987" y="1333"/>
                    </a:cubicBezTo>
                    <a:cubicBezTo>
                      <a:pt x="987" y="1333"/>
                      <a:pt x="987" y="1332"/>
                      <a:pt x="987" y="1332"/>
                    </a:cubicBezTo>
                    <a:cubicBezTo>
                      <a:pt x="987" y="1332"/>
                      <a:pt x="987" y="1333"/>
                      <a:pt x="987" y="1333"/>
                    </a:cubicBezTo>
                    <a:cubicBezTo>
                      <a:pt x="991" y="1330"/>
                      <a:pt x="991" y="1330"/>
                      <a:pt x="991" y="1330"/>
                    </a:cubicBezTo>
                    <a:cubicBezTo>
                      <a:pt x="990" y="1330"/>
                      <a:pt x="990" y="1330"/>
                      <a:pt x="990" y="1330"/>
                    </a:cubicBezTo>
                    <a:cubicBezTo>
                      <a:pt x="990" y="1330"/>
                      <a:pt x="990" y="1330"/>
                      <a:pt x="991" y="1330"/>
                    </a:cubicBezTo>
                    <a:cubicBezTo>
                      <a:pt x="995" y="1330"/>
                      <a:pt x="996" y="1332"/>
                      <a:pt x="996" y="1333"/>
                    </a:cubicBezTo>
                    <a:cubicBezTo>
                      <a:pt x="996" y="1334"/>
                      <a:pt x="996" y="1335"/>
                      <a:pt x="994" y="1337"/>
                    </a:cubicBezTo>
                    <a:cubicBezTo>
                      <a:pt x="993" y="1337"/>
                      <a:pt x="992" y="1338"/>
                      <a:pt x="990" y="1338"/>
                    </a:cubicBezTo>
                    <a:close/>
                    <a:moveTo>
                      <a:pt x="1061" y="1335"/>
                    </a:moveTo>
                    <a:cubicBezTo>
                      <a:pt x="1060" y="1335"/>
                      <a:pt x="1058" y="1335"/>
                      <a:pt x="1057" y="1334"/>
                    </a:cubicBezTo>
                    <a:cubicBezTo>
                      <a:pt x="1056" y="1333"/>
                      <a:pt x="1056" y="1333"/>
                      <a:pt x="1056" y="1333"/>
                    </a:cubicBezTo>
                    <a:cubicBezTo>
                      <a:pt x="1056" y="1333"/>
                      <a:pt x="1054" y="1332"/>
                      <a:pt x="1055" y="1330"/>
                    </a:cubicBezTo>
                    <a:cubicBezTo>
                      <a:pt x="1055" y="1330"/>
                      <a:pt x="1055" y="1330"/>
                      <a:pt x="1055" y="1330"/>
                    </a:cubicBezTo>
                    <a:cubicBezTo>
                      <a:pt x="1055" y="1327"/>
                      <a:pt x="1057" y="1326"/>
                      <a:pt x="1059" y="1326"/>
                    </a:cubicBezTo>
                    <a:cubicBezTo>
                      <a:pt x="1063" y="1326"/>
                      <a:pt x="1064" y="1329"/>
                      <a:pt x="1064" y="1330"/>
                    </a:cubicBezTo>
                    <a:cubicBezTo>
                      <a:pt x="1065" y="1332"/>
                      <a:pt x="1064" y="1334"/>
                      <a:pt x="1063" y="1335"/>
                    </a:cubicBezTo>
                    <a:cubicBezTo>
                      <a:pt x="1063" y="1335"/>
                      <a:pt x="1062" y="1335"/>
                      <a:pt x="1061" y="1335"/>
                    </a:cubicBezTo>
                    <a:close/>
                    <a:moveTo>
                      <a:pt x="713" y="1275"/>
                    </a:moveTo>
                    <a:cubicBezTo>
                      <a:pt x="712" y="1275"/>
                      <a:pt x="712" y="1275"/>
                      <a:pt x="711" y="1274"/>
                    </a:cubicBezTo>
                    <a:cubicBezTo>
                      <a:pt x="709" y="1272"/>
                      <a:pt x="711" y="1270"/>
                      <a:pt x="711" y="1269"/>
                    </a:cubicBezTo>
                    <a:cubicBezTo>
                      <a:pt x="712" y="1268"/>
                      <a:pt x="713" y="1268"/>
                      <a:pt x="713" y="1267"/>
                    </a:cubicBezTo>
                    <a:cubicBezTo>
                      <a:pt x="714" y="1267"/>
                      <a:pt x="714" y="1267"/>
                      <a:pt x="714" y="1266"/>
                    </a:cubicBezTo>
                    <a:cubicBezTo>
                      <a:pt x="717" y="1265"/>
                      <a:pt x="720" y="1266"/>
                      <a:pt x="721" y="1267"/>
                    </a:cubicBezTo>
                    <a:cubicBezTo>
                      <a:pt x="722" y="1267"/>
                      <a:pt x="722" y="1268"/>
                      <a:pt x="723" y="1269"/>
                    </a:cubicBezTo>
                    <a:cubicBezTo>
                      <a:pt x="723" y="1270"/>
                      <a:pt x="723" y="1272"/>
                      <a:pt x="722" y="1273"/>
                    </a:cubicBezTo>
                    <a:cubicBezTo>
                      <a:pt x="720" y="1274"/>
                      <a:pt x="718" y="1275"/>
                      <a:pt x="716" y="1275"/>
                    </a:cubicBezTo>
                    <a:cubicBezTo>
                      <a:pt x="716" y="1275"/>
                      <a:pt x="715" y="1275"/>
                      <a:pt x="714" y="1275"/>
                    </a:cubicBezTo>
                    <a:cubicBezTo>
                      <a:pt x="714" y="1275"/>
                      <a:pt x="714" y="1275"/>
                      <a:pt x="713" y="1275"/>
                    </a:cubicBezTo>
                    <a:close/>
                    <a:moveTo>
                      <a:pt x="713" y="1271"/>
                    </a:moveTo>
                    <a:cubicBezTo>
                      <a:pt x="713" y="1271"/>
                      <a:pt x="713" y="1271"/>
                      <a:pt x="713" y="1271"/>
                    </a:cubicBezTo>
                    <a:cubicBezTo>
                      <a:pt x="714" y="1273"/>
                      <a:pt x="714" y="1273"/>
                      <a:pt x="714" y="1273"/>
                    </a:cubicBezTo>
                    <a:lnTo>
                      <a:pt x="713" y="1271"/>
                    </a:lnTo>
                    <a:close/>
                    <a:moveTo>
                      <a:pt x="719" y="1271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18" y="1270"/>
                    </a:moveTo>
                    <a:cubicBezTo>
                      <a:pt x="718" y="1270"/>
                      <a:pt x="718" y="1270"/>
                      <a:pt x="718" y="1270"/>
                    </a:cubicBezTo>
                    <a:close/>
                    <a:moveTo>
                      <a:pt x="771" y="1190"/>
                    </a:moveTo>
                    <a:cubicBezTo>
                      <a:pt x="770" y="1190"/>
                      <a:pt x="770" y="1190"/>
                      <a:pt x="769" y="1190"/>
                    </a:cubicBezTo>
                    <a:cubicBezTo>
                      <a:pt x="767" y="1189"/>
                      <a:pt x="766" y="1188"/>
                      <a:pt x="766" y="1187"/>
                    </a:cubicBezTo>
                    <a:cubicBezTo>
                      <a:pt x="765" y="1185"/>
                      <a:pt x="766" y="1184"/>
                      <a:pt x="768" y="1183"/>
                    </a:cubicBezTo>
                    <a:cubicBezTo>
                      <a:pt x="768" y="1182"/>
                      <a:pt x="769" y="1182"/>
                      <a:pt x="769" y="1182"/>
                    </a:cubicBezTo>
                    <a:cubicBezTo>
                      <a:pt x="770" y="1182"/>
                      <a:pt x="770" y="1182"/>
                      <a:pt x="770" y="1182"/>
                    </a:cubicBezTo>
                    <a:cubicBezTo>
                      <a:pt x="771" y="1182"/>
                      <a:pt x="771" y="1182"/>
                      <a:pt x="771" y="1182"/>
                    </a:cubicBezTo>
                    <a:cubicBezTo>
                      <a:pt x="771" y="1182"/>
                      <a:pt x="771" y="1182"/>
                      <a:pt x="772" y="1182"/>
                    </a:cubicBezTo>
                    <a:cubicBezTo>
                      <a:pt x="774" y="1182"/>
                      <a:pt x="775" y="1183"/>
                      <a:pt x="775" y="1184"/>
                    </a:cubicBezTo>
                    <a:cubicBezTo>
                      <a:pt x="776" y="1186"/>
                      <a:pt x="774" y="1188"/>
                      <a:pt x="773" y="1188"/>
                    </a:cubicBezTo>
                    <a:cubicBezTo>
                      <a:pt x="773" y="1189"/>
                      <a:pt x="773" y="1189"/>
                      <a:pt x="773" y="1189"/>
                    </a:cubicBezTo>
                    <a:cubicBezTo>
                      <a:pt x="772" y="1190"/>
                      <a:pt x="772" y="1190"/>
                      <a:pt x="771" y="1190"/>
                    </a:cubicBezTo>
                    <a:close/>
                    <a:moveTo>
                      <a:pt x="769" y="1190"/>
                    </a:moveTo>
                    <a:cubicBezTo>
                      <a:pt x="769" y="1190"/>
                      <a:pt x="769" y="1190"/>
                      <a:pt x="769" y="1190"/>
                    </a:cubicBezTo>
                    <a:cubicBezTo>
                      <a:pt x="769" y="1190"/>
                      <a:pt x="769" y="1190"/>
                      <a:pt x="769" y="1190"/>
                    </a:cubicBezTo>
                    <a:close/>
                    <a:moveTo>
                      <a:pt x="769" y="1185"/>
                    </a:move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lnTo>
                      <a:pt x="769" y="1185"/>
                    </a:lnTo>
                    <a:close/>
                    <a:moveTo>
                      <a:pt x="770" y="1185"/>
                    </a:moveTo>
                    <a:cubicBezTo>
                      <a:pt x="770" y="1185"/>
                      <a:pt x="770" y="1185"/>
                      <a:pt x="770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3" y="1175"/>
                    </a:moveTo>
                    <a:cubicBezTo>
                      <a:pt x="762" y="1175"/>
                      <a:pt x="762" y="1175"/>
                      <a:pt x="761" y="1174"/>
                    </a:cubicBezTo>
                    <a:cubicBezTo>
                      <a:pt x="760" y="1173"/>
                      <a:pt x="760" y="1171"/>
                      <a:pt x="761" y="1170"/>
                    </a:cubicBezTo>
                    <a:cubicBezTo>
                      <a:pt x="761" y="1170"/>
                      <a:pt x="761" y="1169"/>
                      <a:pt x="762" y="1169"/>
                    </a:cubicBezTo>
                    <a:cubicBezTo>
                      <a:pt x="763" y="1168"/>
                      <a:pt x="763" y="1168"/>
                      <a:pt x="764" y="1168"/>
                    </a:cubicBezTo>
                    <a:cubicBezTo>
                      <a:pt x="765" y="1166"/>
                      <a:pt x="767" y="1166"/>
                      <a:pt x="769" y="1166"/>
                    </a:cubicBezTo>
                    <a:cubicBezTo>
                      <a:pt x="770" y="1167"/>
                      <a:pt x="771" y="1168"/>
                      <a:pt x="772" y="1169"/>
                    </a:cubicBezTo>
                    <a:cubicBezTo>
                      <a:pt x="772" y="1171"/>
                      <a:pt x="771" y="1172"/>
                      <a:pt x="770" y="1173"/>
                    </a:cubicBezTo>
                    <a:cubicBezTo>
                      <a:pt x="770" y="1173"/>
                      <a:pt x="770" y="1173"/>
                      <a:pt x="769" y="1173"/>
                    </a:cubicBezTo>
                    <a:cubicBezTo>
                      <a:pt x="768" y="1175"/>
                      <a:pt x="766" y="1175"/>
                      <a:pt x="765" y="1175"/>
                    </a:cubicBezTo>
                    <a:cubicBezTo>
                      <a:pt x="765" y="1175"/>
                      <a:pt x="765" y="1175"/>
                      <a:pt x="764" y="1175"/>
                    </a:cubicBezTo>
                    <a:cubicBezTo>
                      <a:pt x="764" y="1175"/>
                      <a:pt x="764" y="1175"/>
                      <a:pt x="763" y="1175"/>
                    </a:cubicBezTo>
                    <a:close/>
                    <a:moveTo>
                      <a:pt x="764" y="1175"/>
                    </a:moveTo>
                    <a:cubicBezTo>
                      <a:pt x="764" y="1175"/>
                      <a:pt x="764" y="1175"/>
                      <a:pt x="764" y="1175"/>
                    </a:cubicBezTo>
                    <a:cubicBezTo>
                      <a:pt x="764" y="1175"/>
                      <a:pt x="764" y="1175"/>
                      <a:pt x="764" y="1175"/>
                    </a:cubicBezTo>
                    <a:close/>
                    <a:moveTo>
                      <a:pt x="830" y="1014"/>
                    </a:moveTo>
                    <a:cubicBezTo>
                      <a:pt x="826" y="1014"/>
                      <a:pt x="821" y="1011"/>
                      <a:pt x="819" y="1008"/>
                    </a:cubicBezTo>
                    <a:cubicBezTo>
                      <a:pt x="817" y="1006"/>
                      <a:pt x="818" y="1005"/>
                      <a:pt x="818" y="1004"/>
                    </a:cubicBezTo>
                    <a:cubicBezTo>
                      <a:pt x="819" y="1001"/>
                      <a:pt x="822" y="1001"/>
                      <a:pt x="825" y="1001"/>
                    </a:cubicBezTo>
                    <a:cubicBezTo>
                      <a:pt x="825" y="1001"/>
                      <a:pt x="825" y="1001"/>
                      <a:pt x="825" y="1001"/>
                    </a:cubicBezTo>
                    <a:cubicBezTo>
                      <a:pt x="828" y="1001"/>
                      <a:pt x="833" y="1005"/>
                      <a:pt x="834" y="1008"/>
                    </a:cubicBezTo>
                    <a:cubicBezTo>
                      <a:pt x="835" y="1010"/>
                      <a:pt x="835" y="1012"/>
                      <a:pt x="833" y="1013"/>
                    </a:cubicBezTo>
                    <a:cubicBezTo>
                      <a:pt x="832" y="1014"/>
                      <a:pt x="831" y="1014"/>
                      <a:pt x="830" y="1014"/>
                    </a:cubicBezTo>
                    <a:close/>
                    <a:moveTo>
                      <a:pt x="823" y="1006"/>
                    </a:moveTo>
                    <a:cubicBezTo>
                      <a:pt x="825" y="1008"/>
                      <a:pt x="828" y="1009"/>
                      <a:pt x="830" y="1010"/>
                    </a:cubicBezTo>
                    <a:cubicBezTo>
                      <a:pt x="829" y="1008"/>
                      <a:pt x="826" y="1006"/>
                      <a:pt x="825" y="1006"/>
                    </a:cubicBezTo>
                    <a:cubicBezTo>
                      <a:pt x="824" y="1006"/>
                      <a:pt x="824" y="1006"/>
                      <a:pt x="823" y="1006"/>
                    </a:cubicBezTo>
                    <a:close/>
                    <a:moveTo>
                      <a:pt x="822" y="1005"/>
                    </a:moveTo>
                    <a:cubicBezTo>
                      <a:pt x="822" y="1005"/>
                      <a:pt x="822" y="1005"/>
                      <a:pt x="822" y="100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iş1íďe">
                <a:extLst>
                  <a:ext uri="{FF2B5EF4-FFF2-40B4-BE49-F238E27FC236}">
                    <a16:creationId xmlns:a16="http://schemas.microsoft.com/office/drawing/2014/main" xmlns="" id="{1625DF64-1F82-4C40-8BE2-F7920558074E}"/>
                  </a:ext>
                </a:extLst>
              </p:cNvPr>
              <p:cNvSpPr/>
              <p:nvPr/>
            </p:nvSpPr>
            <p:spPr bwMode="auto">
              <a:xfrm>
                <a:off x="9966325" y="6269038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íṧlíḓè">
                <a:extLst>
                  <a:ext uri="{FF2B5EF4-FFF2-40B4-BE49-F238E27FC236}">
                    <a16:creationId xmlns:a16="http://schemas.microsoft.com/office/drawing/2014/main" xmlns="" id="{82DA9593-6D0D-4CA7-8738-C6E9A499CE39}"/>
                  </a:ext>
                </a:extLst>
              </p:cNvPr>
              <p:cNvSpPr/>
              <p:nvPr/>
            </p:nvSpPr>
            <p:spPr bwMode="auto">
              <a:xfrm>
                <a:off x="9961563" y="626427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îṩḻïḍe">
                <a:extLst>
                  <a:ext uri="{FF2B5EF4-FFF2-40B4-BE49-F238E27FC236}">
                    <a16:creationId xmlns:a16="http://schemas.microsoft.com/office/drawing/2014/main" xmlns="" id="{F6470C7B-E169-413B-B2AA-47FD2DBB654A}"/>
                  </a:ext>
                </a:extLst>
              </p:cNvPr>
              <p:cNvSpPr/>
              <p:nvPr/>
            </p:nvSpPr>
            <p:spPr bwMode="auto">
              <a:xfrm>
                <a:off x="10072688" y="6134100"/>
                <a:ext cx="9525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îSlîḍé">
                <a:extLst>
                  <a:ext uri="{FF2B5EF4-FFF2-40B4-BE49-F238E27FC236}">
                    <a16:creationId xmlns:a16="http://schemas.microsoft.com/office/drawing/2014/main" xmlns="" id="{F2A349A5-5747-43C6-B78F-B3E6819B1F4F}"/>
                  </a:ext>
                </a:extLst>
              </p:cNvPr>
              <p:cNvSpPr/>
              <p:nvPr/>
            </p:nvSpPr>
            <p:spPr bwMode="auto">
              <a:xfrm>
                <a:off x="10066338" y="6129338"/>
                <a:ext cx="19050" cy="17463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4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işļiďe">
                <a:extLst>
                  <a:ext uri="{FF2B5EF4-FFF2-40B4-BE49-F238E27FC236}">
                    <a16:creationId xmlns:a16="http://schemas.microsoft.com/office/drawing/2014/main" xmlns="" id="{9DB143F2-F2DA-41B3-B90B-03F42D124775}"/>
                  </a:ext>
                </a:extLst>
              </p:cNvPr>
              <p:cNvSpPr/>
              <p:nvPr/>
            </p:nvSpPr>
            <p:spPr bwMode="auto">
              <a:xfrm>
                <a:off x="9896475" y="6564313"/>
                <a:ext cx="22225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íṩļiḋé">
                <a:extLst>
                  <a:ext uri="{FF2B5EF4-FFF2-40B4-BE49-F238E27FC236}">
                    <a16:creationId xmlns:a16="http://schemas.microsoft.com/office/drawing/2014/main" xmlns="" id="{978A531C-8D3C-4FB5-91BF-B98EC5FEC3B5}"/>
                  </a:ext>
                </a:extLst>
              </p:cNvPr>
              <p:cNvSpPr/>
              <p:nvPr/>
            </p:nvSpPr>
            <p:spPr bwMode="auto">
              <a:xfrm>
                <a:off x="9893300" y="6557963"/>
                <a:ext cx="30163" cy="3175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7 h 15"/>
                  <a:gd name="T4" fmla="*/ 7 w 14"/>
                  <a:gd name="T5" fmla="*/ 0 h 15"/>
                  <a:gd name="T6" fmla="*/ 14 w 14"/>
                  <a:gd name="T7" fmla="*/ 7 h 15"/>
                  <a:gd name="T8" fmla="*/ 7 w 14"/>
                  <a:gd name="T9" fmla="*/ 15 h 15"/>
                  <a:gd name="T10" fmla="*/ 7 w 14"/>
                  <a:gd name="T11" fmla="*/ 5 h 15"/>
                  <a:gd name="T12" fmla="*/ 4 w 14"/>
                  <a:gd name="T13" fmla="*/ 7 h 15"/>
                  <a:gd name="T14" fmla="*/ 7 w 14"/>
                  <a:gd name="T15" fmla="*/ 10 h 15"/>
                  <a:gd name="T16" fmla="*/ 9 w 14"/>
                  <a:gd name="T17" fmla="*/ 7 h 15"/>
                  <a:gd name="T18" fmla="*/ 7 w 14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5"/>
                      <a:pt x="7" y="15"/>
                    </a:cubicBezTo>
                    <a:close/>
                    <a:moveTo>
                      <a:pt x="7" y="5"/>
                    </a:moveTo>
                    <a:cubicBezTo>
                      <a:pt x="5" y="5"/>
                      <a:pt x="4" y="6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6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iślíḋe">
                <a:extLst>
                  <a:ext uri="{FF2B5EF4-FFF2-40B4-BE49-F238E27FC236}">
                    <a16:creationId xmlns:a16="http://schemas.microsoft.com/office/drawing/2014/main" xmlns="" id="{CA78B674-2FB3-47C7-9A7F-CF2558C0FE17}"/>
                  </a:ext>
                </a:extLst>
              </p:cNvPr>
              <p:cNvSpPr/>
              <p:nvPr/>
            </p:nvSpPr>
            <p:spPr bwMode="auto">
              <a:xfrm>
                <a:off x="10299700" y="5716588"/>
                <a:ext cx="17463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ïS1ïdê">
                <a:extLst>
                  <a:ext uri="{FF2B5EF4-FFF2-40B4-BE49-F238E27FC236}">
                    <a16:creationId xmlns:a16="http://schemas.microsoft.com/office/drawing/2014/main" xmlns="" id="{CF6A6172-A30F-4182-BC19-D10FEC66CB71}"/>
                  </a:ext>
                </a:extLst>
              </p:cNvPr>
              <p:cNvSpPr/>
              <p:nvPr/>
            </p:nvSpPr>
            <p:spPr bwMode="auto">
              <a:xfrm>
                <a:off x="10296525" y="5710238"/>
                <a:ext cx="25400" cy="26988"/>
              </a:xfrm>
              <a:custGeom>
                <a:avLst/>
                <a:gdLst>
                  <a:gd name="T0" fmla="*/ 6 w 12"/>
                  <a:gd name="T1" fmla="*/ 13 h 13"/>
                  <a:gd name="T2" fmla="*/ 0 w 12"/>
                  <a:gd name="T3" fmla="*/ 6 h 13"/>
                  <a:gd name="T4" fmla="*/ 6 w 12"/>
                  <a:gd name="T5" fmla="*/ 0 h 13"/>
                  <a:gd name="T6" fmla="*/ 12 w 12"/>
                  <a:gd name="T7" fmla="*/ 6 h 13"/>
                  <a:gd name="T8" fmla="*/ 6 w 12"/>
                  <a:gd name="T9" fmla="*/ 13 h 13"/>
                  <a:gd name="T10" fmla="*/ 6 w 12"/>
                  <a:gd name="T11" fmla="*/ 5 h 13"/>
                  <a:gd name="T12" fmla="*/ 5 w 12"/>
                  <a:gd name="T13" fmla="*/ 6 h 13"/>
                  <a:gd name="T14" fmla="*/ 6 w 12"/>
                  <a:gd name="T15" fmla="*/ 8 h 13"/>
                  <a:gd name="T16" fmla="*/ 8 w 12"/>
                  <a:gd name="T17" fmla="*/ 6 h 13"/>
                  <a:gd name="T18" fmla="*/ 6 w 12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10" y="13"/>
                      <a:pt x="6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îş1ïďè">
                <a:extLst>
                  <a:ext uri="{FF2B5EF4-FFF2-40B4-BE49-F238E27FC236}">
                    <a16:creationId xmlns:a16="http://schemas.microsoft.com/office/drawing/2014/main" xmlns="" id="{63616D26-E64F-4CC7-97CB-3660A2FF4F61}"/>
                  </a:ext>
                </a:extLst>
              </p:cNvPr>
              <p:cNvSpPr/>
              <p:nvPr/>
            </p:nvSpPr>
            <p:spPr bwMode="auto">
              <a:xfrm>
                <a:off x="9925050" y="5538788"/>
                <a:ext cx="7938" cy="14288"/>
              </a:xfrm>
              <a:custGeom>
                <a:avLst/>
                <a:gdLst>
                  <a:gd name="T0" fmla="*/ 1 w 4"/>
                  <a:gd name="T1" fmla="*/ 1 h 7"/>
                  <a:gd name="T2" fmla="*/ 0 w 4"/>
                  <a:gd name="T3" fmla="*/ 3 h 7"/>
                  <a:gd name="T4" fmla="*/ 1 w 4"/>
                  <a:gd name="T5" fmla="*/ 7 h 7"/>
                  <a:gd name="T6" fmla="*/ 4 w 4"/>
                  <a:gd name="T7" fmla="*/ 5 h 7"/>
                  <a:gd name="T8" fmla="*/ 4 w 4"/>
                  <a:gd name="T9" fmla="*/ 1 h 7"/>
                  <a:gd name="T10" fmla="*/ 1 w 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íṩļíḋê">
                <a:extLst>
                  <a:ext uri="{FF2B5EF4-FFF2-40B4-BE49-F238E27FC236}">
                    <a16:creationId xmlns:a16="http://schemas.microsoft.com/office/drawing/2014/main" xmlns="" id="{CCDB4E17-F04B-4E58-8585-A32E1C49D900}"/>
                  </a:ext>
                </a:extLst>
              </p:cNvPr>
              <p:cNvSpPr/>
              <p:nvPr/>
            </p:nvSpPr>
            <p:spPr bwMode="auto">
              <a:xfrm>
                <a:off x="9918700" y="5534025"/>
                <a:ext cx="19050" cy="23813"/>
              </a:xfrm>
              <a:custGeom>
                <a:avLst/>
                <a:gdLst>
                  <a:gd name="T0" fmla="*/ 5 w 9"/>
                  <a:gd name="T1" fmla="*/ 11 h 11"/>
                  <a:gd name="T2" fmla="*/ 4 w 9"/>
                  <a:gd name="T3" fmla="*/ 11 h 11"/>
                  <a:gd name="T4" fmla="*/ 0 w 9"/>
                  <a:gd name="T5" fmla="*/ 5 h 11"/>
                  <a:gd name="T6" fmla="*/ 2 w 9"/>
                  <a:gd name="T7" fmla="*/ 2 h 11"/>
                  <a:gd name="T8" fmla="*/ 4 w 9"/>
                  <a:gd name="T9" fmla="*/ 3 h 11"/>
                  <a:gd name="T10" fmla="*/ 2 w 9"/>
                  <a:gd name="T11" fmla="*/ 2 h 11"/>
                  <a:gd name="T12" fmla="*/ 6 w 9"/>
                  <a:gd name="T13" fmla="*/ 0 h 11"/>
                  <a:gd name="T14" fmla="*/ 9 w 9"/>
                  <a:gd name="T15" fmla="*/ 2 h 11"/>
                  <a:gd name="T16" fmla="*/ 9 w 9"/>
                  <a:gd name="T17" fmla="*/ 7 h 11"/>
                  <a:gd name="T18" fmla="*/ 8 w 9"/>
                  <a:gd name="T19" fmla="*/ 10 h 11"/>
                  <a:gd name="T20" fmla="*/ 5 w 9"/>
                  <a:gd name="T21" fmla="*/ 11 h 11"/>
                  <a:gd name="T22" fmla="*/ 6 w 9"/>
                  <a:gd name="T23" fmla="*/ 5 h 11"/>
                  <a:gd name="T24" fmla="*/ 6 w 9"/>
                  <a:gd name="T25" fmla="*/ 5 h 11"/>
                  <a:gd name="T26" fmla="*/ 6 w 9"/>
                  <a:gd name="T27" fmla="*/ 5 h 11"/>
                  <a:gd name="T28" fmla="*/ 4 w 9"/>
                  <a:gd name="T29" fmla="*/ 4 h 11"/>
                  <a:gd name="T30" fmla="*/ 4 w 9"/>
                  <a:gd name="T3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8"/>
                      <a:pt x="9" y="9"/>
                      <a:pt x="8" y="10"/>
                    </a:cubicBezTo>
                    <a:cubicBezTo>
                      <a:pt x="7" y="11"/>
                      <a:pt x="6" y="11"/>
                      <a:pt x="5" y="11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î$ḷidè">
                <a:extLst>
                  <a:ext uri="{FF2B5EF4-FFF2-40B4-BE49-F238E27FC236}">
                    <a16:creationId xmlns:a16="http://schemas.microsoft.com/office/drawing/2014/main" xmlns="" id="{BB2FB7C8-989F-47EC-8C8A-46CA746941D3}"/>
                  </a:ext>
                </a:extLst>
              </p:cNvPr>
              <p:cNvSpPr/>
              <p:nvPr/>
            </p:nvSpPr>
            <p:spPr bwMode="auto">
              <a:xfrm>
                <a:off x="10137775" y="6102350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îṩlíḓe">
                <a:extLst>
                  <a:ext uri="{FF2B5EF4-FFF2-40B4-BE49-F238E27FC236}">
                    <a16:creationId xmlns:a16="http://schemas.microsoft.com/office/drawing/2014/main" xmlns="" id="{CB2B7A05-5E4B-4F80-B3E4-EF5A4C8F3575}"/>
                  </a:ext>
                </a:extLst>
              </p:cNvPr>
              <p:cNvSpPr/>
              <p:nvPr/>
            </p:nvSpPr>
            <p:spPr bwMode="auto">
              <a:xfrm>
                <a:off x="10131425" y="6097588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ïṡḷiḓè">
                <a:extLst>
                  <a:ext uri="{FF2B5EF4-FFF2-40B4-BE49-F238E27FC236}">
                    <a16:creationId xmlns:a16="http://schemas.microsoft.com/office/drawing/2014/main" xmlns="" id="{84B3C929-BF9E-4A2A-A102-935C8DFBB4AE}"/>
                  </a:ext>
                </a:extLst>
              </p:cNvPr>
              <p:cNvSpPr/>
              <p:nvPr/>
            </p:nvSpPr>
            <p:spPr bwMode="auto">
              <a:xfrm>
                <a:off x="9744075" y="63309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îṡḻîḍê">
                <a:extLst>
                  <a:ext uri="{FF2B5EF4-FFF2-40B4-BE49-F238E27FC236}">
                    <a16:creationId xmlns:a16="http://schemas.microsoft.com/office/drawing/2014/main" xmlns="" id="{4FDB7491-EDC4-4E63-8965-9DB4C3E8D16F}"/>
                  </a:ext>
                </a:extLst>
              </p:cNvPr>
              <p:cNvSpPr/>
              <p:nvPr/>
            </p:nvSpPr>
            <p:spPr bwMode="auto">
              <a:xfrm>
                <a:off x="9740900" y="6326188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iṩļiďê">
                <a:extLst>
                  <a:ext uri="{FF2B5EF4-FFF2-40B4-BE49-F238E27FC236}">
                    <a16:creationId xmlns:a16="http://schemas.microsoft.com/office/drawing/2014/main" xmlns="" id="{61EAC0BE-90A0-41FE-9151-21AA044832E9}"/>
                  </a:ext>
                </a:extLst>
              </p:cNvPr>
              <p:cNvSpPr/>
              <p:nvPr/>
            </p:nvSpPr>
            <p:spPr bwMode="auto">
              <a:xfrm>
                <a:off x="10064750" y="6088063"/>
                <a:ext cx="12700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iṣ1íďê">
                <a:extLst>
                  <a:ext uri="{FF2B5EF4-FFF2-40B4-BE49-F238E27FC236}">
                    <a16:creationId xmlns:a16="http://schemas.microsoft.com/office/drawing/2014/main" xmlns="" id="{580F759E-E8A0-452A-A542-B908B2E8856A}"/>
                  </a:ext>
                </a:extLst>
              </p:cNvPr>
              <p:cNvSpPr/>
              <p:nvPr/>
            </p:nvSpPr>
            <p:spPr bwMode="auto">
              <a:xfrm>
                <a:off x="10058400" y="6084888"/>
                <a:ext cx="23813" cy="20638"/>
              </a:xfrm>
              <a:custGeom>
                <a:avLst/>
                <a:gdLst>
                  <a:gd name="T0" fmla="*/ 6 w 11"/>
                  <a:gd name="T1" fmla="*/ 10 h 10"/>
                  <a:gd name="T2" fmla="*/ 0 w 11"/>
                  <a:gd name="T3" fmla="*/ 5 h 10"/>
                  <a:gd name="T4" fmla="*/ 6 w 11"/>
                  <a:gd name="T5" fmla="*/ 0 h 10"/>
                  <a:gd name="T6" fmla="*/ 11 w 11"/>
                  <a:gd name="T7" fmla="*/ 5 h 10"/>
                  <a:gd name="T8" fmla="*/ 6 w 11"/>
                  <a:gd name="T9" fmla="*/ 10 h 10"/>
                  <a:gd name="T10" fmla="*/ 6 w 11"/>
                  <a:gd name="T11" fmla="*/ 4 h 10"/>
                  <a:gd name="T12" fmla="*/ 5 w 11"/>
                  <a:gd name="T13" fmla="*/ 5 h 10"/>
                  <a:gd name="T14" fmla="*/ 6 w 11"/>
                  <a:gd name="T15" fmla="*/ 5 h 10"/>
                  <a:gd name="T16" fmla="*/ 6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0"/>
                      <a:pt x="6" y="10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íŝḻïdé">
                <a:extLst>
                  <a:ext uri="{FF2B5EF4-FFF2-40B4-BE49-F238E27FC236}">
                    <a16:creationId xmlns:a16="http://schemas.microsoft.com/office/drawing/2014/main" xmlns="" id="{3FD0C53C-BFB4-412B-8435-8097454AF3E2}"/>
                  </a:ext>
                </a:extLst>
              </p:cNvPr>
              <p:cNvSpPr/>
              <p:nvPr/>
            </p:nvSpPr>
            <p:spPr bwMode="auto">
              <a:xfrm>
                <a:off x="10071100" y="6053138"/>
                <a:ext cx="14288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îṩlïďé">
                <a:extLst>
                  <a:ext uri="{FF2B5EF4-FFF2-40B4-BE49-F238E27FC236}">
                    <a16:creationId xmlns:a16="http://schemas.microsoft.com/office/drawing/2014/main" xmlns="" id="{98F33450-671B-43F5-9916-81A56B4CD5B9}"/>
                  </a:ext>
                </a:extLst>
              </p:cNvPr>
              <p:cNvSpPr/>
              <p:nvPr/>
            </p:nvSpPr>
            <p:spPr bwMode="auto">
              <a:xfrm>
                <a:off x="10066338" y="6048375"/>
                <a:ext cx="25400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5 w 12"/>
                  <a:gd name="T13" fmla="*/ 6 h 12"/>
                  <a:gd name="T14" fmla="*/ 6 w 12"/>
                  <a:gd name="T15" fmla="*/ 7 h 12"/>
                  <a:gd name="T16" fmla="*/ 7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îsḷiďê">
                <a:extLst>
                  <a:ext uri="{FF2B5EF4-FFF2-40B4-BE49-F238E27FC236}">
                    <a16:creationId xmlns:a16="http://schemas.microsoft.com/office/drawing/2014/main" xmlns="" id="{3FC0B00B-E3CA-4BF4-9D41-C15AB4F38F3E}"/>
                  </a:ext>
                </a:extLst>
              </p:cNvPr>
              <p:cNvSpPr/>
              <p:nvPr/>
            </p:nvSpPr>
            <p:spPr bwMode="auto">
              <a:xfrm>
                <a:off x="10061575" y="5995988"/>
                <a:ext cx="17463" cy="1746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išḻïdé">
                <a:extLst>
                  <a:ext uri="{FF2B5EF4-FFF2-40B4-BE49-F238E27FC236}">
                    <a16:creationId xmlns:a16="http://schemas.microsoft.com/office/drawing/2014/main" xmlns="" id="{52954C81-8351-4D3A-9A8B-2A0283EBD0BC}"/>
                  </a:ext>
                </a:extLst>
              </p:cNvPr>
              <p:cNvSpPr/>
              <p:nvPr/>
            </p:nvSpPr>
            <p:spPr bwMode="auto">
              <a:xfrm>
                <a:off x="10058400" y="5992813"/>
                <a:ext cx="26988" cy="25400"/>
              </a:xfrm>
              <a:custGeom>
                <a:avLst/>
                <a:gdLst>
                  <a:gd name="T0" fmla="*/ 6 w 13"/>
                  <a:gd name="T1" fmla="*/ 12 h 12"/>
                  <a:gd name="T2" fmla="*/ 0 w 13"/>
                  <a:gd name="T3" fmla="*/ 6 h 12"/>
                  <a:gd name="T4" fmla="*/ 6 w 13"/>
                  <a:gd name="T5" fmla="*/ 0 h 12"/>
                  <a:gd name="T6" fmla="*/ 13 w 13"/>
                  <a:gd name="T7" fmla="*/ 6 h 12"/>
                  <a:gd name="T8" fmla="*/ 6 w 13"/>
                  <a:gd name="T9" fmla="*/ 12 h 12"/>
                  <a:gd name="T10" fmla="*/ 6 w 13"/>
                  <a:gd name="T11" fmla="*/ 4 h 12"/>
                  <a:gd name="T12" fmla="*/ 5 w 13"/>
                  <a:gd name="T13" fmla="*/ 6 h 12"/>
                  <a:gd name="T14" fmla="*/ 6 w 13"/>
                  <a:gd name="T15" fmla="*/ 8 h 12"/>
                  <a:gd name="T16" fmla="*/ 8 w 13"/>
                  <a:gd name="T17" fmla="*/ 6 h 12"/>
                  <a:gd name="T18" fmla="*/ 6 w 13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îṩļíde">
                <a:extLst>
                  <a:ext uri="{FF2B5EF4-FFF2-40B4-BE49-F238E27FC236}">
                    <a16:creationId xmlns:a16="http://schemas.microsoft.com/office/drawing/2014/main" xmlns="" id="{B008747E-0DA0-4A32-AF3D-D22D43417DE4}"/>
                  </a:ext>
                </a:extLst>
              </p:cNvPr>
              <p:cNvSpPr/>
              <p:nvPr/>
            </p:nvSpPr>
            <p:spPr bwMode="auto">
              <a:xfrm>
                <a:off x="10040938" y="5675313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iŝľïḓê">
                <a:extLst>
                  <a:ext uri="{FF2B5EF4-FFF2-40B4-BE49-F238E27FC236}">
                    <a16:creationId xmlns:a16="http://schemas.microsoft.com/office/drawing/2014/main" xmlns="" id="{18FEF892-CCA8-4DCE-95FA-0DAB95E8E842}"/>
                  </a:ext>
                </a:extLst>
              </p:cNvPr>
              <p:cNvSpPr/>
              <p:nvPr/>
            </p:nvSpPr>
            <p:spPr bwMode="auto">
              <a:xfrm>
                <a:off x="10034588" y="56705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íṧlíďê">
                <a:extLst>
                  <a:ext uri="{FF2B5EF4-FFF2-40B4-BE49-F238E27FC236}">
                    <a16:creationId xmlns:a16="http://schemas.microsoft.com/office/drawing/2014/main" xmlns="" id="{E296E56C-BCD2-41D9-9EBF-F586C060BB17}"/>
                  </a:ext>
                </a:extLst>
              </p:cNvPr>
              <p:cNvSpPr/>
              <p:nvPr/>
            </p:nvSpPr>
            <p:spPr bwMode="auto">
              <a:xfrm>
                <a:off x="10082213" y="5618163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ï$ľiḑé">
                <a:extLst>
                  <a:ext uri="{FF2B5EF4-FFF2-40B4-BE49-F238E27FC236}">
                    <a16:creationId xmlns:a16="http://schemas.microsoft.com/office/drawing/2014/main" xmlns="" id="{DF3DA2B7-76C1-4847-97DC-E14E9CEB399E}"/>
                  </a:ext>
                </a:extLst>
              </p:cNvPr>
              <p:cNvSpPr/>
              <p:nvPr/>
            </p:nvSpPr>
            <p:spPr bwMode="auto">
              <a:xfrm>
                <a:off x="10075863" y="561340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5 h 9"/>
                  <a:gd name="T4" fmla="*/ 5 w 10"/>
                  <a:gd name="T5" fmla="*/ 0 h 9"/>
                  <a:gd name="T6" fmla="*/ 10 w 10"/>
                  <a:gd name="T7" fmla="*/ 5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5 h 9"/>
                  <a:gd name="T14" fmla="*/ 5 w 10"/>
                  <a:gd name="T15" fmla="*/ 5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işḷíḋe">
                <a:extLst>
                  <a:ext uri="{FF2B5EF4-FFF2-40B4-BE49-F238E27FC236}">
                    <a16:creationId xmlns:a16="http://schemas.microsoft.com/office/drawing/2014/main" xmlns="" id="{B9CBCEA9-9A4C-4E04-94AB-A8A5F3AED765}"/>
                  </a:ext>
                </a:extLst>
              </p:cNvPr>
              <p:cNvSpPr/>
              <p:nvPr/>
            </p:nvSpPr>
            <p:spPr bwMode="auto">
              <a:xfrm>
                <a:off x="9936163" y="5630863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iṣļídé">
                <a:extLst>
                  <a:ext uri="{FF2B5EF4-FFF2-40B4-BE49-F238E27FC236}">
                    <a16:creationId xmlns:a16="http://schemas.microsoft.com/office/drawing/2014/main" xmlns="" id="{AA62B7A0-3529-47C0-89F4-DFC8023C584E}"/>
                  </a:ext>
                </a:extLst>
              </p:cNvPr>
              <p:cNvSpPr/>
              <p:nvPr/>
            </p:nvSpPr>
            <p:spPr bwMode="auto">
              <a:xfrm>
                <a:off x="9929813" y="5624513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iślïďe">
                <a:extLst>
                  <a:ext uri="{FF2B5EF4-FFF2-40B4-BE49-F238E27FC236}">
                    <a16:creationId xmlns:a16="http://schemas.microsoft.com/office/drawing/2014/main" xmlns="" id="{29745A64-CE01-4E41-A70E-72B5F4FCCF94}"/>
                  </a:ext>
                </a:extLst>
              </p:cNvPr>
              <p:cNvSpPr/>
              <p:nvPr/>
            </p:nvSpPr>
            <p:spPr bwMode="auto">
              <a:xfrm>
                <a:off x="9863138" y="55689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išľïḓe">
                <a:extLst>
                  <a:ext uri="{FF2B5EF4-FFF2-40B4-BE49-F238E27FC236}">
                    <a16:creationId xmlns:a16="http://schemas.microsoft.com/office/drawing/2014/main" xmlns="" id="{E2C3F38D-3219-4BD2-8A7B-DB1F42BE59B3}"/>
                  </a:ext>
                </a:extLst>
              </p:cNvPr>
              <p:cNvSpPr/>
              <p:nvPr/>
            </p:nvSpPr>
            <p:spPr bwMode="auto">
              <a:xfrm>
                <a:off x="9858375" y="5564188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îŝḻïďê">
                <a:extLst>
                  <a:ext uri="{FF2B5EF4-FFF2-40B4-BE49-F238E27FC236}">
                    <a16:creationId xmlns:a16="http://schemas.microsoft.com/office/drawing/2014/main" xmlns="" id="{B1B65AD5-C6B6-4873-A65F-7F7BB6E0F956}"/>
                  </a:ext>
                </a:extLst>
              </p:cNvPr>
              <p:cNvSpPr/>
              <p:nvPr/>
            </p:nvSpPr>
            <p:spPr bwMode="auto">
              <a:xfrm>
                <a:off x="9869488" y="5626100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iṣḻïḍe">
                <a:extLst>
                  <a:ext uri="{FF2B5EF4-FFF2-40B4-BE49-F238E27FC236}">
                    <a16:creationId xmlns:a16="http://schemas.microsoft.com/office/drawing/2014/main" xmlns="" id="{00E5821A-17C5-49B8-BEBF-C9AFA02BC57F}"/>
                  </a:ext>
                </a:extLst>
              </p:cNvPr>
              <p:cNvSpPr/>
              <p:nvPr/>
            </p:nvSpPr>
            <p:spPr bwMode="auto">
              <a:xfrm>
                <a:off x="9863138" y="5619750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îŝľíḓe">
                <a:extLst>
                  <a:ext uri="{FF2B5EF4-FFF2-40B4-BE49-F238E27FC236}">
                    <a16:creationId xmlns:a16="http://schemas.microsoft.com/office/drawing/2014/main" xmlns="" id="{5B3063F6-FEE9-4823-962C-F818D81BE927}"/>
                  </a:ext>
                </a:extLst>
              </p:cNvPr>
              <p:cNvSpPr/>
              <p:nvPr/>
            </p:nvSpPr>
            <p:spPr bwMode="auto">
              <a:xfrm>
                <a:off x="9821863" y="5646738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í$ḷîḋé">
                <a:extLst>
                  <a:ext uri="{FF2B5EF4-FFF2-40B4-BE49-F238E27FC236}">
                    <a16:creationId xmlns:a16="http://schemas.microsoft.com/office/drawing/2014/main" xmlns="" id="{48BDCEB6-17DF-4DB0-9A0F-0BF8EB90FBDE}"/>
                  </a:ext>
                </a:extLst>
              </p:cNvPr>
              <p:cNvSpPr/>
              <p:nvPr/>
            </p:nvSpPr>
            <p:spPr bwMode="auto">
              <a:xfrm>
                <a:off x="9817100" y="5643563"/>
                <a:ext cx="20638" cy="19050"/>
              </a:xfrm>
              <a:custGeom>
                <a:avLst/>
                <a:gdLst>
                  <a:gd name="T0" fmla="*/ 4 w 9"/>
                  <a:gd name="T1" fmla="*/ 9 h 9"/>
                  <a:gd name="T2" fmla="*/ 0 w 9"/>
                  <a:gd name="T3" fmla="*/ 5 h 9"/>
                  <a:gd name="T4" fmla="*/ 4 w 9"/>
                  <a:gd name="T5" fmla="*/ 0 h 9"/>
                  <a:gd name="T6" fmla="*/ 9 w 9"/>
                  <a:gd name="T7" fmla="*/ 5 h 9"/>
                  <a:gd name="T8" fmla="*/ 4 w 9"/>
                  <a:gd name="T9" fmla="*/ 9 h 9"/>
                  <a:gd name="T10" fmla="*/ 4 w 9"/>
                  <a:gd name="T11" fmla="*/ 5 h 9"/>
                  <a:gd name="T12" fmla="*/ 4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îšlidé">
                <a:extLst>
                  <a:ext uri="{FF2B5EF4-FFF2-40B4-BE49-F238E27FC236}">
                    <a16:creationId xmlns:a16="http://schemas.microsoft.com/office/drawing/2014/main" xmlns="" id="{0B0BAEFE-5065-42DB-BA4E-7415A8CE51E1}"/>
                  </a:ext>
                </a:extLst>
              </p:cNvPr>
              <p:cNvSpPr/>
              <p:nvPr/>
            </p:nvSpPr>
            <p:spPr bwMode="auto">
              <a:xfrm>
                <a:off x="10137775" y="56673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í$lîḓé">
                <a:extLst>
                  <a:ext uri="{FF2B5EF4-FFF2-40B4-BE49-F238E27FC236}">
                    <a16:creationId xmlns:a16="http://schemas.microsoft.com/office/drawing/2014/main" xmlns="" id="{CEE2A72C-5CA2-46F3-8C37-C1B1B3A51481}"/>
                  </a:ext>
                </a:extLst>
              </p:cNvPr>
              <p:cNvSpPr/>
              <p:nvPr/>
            </p:nvSpPr>
            <p:spPr bwMode="auto">
              <a:xfrm>
                <a:off x="10133013" y="5662613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i$ļîdè">
                <a:extLst>
                  <a:ext uri="{FF2B5EF4-FFF2-40B4-BE49-F238E27FC236}">
                    <a16:creationId xmlns:a16="http://schemas.microsoft.com/office/drawing/2014/main" xmlns="" id="{9F1D0945-7EA4-4592-9AC2-E2EC5A0F7EF6}"/>
                  </a:ext>
                </a:extLst>
              </p:cNvPr>
              <p:cNvSpPr/>
              <p:nvPr/>
            </p:nvSpPr>
            <p:spPr bwMode="auto">
              <a:xfrm>
                <a:off x="10067925" y="5711825"/>
                <a:ext cx="11113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î$ḻiḍe">
                <a:extLst>
                  <a:ext uri="{FF2B5EF4-FFF2-40B4-BE49-F238E27FC236}">
                    <a16:creationId xmlns:a16="http://schemas.microsoft.com/office/drawing/2014/main" xmlns="" id="{1F8D1A73-0AE5-4BDE-B43D-C7D7A231EC96}"/>
                  </a:ext>
                </a:extLst>
              </p:cNvPr>
              <p:cNvSpPr/>
              <p:nvPr/>
            </p:nvSpPr>
            <p:spPr bwMode="auto">
              <a:xfrm>
                <a:off x="10064750" y="5705475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ïṥ1iḍé">
                <a:extLst>
                  <a:ext uri="{FF2B5EF4-FFF2-40B4-BE49-F238E27FC236}">
                    <a16:creationId xmlns:a16="http://schemas.microsoft.com/office/drawing/2014/main" xmlns="" id="{42CDB50C-E559-48DB-98D2-57FBA420979E}"/>
                  </a:ext>
                </a:extLst>
              </p:cNvPr>
              <p:cNvSpPr/>
              <p:nvPr/>
            </p:nvSpPr>
            <p:spPr bwMode="auto">
              <a:xfrm>
                <a:off x="9961563" y="557212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íSľiḋe">
                <a:extLst>
                  <a:ext uri="{FF2B5EF4-FFF2-40B4-BE49-F238E27FC236}">
                    <a16:creationId xmlns:a16="http://schemas.microsoft.com/office/drawing/2014/main" xmlns="" id="{6B4231C6-7280-4798-B03E-E6FB51135115}"/>
                  </a:ext>
                </a:extLst>
              </p:cNvPr>
              <p:cNvSpPr/>
              <p:nvPr/>
            </p:nvSpPr>
            <p:spPr bwMode="auto">
              <a:xfrm>
                <a:off x="9955213" y="55689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4 h 9"/>
                  <a:gd name="T12" fmla="*/ 5 w 10"/>
                  <a:gd name="T13" fmla="*/ 4 h 9"/>
                  <a:gd name="T14" fmla="*/ 5 w 10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îšļíḍe">
                <a:extLst>
                  <a:ext uri="{FF2B5EF4-FFF2-40B4-BE49-F238E27FC236}">
                    <a16:creationId xmlns:a16="http://schemas.microsoft.com/office/drawing/2014/main" xmlns="" id="{57BC9874-CBEA-43E9-8D34-D9FB49703F11}"/>
                  </a:ext>
                </a:extLst>
              </p:cNvPr>
              <p:cNvSpPr/>
              <p:nvPr/>
            </p:nvSpPr>
            <p:spPr bwMode="auto">
              <a:xfrm>
                <a:off x="10310813" y="6043613"/>
                <a:ext cx="12700" cy="1587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ïšḻïḋè">
                <a:extLst>
                  <a:ext uri="{FF2B5EF4-FFF2-40B4-BE49-F238E27FC236}">
                    <a16:creationId xmlns:a16="http://schemas.microsoft.com/office/drawing/2014/main" xmlns="" id="{6C9A6E73-5C8C-4CFF-9D4A-6FEC63E3C4FA}"/>
                  </a:ext>
                </a:extLst>
              </p:cNvPr>
              <p:cNvSpPr/>
              <p:nvPr/>
            </p:nvSpPr>
            <p:spPr bwMode="auto">
              <a:xfrm>
                <a:off x="10306050" y="6038850"/>
                <a:ext cx="23813" cy="23813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5 h 11"/>
                  <a:gd name="T12" fmla="*/ 4 w 11"/>
                  <a:gd name="T13" fmla="*/ 6 h 11"/>
                  <a:gd name="T14" fmla="*/ 6 w 11"/>
                  <a:gd name="T15" fmla="*/ 6 h 11"/>
                  <a:gd name="T16" fmla="*/ 5 w 11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îŝ1íďe">
                <a:extLst>
                  <a:ext uri="{FF2B5EF4-FFF2-40B4-BE49-F238E27FC236}">
                    <a16:creationId xmlns:a16="http://schemas.microsoft.com/office/drawing/2014/main" xmlns="" id="{0ACBD094-F1AE-46C1-AD23-FA27F53C92EA}"/>
                  </a:ext>
                </a:extLst>
              </p:cNvPr>
              <p:cNvSpPr/>
              <p:nvPr/>
            </p:nvSpPr>
            <p:spPr bwMode="auto">
              <a:xfrm>
                <a:off x="9779000" y="628967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ïṥľiḍé">
                <a:extLst>
                  <a:ext uri="{FF2B5EF4-FFF2-40B4-BE49-F238E27FC236}">
                    <a16:creationId xmlns:a16="http://schemas.microsoft.com/office/drawing/2014/main" xmlns="" id="{0D513652-598B-487E-BA2F-5FE6AC2936A5}"/>
                  </a:ext>
                </a:extLst>
              </p:cNvPr>
              <p:cNvSpPr/>
              <p:nvPr/>
            </p:nvSpPr>
            <p:spPr bwMode="auto">
              <a:xfrm>
                <a:off x="9772650" y="6286500"/>
                <a:ext cx="22225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îsḷîḋé">
                <a:extLst>
                  <a:ext uri="{FF2B5EF4-FFF2-40B4-BE49-F238E27FC236}">
                    <a16:creationId xmlns:a16="http://schemas.microsoft.com/office/drawing/2014/main" xmlns="" id="{67E732BC-41B2-4480-B638-9DCEFFFF54B3}"/>
                  </a:ext>
                </a:extLst>
              </p:cNvPr>
              <p:cNvSpPr/>
              <p:nvPr/>
            </p:nvSpPr>
            <p:spPr bwMode="auto">
              <a:xfrm>
                <a:off x="9932988" y="6453188"/>
                <a:ext cx="15875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iS1îde">
                <a:extLst>
                  <a:ext uri="{FF2B5EF4-FFF2-40B4-BE49-F238E27FC236}">
                    <a16:creationId xmlns:a16="http://schemas.microsoft.com/office/drawing/2014/main" xmlns="" id="{319A6629-BC76-45B7-9F5B-6A0912DFD78F}"/>
                  </a:ext>
                </a:extLst>
              </p:cNvPr>
              <p:cNvSpPr/>
              <p:nvPr/>
            </p:nvSpPr>
            <p:spPr bwMode="auto">
              <a:xfrm>
                <a:off x="9926638" y="6446838"/>
                <a:ext cx="26988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7 h 12"/>
                  <a:gd name="T16" fmla="*/ 8 w 12"/>
                  <a:gd name="T17" fmla="*/ 6 h 12"/>
                  <a:gd name="T18" fmla="*/ 6 w 12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ïṩḷîḋé">
                <a:extLst>
                  <a:ext uri="{FF2B5EF4-FFF2-40B4-BE49-F238E27FC236}">
                    <a16:creationId xmlns:a16="http://schemas.microsoft.com/office/drawing/2014/main" xmlns="" id="{3AD95809-14F3-4543-8D33-D4903D920212}"/>
                  </a:ext>
                </a:extLst>
              </p:cNvPr>
              <p:cNvSpPr/>
              <p:nvPr/>
            </p:nvSpPr>
            <p:spPr bwMode="auto">
              <a:xfrm>
                <a:off x="9956800" y="63563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iSlîḓê">
                <a:extLst>
                  <a:ext uri="{FF2B5EF4-FFF2-40B4-BE49-F238E27FC236}">
                    <a16:creationId xmlns:a16="http://schemas.microsoft.com/office/drawing/2014/main" xmlns="" id="{6A29E7AD-08AB-4AEE-87C6-5EEB30101E78}"/>
                  </a:ext>
                </a:extLst>
              </p:cNvPr>
              <p:cNvSpPr/>
              <p:nvPr/>
            </p:nvSpPr>
            <p:spPr bwMode="auto">
              <a:xfrm>
                <a:off x="9953625" y="6350000"/>
                <a:ext cx="19050" cy="22225"/>
              </a:xfrm>
              <a:custGeom>
                <a:avLst/>
                <a:gdLst>
                  <a:gd name="T0" fmla="*/ 5 w 9"/>
                  <a:gd name="T1" fmla="*/ 10 h 10"/>
                  <a:gd name="T2" fmla="*/ 0 w 9"/>
                  <a:gd name="T3" fmla="*/ 5 h 10"/>
                  <a:gd name="T4" fmla="*/ 5 w 9"/>
                  <a:gd name="T5" fmla="*/ 0 h 10"/>
                  <a:gd name="T6" fmla="*/ 9 w 9"/>
                  <a:gd name="T7" fmla="*/ 5 h 10"/>
                  <a:gd name="T8" fmla="*/ 5 w 9"/>
                  <a:gd name="T9" fmla="*/ 10 h 10"/>
                  <a:gd name="T10" fmla="*/ 5 w 9"/>
                  <a:gd name="T11" fmla="*/ 5 h 10"/>
                  <a:gd name="T12" fmla="*/ 5 w 9"/>
                  <a:gd name="T13" fmla="*/ 5 h 10"/>
                  <a:gd name="T14" fmla="*/ 5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îşlíḍé">
                <a:extLst>
                  <a:ext uri="{FF2B5EF4-FFF2-40B4-BE49-F238E27FC236}">
                    <a16:creationId xmlns:a16="http://schemas.microsoft.com/office/drawing/2014/main" xmlns="" id="{DF4996B7-8BB2-4714-AE3E-D6E13307367D}"/>
                  </a:ext>
                </a:extLst>
              </p:cNvPr>
              <p:cNvSpPr/>
              <p:nvPr/>
            </p:nvSpPr>
            <p:spPr bwMode="auto">
              <a:xfrm>
                <a:off x="9956800" y="61118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îṩļiḓè">
                <a:extLst>
                  <a:ext uri="{FF2B5EF4-FFF2-40B4-BE49-F238E27FC236}">
                    <a16:creationId xmlns:a16="http://schemas.microsoft.com/office/drawing/2014/main" xmlns="" id="{E82C3553-C5F6-4309-A317-C54EE871308C}"/>
                  </a:ext>
                </a:extLst>
              </p:cNvPr>
              <p:cNvSpPr/>
              <p:nvPr/>
            </p:nvSpPr>
            <p:spPr bwMode="auto">
              <a:xfrm>
                <a:off x="9950450" y="610552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5 h 9"/>
                  <a:gd name="T4" fmla="*/ 5 w 9"/>
                  <a:gd name="T5" fmla="*/ 0 h 9"/>
                  <a:gd name="T6" fmla="*/ 9 w 9"/>
                  <a:gd name="T7" fmla="*/ 5 h 9"/>
                  <a:gd name="T8" fmla="*/ 5 w 9"/>
                  <a:gd name="T9" fmla="*/ 9 h 9"/>
                  <a:gd name="T10" fmla="*/ 5 w 9"/>
                  <a:gd name="T11" fmla="*/ 5 h 9"/>
                  <a:gd name="T12" fmla="*/ 4 w 9"/>
                  <a:gd name="T13" fmla="*/ 5 h 9"/>
                  <a:gd name="T14" fmla="*/ 5 w 9"/>
                  <a:gd name="T15" fmla="*/ 5 h 9"/>
                  <a:gd name="T16" fmla="*/ 5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íśļiḓè">
                <a:extLst>
                  <a:ext uri="{FF2B5EF4-FFF2-40B4-BE49-F238E27FC236}">
                    <a16:creationId xmlns:a16="http://schemas.microsoft.com/office/drawing/2014/main" xmlns="" id="{A7D151BD-5783-4208-ADC0-53B173EBDE4B}"/>
                  </a:ext>
                </a:extLst>
              </p:cNvPr>
              <p:cNvSpPr/>
              <p:nvPr/>
            </p:nvSpPr>
            <p:spPr bwMode="auto">
              <a:xfrm>
                <a:off x="10167938" y="6030913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íşļïḑè">
                <a:extLst>
                  <a:ext uri="{FF2B5EF4-FFF2-40B4-BE49-F238E27FC236}">
                    <a16:creationId xmlns:a16="http://schemas.microsoft.com/office/drawing/2014/main" xmlns="" id="{BFB6E92F-5E91-429F-8987-A3E4A655A5A2}"/>
                  </a:ext>
                </a:extLst>
              </p:cNvPr>
              <p:cNvSpPr/>
              <p:nvPr/>
            </p:nvSpPr>
            <p:spPr bwMode="auto">
              <a:xfrm>
                <a:off x="10163175" y="6026150"/>
                <a:ext cx="20638" cy="22225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íSlïďè">
                <a:extLst>
                  <a:ext uri="{FF2B5EF4-FFF2-40B4-BE49-F238E27FC236}">
                    <a16:creationId xmlns:a16="http://schemas.microsoft.com/office/drawing/2014/main" xmlns="" id="{2931DC55-2224-45BB-8402-88E26497FF2A}"/>
                  </a:ext>
                </a:extLst>
              </p:cNvPr>
              <p:cNvSpPr/>
              <p:nvPr/>
            </p:nvSpPr>
            <p:spPr bwMode="auto">
              <a:xfrm>
                <a:off x="10261600" y="52641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íšľïdè">
                <a:extLst>
                  <a:ext uri="{FF2B5EF4-FFF2-40B4-BE49-F238E27FC236}">
                    <a16:creationId xmlns:a16="http://schemas.microsoft.com/office/drawing/2014/main" xmlns="" id="{3134DF4A-BC70-4FB9-9977-4E25F87941F2}"/>
                  </a:ext>
                </a:extLst>
              </p:cNvPr>
              <p:cNvSpPr/>
              <p:nvPr/>
            </p:nvSpPr>
            <p:spPr bwMode="auto">
              <a:xfrm>
                <a:off x="10256838" y="5259388"/>
                <a:ext cx="20638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4 h 9"/>
                  <a:gd name="T12" fmla="*/ 5 w 9"/>
                  <a:gd name="T13" fmla="*/ 4 h 9"/>
                  <a:gd name="T14" fmla="*/ 5 w 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îṣļíďé">
                <a:extLst>
                  <a:ext uri="{FF2B5EF4-FFF2-40B4-BE49-F238E27FC236}">
                    <a16:creationId xmlns:a16="http://schemas.microsoft.com/office/drawing/2014/main" xmlns="" id="{4E572625-9836-4A35-B201-C9BCE20D6528}"/>
                  </a:ext>
                </a:extLst>
              </p:cNvPr>
              <p:cNvSpPr/>
              <p:nvPr/>
            </p:nvSpPr>
            <p:spPr bwMode="auto">
              <a:xfrm>
                <a:off x="10186988" y="5238750"/>
                <a:ext cx="6350" cy="63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îṧḷíḋê">
                <a:extLst>
                  <a:ext uri="{FF2B5EF4-FFF2-40B4-BE49-F238E27FC236}">
                    <a16:creationId xmlns:a16="http://schemas.microsoft.com/office/drawing/2014/main" xmlns="" id="{490D0C78-CA1B-456F-8772-945F15B5E012}"/>
                  </a:ext>
                </a:extLst>
              </p:cNvPr>
              <p:cNvSpPr/>
              <p:nvPr/>
            </p:nvSpPr>
            <p:spPr bwMode="auto">
              <a:xfrm>
                <a:off x="10180638" y="5232400"/>
                <a:ext cx="17463" cy="15875"/>
              </a:xfrm>
              <a:custGeom>
                <a:avLst/>
                <a:gdLst>
                  <a:gd name="T0" fmla="*/ 4 w 8"/>
                  <a:gd name="T1" fmla="*/ 8 h 8"/>
                  <a:gd name="T2" fmla="*/ 0 w 8"/>
                  <a:gd name="T3" fmla="*/ 4 h 8"/>
                  <a:gd name="T4" fmla="*/ 4 w 8"/>
                  <a:gd name="T5" fmla="*/ 0 h 8"/>
                  <a:gd name="T6" fmla="*/ 8 w 8"/>
                  <a:gd name="T7" fmla="*/ 4 h 8"/>
                  <a:gd name="T8" fmla="*/ 4 w 8"/>
                  <a:gd name="T9" fmla="*/ 8 h 8"/>
                  <a:gd name="T10" fmla="*/ 4 w 8"/>
                  <a:gd name="T11" fmla="*/ 4 h 8"/>
                  <a:gd name="T12" fmla="*/ 4 w 8"/>
                  <a:gd name="T13" fmla="*/ 4 h 8"/>
                  <a:gd name="T14" fmla="*/ 5 w 8"/>
                  <a:gd name="T15" fmla="*/ 4 h 8"/>
                  <a:gd name="T16" fmla="*/ 4 w 8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7"/>
                      <a:pt x="7" y="8"/>
                      <a:pt x="4" y="8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ïşlïḋé">
                <a:extLst>
                  <a:ext uri="{FF2B5EF4-FFF2-40B4-BE49-F238E27FC236}">
                    <a16:creationId xmlns:a16="http://schemas.microsoft.com/office/drawing/2014/main" xmlns="" id="{EF854F5D-53DE-435D-84B6-116846BE7C3F}"/>
                  </a:ext>
                </a:extLst>
              </p:cNvPr>
              <p:cNvSpPr/>
              <p:nvPr/>
            </p:nvSpPr>
            <p:spPr bwMode="auto">
              <a:xfrm>
                <a:off x="10191750" y="5265738"/>
                <a:ext cx="6350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iŝľïdè">
                <a:extLst>
                  <a:ext uri="{FF2B5EF4-FFF2-40B4-BE49-F238E27FC236}">
                    <a16:creationId xmlns:a16="http://schemas.microsoft.com/office/drawing/2014/main" xmlns="" id="{CD01F97A-4170-46D7-B37B-B26DAF788D18}"/>
                  </a:ext>
                </a:extLst>
              </p:cNvPr>
              <p:cNvSpPr/>
              <p:nvPr/>
            </p:nvSpPr>
            <p:spPr bwMode="auto">
              <a:xfrm>
                <a:off x="10183813" y="5262563"/>
                <a:ext cx="20638" cy="15875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3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íṧļiḓê">
                <a:extLst>
                  <a:ext uri="{FF2B5EF4-FFF2-40B4-BE49-F238E27FC236}">
                    <a16:creationId xmlns:a16="http://schemas.microsoft.com/office/drawing/2014/main" xmlns="" id="{9C12C99F-54B9-412B-AB20-72FBD2F827E3}"/>
                  </a:ext>
                </a:extLst>
              </p:cNvPr>
              <p:cNvSpPr/>
              <p:nvPr/>
            </p:nvSpPr>
            <p:spPr bwMode="auto">
              <a:xfrm>
                <a:off x="7872413" y="6337300"/>
                <a:ext cx="25400" cy="49213"/>
              </a:xfrm>
              <a:custGeom>
                <a:avLst/>
                <a:gdLst>
                  <a:gd name="T0" fmla="*/ 7 w 12"/>
                  <a:gd name="T1" fmla="*/ 23 h 23"/>
                  <a:gd name="T2" fmla="*/ 7 w 12"/>
                  <a:gd name="T3" fmla="*/ 23 h 23"/>
                  <a:gd name="T4" fmla="*/ 6 w 12"/>
                  <a:gd name="T5" fmla="*/ 22 h 23"/>
                  <a:gd name="T6" fmla="*/ 3 w 12"/>
                  <a:gd name="T7" fmla="*/ 18 h 23"/>
                  <a:gd name="T8" fmla="*/ 4 w 12"/>
                  <a:gd name="T9" fmla="*/ 15 h 23"/>
                  <a:gd name="T10" fmla="*/ 4 w 12"/>
                  <a:gd name="T11" fmla="*/ 15 h 23"/>
                  <a:gd name="T12" fmla="*/ 9 w 12"/>
                  <a:gd name="T13" fmla="*/ 14 h 23"/>
                  <a:gd name="T14" fmla="*/ 11 w 12"/>
                  <a:gd name="T15" fmla="*/ 18 h 23"/>
                  <a:gd name="T16" fmla="*/ 10 w 12"/>
                  <a:gd name="T17" fmla="*/ 21 h 23"/>
                  <a:gd name="T18" fmla="*/ 7 w 12"/>
                  <a:gd name="T19" fmla="*/ 23 h 23"/>
                  <a:gd name="T20" fmla="*/ 7 w 12"/>
                  <a:gd name="T21" fmla="*/ 18 h 23"/>
                  <a:gd name="T22" fmla="*/ 7 w 12"/>
                  <a:gd name="T23" fmla="*/ 18 h 23"/>
                  <a:gd name="T24" fmla="*/ 7 w 12"/>
                  <a:gd name="T25" fmla="*/ 18 h 23"/>
                  <a:gd name="T26" fmla="*/ 7 w 12"/>
                  <a:gd name="T27" fmla="*/ 18 h 23"/>
                  <a:gd name="T28" fmla="*/ 4 w 12"/>
                  <a:gd name="T29" fmla="*/ 9 h 23"/>
                  <a:gd name="T30" fmla="*/ 3 w 12"/>
                  <a:gd name="T31" fmla="*/ 9 h 23"/>
                  <a:gd name="T32" fmla="*/ 3 w 12"/>
                  <a:gd name="T33" fmla="*/ 8 h 23"/>
                  <a:gd name="T34" fmla="*/ 0 w 12"/>
                  <a:gd name="T35" fmla="*/ 4 h 23"/>
                  <a:gd name="T36" fmla="*/ 1 w 12"/>
                  <a:gd name="T37" fmla="*/ 2 h 23"/>
                  <a:gd name="T38" fmla="*/ 1 w 12"/>
                  <a:gd name="T39" fmla="*/ 2 h 23"/>
                  <a:gd name="T40" fmla="*/ 6 w 12"/>
                  <a:gd name="T41" fmla="*/ 0 h 23"/>
                  <a:gd name="T42" fmla="*/ 8 w 12"/>
                  <a:gd name="T43" fmla="*/ 4 h 23"/>
                  <a:gd name="T44" fmla="*/ 7 w 12"/>
                  <a:gd name="T45" fmla="*/ 8 h 23"/>
                  <a:gd name="T46" fmla="*/ 4 w 12"/>
                  <a:gd name="T47" fmla="*/ 9 h 23"/>
                  <a:gd name="T48" fmla="*/ 3 w 12"/>
                  <a:gd name="T49" fmla="*/ 5 h 23"/>
                  <a:gd name="T50" fmla="*/ 4 w 12"/>
                  <a:gd name="T51" fmla="*/ 5 h 23"/>
                  <a:gd name="T52" fmla="*/ 4 w 12"/>
                  <a:gd name="T53" fmla="*/ 5 h 23"/>
                  <a:gd name="T54" fmla="*/ 4 w 12"/>
                  <a:gd name="T55" fmla="*/ 4 h 23"/>
                  <a:gd name="T56" fmla="*/ 3 w 12"/>
                  <a:gd name="T5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3" y="17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7" y="13"/>
                      <a:pt x="9" y="14"/>
                    </a:cubicBezTo>
                    <a:cubicBezTo>
                      <a:pt x="10" y="14"/>
                      <a:pt x="11" y="15"/>
                      <a:pt x="11" y="18"/>
                    </a:cubicBezTo>
                    <a:cubicBezTo>
                      <a:pt x="12" y="19"/>
                      <a:pt x="11" y="21"/>
                      <a:pt x="10" y="21"/>
                    </a:cubicBezTo>
                    <a:cubicBezTo>
                      <a:pt x="9" y="22"/>
                      <a:pt x="8" y="23"/>
                      <a:pt x="7" y="23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4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"/>
                      <a:pt x="8" y="2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5" y="9"/>
                      <a:pt x="4" y="9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iṥ1iḓe">
                <a:extLst>
                  <a:ext uri="{FF2B5EF4-FFF2-40B4-BE49-F238E27FC236}">
                    <a16:creationId xmlns:a16="http://schemas.microsoft.com/office/drawing/2014/main" xmlns="" id="{46FFD3AE-F7A1-4D9F-81B9-664D0F935DBB}"/>
                  </a:ext>
                </a:extLst>
              </p:cNvPr>
              <p:cNvSpPr/>
              <p:nvPr/>
            </p:nvSpPr>
            <p:spPr bwMode="auto">
              <a:xfrm>
                <a:off x="7472363" y="5124450"/>
                <a:ext cx="2609850" cy="996950"/>
              </a:xfrm>
              <a:custGeom>
                <a:avLst/>
                <a:gdLst>
                  <a:gd name="T0" fmla="*/ 32 w 1216"/>
                  <a:gd name="T1" fmla="*/ 464 h 465"/>
                  <a:gd name="T2" fmla="*/ 40 w 1216"/>
                  <a:gd name="T3" fmla="*/ 460 h 465"/>
                  <a:gd name="T4" fmla="*/ 43 w 1216"/>
                  <a:gd name="T5" fmla="*/ 464 h 465"/>
                  <a:gd name="T6" fmla="*/ 8 w 1216"/>
                  <a:gd name="T7" fmla="*/ 464 h 465"/>
                  <a:gd name="T8" fmla="*/ 11 w 1216"/>
                  <a:gd name="T9" fmla="*/ 459 h 465"/>
                  <a:gd name="T10" fmla="*/ 14 w 1216"/>
                  <a:gd name="T11" fmla="*/ 464 h 465"/>
                  <a:gd name="T12" fmla="*/ 1 w 1216"/>
                  <a:gd name="T13" fmla="*/ 451 h 465"/>
                  <a:gd name="T14" fmla="*/ 4 w 1216"/>
                  <a:gd name="T15" fmla="*/ 435 h 465"/>
                  <a:gd name="T16" fmla="*/ 11 w 1216"/>
                  <a:gd name="T17" fmla="*/ 430 h 465"/>
                  <a:gd name="T18" fmla="*/ 9 w 1216"/>
                  <a:gd name="T19" fmla="*/ 445 h 465"/>
                  <a:gd name="T20" fmla="*/ 6 w 1216"/>
                  <a:gd name="T21" fmla="*/ 452 h 465"/>
                  <a:gd name="T22" fmla="*/ 59 w 1216"/>
                  <a:gd name="T23" fmla="*/ 454 h 465"/>
                  <a:gd name="T24" fmla="*/ 64 w 1216"/>
                  <a:gd name="T25" fmla="*/ 440 h 465"/>
                  <a:gd name="T26" fmla="*/ 55 w 1216"/>
                  <a:gd name="T27" fmla="*/ 431 h 465"/>
                  <a:gd name="T28" fmla="*/ 47 w 1216"/>
                  <a:gd name="T29" fmla="*/ 425 h 465"/>
                  <a:gd name="T30" fmla="*/ 40 w 1216"/>
                  <a:gd name="T31" fmla="*/ 426 h 465"/>
                  <a:gd name="T32" fmla="*/ 36 w 1216"/>
                  <a:gd name="T33" fmla="*/ 423 h 465"/>
                  <a:gd name="T34" fmla="*/ 41 w 1216"/>
                  <a:gd name="T35" fmla="*/ 420 h 465"/>
                  <a:gd name="T36" fmla="*/ 56 w 1216"/>
                  <a:gd name="T37" fmla="*/ 421 h 465"/>
                  <a:gd name="T38" fmla="*/ 21 w 1216"/>
                  <a:gd name="T39" fmla="*/ 430 h 465"/>
                  <a:gd name="T40" fmla="*/ 19 w 1216"/>
                  <a:gd name="T41" fmla="*/ 426 h 465"/>
                  <a:gd name="T42" fmla="*/ 22 w 1216"/>
                  <a:gd name="T43" fmla="*/ 425 h 465"/>
                  <a:gd name="T44" fmla="*/ 26 w 1216"/>
                  <a:gd name="T45" fmla="*/ 423 h 465"/>
                  <a:gd name="T46" fmla="*/ 28 w 1216"/>
                  <a:gd name="T47" fmla="*/ 423 h 465"/>
                  <a:gd name="T48" fmla="*/ 30 w 1216"/>
                  <a:gd name="T49" fmla="*/ 427 h 465"/>
                  <a:gd name="T50" fmla="*/ 30 w 1216"/>
                  <a:gd name="T51" fmla="*/ 427 h 465"/>
                  <a:gd name="T52" fmla="*/ 25 w 1216"/>
                  <a:gd name="T53" fmla="*/ 429 h 465"/>
                  <a:gd name="T54" fmla="*/ 30 w 1216"/>
                  <a:gd name="T55" fmla="*/ 427 h 465"/>
                  <a:gd name="T56" fmla="*/ 25 w 1216"/>
                  <a:gd name="T57" fmla="*/ 426 h 465"/>
                  <a:gd name="T58" fmla="*/ 26 w 1216"/>
                  <a:gd name="T59" fmla="*/ 424 h 465"/>
                  <a:gd name="T60" fmla="*/ 1192 w 1216"/>
                  <a:gd name="T61" fmla="*/ 22 h 465"/>
                  <a:gd name="T62" fmla="*/ 1186 w 1216"/>
                  <a:gd name="T63" fmla="*/ 17 h 465"/>
                  <a:gd name="T64" fmla="*/ 1190 w 1216"/>
                  <a:gd name="T65" fmla="*/ 16 h 465"/>
                  <a:gd name="T66" fmla="*/ 1201 w 1216"/>
                  <a:gd name="T67" fmla="*/ 16 h 465"/>
                  <a:gd name="T68" fmla="*/ 1210 w 1216"/>
                  <a:gd name="T69" fmla="*/ 21 h 465"/>
                  <a:gd name="T70" fmla="*/ 1209 w 1216"/>
                  <a:gd name="T71" fmla="*/ 7 h 465"/>
                  <a:gd name="T72" fmla="*/ 1207 w 1216"/>
                  <a:gd name="T73" fmla="*/ 4 h 465"/>
                  <a:gd name="T74" fmla="*/ 1205 w 1216"/>
                  <a:gd name="T75" fmla="*/ 5 h 465"/>
                  <a:gd name="T76" fmla="*/ 1200 w 1216"/>
                  <a:gd name="T77" fmla="*/ 6 h 465"/>
                  <a:gd name="T78" fmla="*/ 1198 w 1216"/>
                  <a:gd name="T79" fmla="*/ 7 h 465"/>
                  <a:gd name="T80" fmla="*/ 1195 w 1216"/>
                  <a:gd name="T81" fmla="*/ 7 h 465"/>
                  <a:gd name="T82" fmla="*/ 1191 w 1216"/>
                  <a:gd name="T83" fmla="*/ 10 h 465"/>
                  <a:gd name="T84" fmla="*/ 1193 w 1216"/>
                  <a:gd name="T85" fmla="*/ 2 h 465"/>
                  <a:gd name="T86" fmla="*/ 1197 w 1216"/>
                  <a:gd name="T87" fmla="*/ 1 h 465"/>
                  <a:gd name="T88" fmla="*/ 1199 w 1216"/>
                  <a:gd name="T89" fmla="*/ 0 h 465"/>
                  <a:gd name="T90" fmla="*/ 1202 w 1216"/>
                  <a:gd name="T91" fmla="*/ 0 h 465"/>
                  <a:gd name="T92" fmla="*/ 1206 w 1216"/>
                  <a:gd name="T93" fmla="*/ 0 h 465"/>
                  <a:gd name="T94" fmla="*/ 1214 w 1216"/>
                  <a:gd name="T95" fmla="*/ 2 h 465"/>
                  <a:gd name="T96" fmla="*/ 1210 w 1216"/>
                  <a:gd name="T97" fmla="*/ 21 h 465"/>
                  <a:gd name="T98" fmla="*/ 1207 w 1216"/>
                  <a:gd name="T99" fmla="*/ 4 h 465"/>
                  <a:gd name="T100" fmla="*/ 1201 w 1216"/>
                  <a:gd name="T101" fmla="*/ 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6" h="465">
                    <a:moveTo>
                      <a:pt x="40" y="465"/>
                    </a:moveTo>
                    <a:cubicBezTo>
                      <a:pt x="38" y="464"/>
                      <a:pt x="38" y="464"/>
                      <a:pt x="38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2" y="464"/>
                      <a:pt x="32" y="464"/>
                      <a:pt x="32" y="464"/>
                    </a:cubicBezTo>
                    <a:cubicBezTo>
                      <a:pt x="32" y="459"/>
                      <a:pt x="32" y="459"/>
                      <a:pt x="32" y="459"/>
                    </a:cubicBezTo>
                    <a:cubicBezTo>
                      <a:pt x="33" y="459"/>
                      <a:pt x="33" y="459"/>
                      <a:pt x="33" y="459"/>
                    </a:cubicBezTo>
                    <a:cubicBezTo>
                      <a:pt x="39" y="459"/>
                      <a:pt x="39" y="459"/>
                      <a:pt x="39" y="459"/>
                    </a:cubicBezTo>
                    <a:cubicBezTo>
                      <a:pt x="40" y="460"/>
                      <a:pt x="40" y="460"/>
                      <a:pt x="40" y="460"/>
                    </a:cubicBezTo>
                    <a:cubicBezTo>
                      <a:pt x="43" y="459"/>
                      <a:pt x="43" y="459"/>
                      <a:pt x="43" y="459"/>
                    </a:cubicBezTo>
                    <a:cubicBezTo>
                      <a:pt x="60" y="459"/>
                      <a:pt x="60" y="459"/>
                      <a:pt x="60" y="459"/>
                    </a:cubicBezTo>
                    <a:cubicBezTo>
                      <a:pt x="60" y="464"/>
                      <a:pt x="60" y="464"/>
                      <a:pt x="60" y="464"/>
                    </a:cubicBezTo>
                    <a:cubicBezTo>
                      <a:pt x="43" y="464"/>
                      <a:pt x="43" y="464"/>
                      <a:pt x="43" y="464"/>
                    </a:cubicBezTo>
                    <a:lnTo>
                      <a:pt x="40" y="465"/>
                    </a:lnTo>
                    <a:close/>
                    <a:moveTo>
                      <a:pt x="11" y="465"/>
                    </a:moveTo>
                    <a:cubicBezTo>
                      <a:pt x="11" y="465"/>
                      <a:pt x="9" y="464"/>
                      <a:pt x="8" y="464"/>
                    </a:cubicBezTo>
                    <a:cubicBezTo>
                      <a:pt x="8" y="464"/>
                      <a:pt x="8" y="464"/>
                      <a:pt x="8" y="464"/>
                    </a:cubicBezTo>
                    <a:cubicBezTo>
                      <a:pt x="9" y="462"/>
                      <a:pt x="9" y="462"/>
                      <a:pt x="9" y="462"/>
                    </a:cubicBezTo>
                    <a:cubicBezTo>
                      <a:pt x="10" y="460"/>
                      <a:pt x="10" y="460"/>
                      <a:pt x="10" y="460"/>
                    </a:cubicBezTo>
                    <a:cubicBezTo>
                      <a:pt x="10" y="460"/>
                      <a:pt x="10" y="460"/>
                      <a:pt x="11" y="460"/>
                    </a:cubicBezTo>
                    <a:cubicBezTo>
                      <a:pt x="11" y="460"/>
                      <a:pt x="11" y="459"/>
                      <a:pt x="11" y="459"/>
                    </a:cubicBezTo>
                    <a:cubicBezTo>
                      <a:pt x="12" y="459"/>
                      <a:pt x="12" y="459"/>
                      <a:pt x="12" y="459"/>
                    </a:cubicBezTo>
                    <a:cubicBezTo>
                      <a:pt x="22" y="459"/>
                      <a:pt x="22" y="459"/>
                      <a:pt x="22" y="459"/>
                    </a:cubicBezTo>
                    <a:cubicBezTo>
                      <a:pt x="23" y="464"/>
                      <a:pt x="23" y="464"/>
                      <a:pt x="23" y="464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13" y="464"/>
                      <a:pt x="12" y="465"/>
                      <a:pt x="11" y="465"/>
                    </a:cubicBezTo>
                    <a:close/>
                    <a:moveTo>
                      <a:pt x="0" y="456"/>
                    </a:moveTo>
                    <a:cubicBezTo>
                      <a:pt x="0" y="455"/>
                      <a:pt x="0" y="455"/>
                      <a:pt x="0" y="455"/>
                    </a:cubicBezTo>
                    <a:cubicBezTo>
                      <a:pt x="1" y="451"/>
                      <a:pt x="1" y="451"/>
                      <a:pt x="1" y="451"/>
                    </a:cubicBezTo>
                    <a:cubicBezTo>
                      <a:pt x="1" y="450"/>
                      <a:pt x="2" y="450"/>
                      <a:pt x="2" y="449"/>
                    </a:cubicBezTo>
                    <a:cubicBezTo>
                      <a:pt x="2" y="449"/>
                      <a:pt x="2" y="449"/>
                      <a:pt x="3" y="448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4" y="435"/>
                      <a:pt x="4" y="435"/>
                      <a:pt x="4" y="435"/>
                    </a:cubicBezTo>
                    <a:cubicBezTo>
                      <a:pt x="4" y="434"/>
                      <a:pt x="5" y="433"/>
                      <a:pt x="7" y="433"/>
                    </a:cubicBezTo>
                    <a:cubicBezTo>
                      <a:pt x="8" y="432"/>
                      <a:pt x="9" y="431"/>
                      <a:pt x="10" y="431"/>
                    </a:cubicBezTo>
                    <a:cubicBezTo>
                      <a:pt x="10" y="431"/>
                      <a:pt x="10" y="431"/>
                      <a:pt x="10" y="431"/>
                    </a:cubicBezTo>
                    <a:cubicBezTo>
                      <a:pt x="10" y="431"/>
                      <a:pt x="11" y="430"/>
                      <a:pt x="11" y="430"/>
                    </a:cubicBezTo>
                    <a:cubicBezTo>
                      <a:pt x="14" y="434"/>
                      <a:pt x="14" y="434"/>
                      <a:pt x="14" y="434"/>
                    </a:cubicBezTo>
                    <a:cubicBezTo>
                      <a:pt x="13" y="434"/>
                      <a:pt x="13" y="434"/>
                      <a:pt x="12" y="435"/>
                    </a:cubicBezTo>
                    <a:cubicBezTo>
                      <a:pt x="12" y="435"/>
                      <a:pt x="12" y="435"/>
                      <a:pt x="9" y="437"/>
                    </a:cubicBezTo>
                    <a:cubicBezTo>
                      <a:pt x="9" y="445"/>
                      <a:pt x="9" y="445"/>
                      <a:pt x="9" y="445"/>
                    </a:cubicBezTo>
                    <a:cubicBezTo>
                      <a:pt x="7" y="451"/>
                      <a:pt x="7" y="451"/>
                      <a:pt x="7" y="451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4" y="456"/>
                      <a:pt x="4" y="456"/>
                      <a:pt x="4" y="456"/>
                    </a:cubicBezTo>
                    <a:cubicBezTo>
                      <a:pt x="3" y="455"/>
                      <a:pt x="3" y="455"/>
                      <a:pt x="3" y="455"/>
                    </a:cubicBezTo>
                    <a:lnTo>
                      <a:pt x="0" y="456"/>
                    </a:lnTo>
                    <a:close/>
                    <a:moveTo>
                      <a:pt x="59" y="454"/>
                    </a:moveTo>
                    <a:cubicBezTo>
                      <a:pt x="59" y="441"/>
                      <a:pt x="59" y="441"/>
                      <a:pt x="59" y="441"/>
                    </a:cubicBezTo>
                    <a:cubicBezTo>
                      <a:pt x="59" y="441"/>
                      <a:pt x="59" y="441"/>
                      <a:pt x="59" y="441"/>
                    </a:cubicBezTo>
                    <a:cubicBezTo>
                      <a:pt x="63" y="439"/>
                      <a:pt x="63" y="439"/>
                      <a:pt x="63" y="439"/>
                    </a:cubicBezTo>
                    <a:cubicBezTo>
                      <a:pt x="64" y="440"/>
                      <a:pt x="64" y="440"/>
                      <a:pt x="64" y="440"/>
                    </a:cubicBezTo>
                    <a:cubicBezTo>
                      <a:pt x="64" y="454"/>
                      <a:pt x="64" y="454"/>
                      <a:pt x="64" y="454"/>
                    </a:cubicBezTo>
                    <a:lnTo>
                      <a:pt x="59" y="454"/>
                    </a:lnTo>
                    <a:close/>
                    <a:moveTo>
                      <a:pt x="60" y="431"/>
                    </a:moveTo>
                    <a:cubicBezTo>
                      <a:pt x="55" y="431"/>
                      <a:pt x="55" y="431"/>
                      <a:pt x="55" y="431"/>
                    </a:cubicBezTo>
                    <a:cubicBezTo>
                      <a:pt x="55" y="425"/>
                      <a:pt x="55" y="425"/>
                      <a:pt x="55" y="425"/>
                    </a:cubicBezTo>
                    <a:cubicBezTo>
                      <a:pt x="54" y="425"/>
                      <a:pt x="54" y="425"/>
                      <a:pt x="54" y="425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7" y="425"/>
                      <a:pt x="47" y="425"/>
                    </a:cubicBezTo>
                    <a:cubicBezTo>
                      <a:pt x="46" y="425"/>
                      <a:pt x="43" y="425"/>
                      <a:pt x="43" y="425"/>
                    </a:cubicBezTo>
                    <a:cubicBezTo>
                      <a:pt x="43" y="425"/>
                      <a:pt x="42" y="425"/>
                      <a:pt x="42" y="425"/>
                    </a:cubicBezTo>
                    <a:cubicBezTo>
                      <a:pt x="42" y="425"/>
                      <a:pt x="41" y="425"/>
                      <a:pt x="41" y="425"/>
                    </a:cubicBezTo>
                    <a:cubicBezTo>
                      <a:pt x="40" y="426"/>
                      <a:pt x="40" y="426"/>
                      <a:pt x="40" y="426"/>
                    </a:cubicBezTo>
                    <a:cubicBezTo>
                      <a:pt x="39" y="427"/>
                      <a:pt x="39" y="427"/>
                      <a:pt x="39" y="427"/>
                    </a:cubicBezTo>
                    <a:cubicBezTo>
                      <a:pt x="38" y="427"/>
                      <a:pt x="38" y="427"/>
                      <a:pt x="38" y="427"/>
                    </a:cubicBezTo>
                    <a:cubicBezTo>
                      <a:pt x="37" y="424"/>
                      <a:pt x="37" y="424"/>
                      <a:pt x="37" y="424"/>
                    </a:cubicBezTo>
                    <a:cubicBezTo>
                      <a:pt x="36" y="423"/>
                      <a:pt x="36" y="423"/>
                      <a:pt x="36" y="423"/>
                    </a:cubicBezTo>
                    <a:cubicBezTo>
                      <a:pt x="37" y="422"/>
                      <a:pt x="37" y="422"/>
                      <a:pt x="37" y="422"/>
                    </a:cubicBezTo>
                    <a:cubicBezTo>
                      <a:pt x="39" y="421"/>
                      <a:pt x="39" y="421"/>
                      <a:pt x="39" y="421"/>
                    </a:cubicBezTo>
                    <a:cubicBezTo>
                      <a:pt x="39" y="421"/>
                      <a:pt x="41" y="420"/>
                      <a:pt x="41" y="420"/>
                    </a:cubicBezTo>
                    <a:cubicBezTo>
                      <a:pt x="41" y="420"/>
                      <a:pt x="41" y="420"/>
                      <a:pt x="41" y="420"/>
                    </a:cubicBezTo>
                    <a:cubicBezTo>
                      <a:pt x="41" y="420"/>
                      <a:pt x="42" y="420"/>
                      <a:pt x="43" y="420"/>
                    </a:cubicBezTo>
                    <a:cubicBezTo>
                      <a:pt x="43" y="420"/>
                      <a:pt x="45" y="420"/>
                      <a:pt x="46" y="420"/>
                    </a:cubicBezTo>
                    <a:cubicBezTo>
                      <a:pt x="47" y="420"/>
                      <a:pt x="48" y="420"/>
                      <a:pt x="48" y="420"/>
                    </a:cubicBezTo>
                    <a:cubicBezTo>
                      <a:pt x="56" y="421"/>
                      <a:pt x="56" y="421"/>
                      <a:pt x="56" y="421"/>
                    </a:cubicBezTo>
                    <a:cubicBezTo>
                      <a:pt x="60" y="423"/>
                      <a:pt x="60" y="423"/>
                      <a:pt x="60" y="423"/>
                    </a:cubicBezTo>
                    <a:lnTo>
                      <a:pt x="60" y="431"/>
                    </a:lnTo>
                    <a:close/>
                    <a:moveTo>
                      <a:pt x="22" y="431"/>
                    </a:moveTo>
                    <a:cubicBezTo>
                      <a:pt x="22" y="431"/>
                      <a:pt x="21" y="430"/>
                      <a:pt x="21" y="430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21" y="429"/>
                      <a:pt x="21" y="429"/>
                      <a:pt x="21" y="429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20" y="426"/>
                      <a:pt x="20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3" y="424"/>
                      <a:pt x="23" y="424"/>
                      <a:pt x="23" y="424"/>
                    </a:cubicBezTo>
                    <a:cubicBezTo>
                      <a:pt x="24" y="424"/>
                      <a:pt x="24" y="424"/>
                      <a:pt x="25" y="423"/>
                    </a:cubicBezTo>
                    <a:cubicBezTo>
                      <a:pt x="26" y="423"/>
                      <a:pt x="26" y="423"/>
                      <a:pt x="26" y="423"/>
                    </a:cubicBezTo>
                    <a:cubicBezTo>
                      <a:pt x="26" y="423"/>
                      <a:pt x="26" y="423"/>
                      <a:pt x="27" y="423"/>
                    </a:cubicBezTo>
                    <a:cubicBezTo>
                      <a:pt x="27" y="423"/>
                      <a:pt x="27" y="423"/>
                      <a:pt x="27" y="423"/>
                    </a:cubicBezTo>
                    <a:cubicBezTo>
                      <a:pt x="27" y="423"/>
                      <a:pt x="27" y="423"/>
                      <a:pt x="28" y="423"/>
                    </a:cubicBezTo>
                    <a:cubicBezTo>
                      <a:pt x="28" y="423"/>
                      <a:pt x="28" y="423"/>
                      <a:pt x="28" y="423"/>
                    </a:cubicBezTo>
                    <a:cubicBezTo>
                      <a:pt x="28" y="423"/>
                      <a:pt x="29" y="422"/>
                      <a:pt x="30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31" y="422"/>
                      <a:pt x="31" y="422"/>
                      <a:pt x="31" y="42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1" y="427"/>
                      <a:pt x="31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29" y="428"/>
                      <a:pt x="29" y="428"/>
                      <a:pt x="28" y="428"/>
                    </a:cubicBezTo>
                    <a:cubicBezTo>
                      <a:pt x="27" y="428"/>
                      <a:pt x="27" y="428"/>
                      <a:pt x="27" y="428"/>
                    </a:cubicBezTo>
                    <a:cubicBezTo>
                      <a:pt x="26" y="429"/>
                      <a:pt x="26" y="429"/>
                      <a:pt x="25" y="429"/>
                    </a:cubicBezTo>
                    <a:cubicBezTo>
                      <a:pt x="24" y="430"/>
                      <a:pt x="24" y="430"/>
                      <a:pt x="24" y="430"/>
                    </a:cubicBezTo>
                    <a:cubicBezTo>
                      <a:pt x="23" y="431"/>
                      <a:pt x="23" y="431"/>
                      <a:pt x="23" y="431"/>
                    </a:cubicBezTo>
                    <a:lnTo>
                      <a:pt x="22" y="431"/>
                    </a:lnTo>
                    <a:close/>
                    <a:moveTo>
                      <a:pt x="30" y="427"/>
                    </a:moveTo>
                    <a:cubicBezTo>
                      <a:pt x="30" y="427"/>
                      <a:pt x="30" y="427"/>
                      <a:pt x="30" y="427"/>
                    </a:cubicBezTo>
                    <a:close/>
                    <a:moveTo>
                      <a:pt x="25" y="426"/>
                    </a:moveTo>
                    <a:cubicBezTo>
                      <a:pt x="25" y="426"/>
                      <a:pt x="25" y="426"/>
                      <a:pt x="25" y="426"/>
                    </a:cubicBezTo>
                    <a:cubicBezTo>
                      <a:pt x="25" y="426"/>
                      <a:pt x="25" y="426"/>
                      <a:pt x="25" y="426"/>
                    </a:cubicBezTo>
                    <a:close/>
                    <a:moveTo>
                      <a:pt x="25" y="425"/>
                    </a:moveTo>
                    <a:cubicBezTo>
                      <a:pt x="25" y="425"/>
                      <a:pt x="25" y="425"/>
                      <a:pt x="25" y="425"/>
                    </a:cubicBezTo>
                    <a:cubicBezTo>
                      <a:pt x="25" y="425"/>
                      <a:pt x="25" y="425"/>
                      <a:pt x="25" y="425"/>
                    </a:cubicBezTo>
                    <a:close/>
                    <a:moveTo>
                      <a:pt x="26" y="424"/>
                    </a:moveTo>
                    <a:cubicBezTo>
                      <a:pt x="26" y="424"/>
                      <a:pt x="26" y="424"/>
                      <a:pt x="26" y="424"/>
                    </a:cubicBezTo>
                    <a:cubicBezTo>
                      <a:pt x="26" y="424"/>
                      <a:pt x="26" y="424"/>
                      <a:pt x="26" y="424"/>
                    </a:cubicBezTo>
                    <a:close/>
                    <a:moveTo>
                      <a:pt x="1193" y="22"/>
                    </a:moveTo>
                    <a:cubicBezTo>
                      <a:pt x="1192" y="22"/>
                      <a:pt x="1192" y="22"/>
                      <a:pt x="1192" y="22"/>
                    </a:cubicBezTo>
                    <a:cubicBezTo>
                      <a:pt x="1192" y="22"/>
                      <a:pt x="1190" y="21"/>
                      <a:pt x="1190" y="21"/>
                    </a:cubicBezTo>
                    <a:cubicBezTo>
                      <a:pt x="1190" y="21"/>
                      <a:pt x="1190" y="21"/>
                      <a:pt x="1187" y="19"/>
                    </a:cubicBezTo>
                    <a:cubicBezTo>
                      <a:pt x="1187" y="19"/>
                      <a:pt x="1187" y="19"/>
                      <a:pt x="1187" y="19"/>
                    </a:cubicBezTo>
                    <a:cubicBezTo>
                      <a:pt x="1186" y="17"/>
                      <a:pt x="1186" y="17"/>
                      <a:pt x="1186" y="17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5"/>
                      <a:pt x="1190" y="15"/>
                      <a:pt x="1190" y="15"/>
                    </a:cubicBezTo>
                    <a:cubicBezTo>
                      <a:pt x="1190" y="15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1" y="16"/>
                      <a:pt x="1191" y="16"/>
                      <a:pt x="1191" y="17"/>
                    </a:cubicBezTo>
                    <a:cubicBezTo>
                      <a:pt x="1192" y="16"/>
                      <a:pt x="1192" y="16"/>
                      <a:pt x="1192" y="16"/>
                    </a:cubicBezTo>
                    <a:cubicBezTo>
                      <a:pt x="1201" y="16"/>
                      <a:pt x="1201" y="16"/>
                      <a:pt x="1201" y="16"/>
                    </a:cubicBezTo>
                    <a:cubicBezTo>
                      <a:pt x="1201" y="21"/>
                      <a:pt x="1201" y="21"/>
                      <a:pt x="1201" y="21"/>
                    </a:cubicBezTo>
                    <a:cubicBezTo>
                      <a:pt x="1193" y="21"/>
                      <a:pt x="1193" y="21"/>
                      <a:pt x="1193" y="21"/>
                    </a:cubicBezTo>
                    <a:lnTo>
                      <a:pt x="1193" y="22"/>
                    </a:lnTo>
                    <a:close/>
                    <a:moveTo>
                      <a:pt x="1210" y="21"/>
                    </a:moveTo>
                    <a:cubicBezTo>
                      <a:pt x="1210" y="16"/>
                      <a:pt x="1210" y="16"/>
                      <a:pt x="1210" y="16"/>
                    </a:cubicBezTo>
                    <a:cubicBezTo>
                      <a:pt x="1211" y="16"/>
                      <a:pt x="1211" y="16"/>
                      <a:pt x="1211" y="16"/>
                    </a:cubicBezTo>
                    <a:cubicBezTo>
                      <a:pt x="1211" y="11"/>
                      <a:pt x="1211" y="11"/>
                      <a:pt x="1211" y="11"/>
                    </a:cubicBezTo>
                    <a:cubicBezTo>
                      <a:pt x="1209" y="7"/>
                      <a:pt x="1209" y="7"/>
                      <a:pt x="1209" y="7"/>
                    </a:cubicBezTo>
                    <a:cubicBezTo>
                      <a:pt x="1209" y="5"/>
                      <a:pt x="1209" y="5"/>
                      <a:pt x="1209" y="5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6" y="4"/>
                      <a:pt x="1206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3" y="5"/>
                      <a:pt x="1203" y="5"/>
                      <a:pt x="1203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199" y="6"/>
                      <a:pt x="1199" y="6"/>
                      <a:pt x="1199" y="6"/>
                    </a:cubicBezTo>
                    <a:cubicBezTo>
                      <a:pt x="1198" y="6"/>
                      <a:pt x="1198" y="6"/>
                      <a:pt x="1198" y="6"/>
                    </a:cubicBezTo>
                    <a:cubicBezTo>
                      <a:pt x="1198" y="7"/>
                      <a:pt x="1198" y="7"/>
                      <a:pt x="1198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6" y="7"/>
                      <a:pt x="1196" y="7"/>
                      <a:pt x="1196" y="7"/>
                    </a:cubicBezTo>
                    <a:cubicBezTo>
                      <a:pt x="1196" y="7"/>
                      <a:pt x="1195" y="7"/>
                      <a:pt x="1195" y="7"/>
                    </a:cubicBezTo>
                    <a:cubicBezTo>
                      <a:pt x="1195" y="7"/>
                      <a:pt x="1195" y="7"/>
                      <a:pt x="1195" y="7"/>
                    </a:cubicBezTo>
                    <a:cubicBezTo>
                      <a:pt x="1194" y="8"/>
                      <a:pt x="1194" y="8"/>
                      <a:pt x="1194" y="8"/>
                    </a:cubicBezTo>
                    <a:cubicBezTo>
                      <a:pt x="1194" y="8"/>
                      <a:pt x="1194" y="8"/>
                      <a:pt x="1193" y="8"/>
                    </a:cubicBezTo>
                    <a:cubicBezTo>
                      <a:pt x="1193" y="8"/>
                      <a:pt x="1192" y="9"/>
                      <a:pt x="1191" y="10"/>
                    </a:cubicBezTo>
                    <a:cubicBezTo>
                      <a:pt x="1189" y="6"/>
                      <a:pt x="1189" y="6"/>
                      <a:pt x="1189" y="6"/>
                    </a:cubicBezTo>
                    <a:cubicBezTo>
                      <a:pt x="1189" y="5"/>
                      <a:pt x="1189" y="5"/>
                      <a:pt x="1189" y="5"/>
                    </a:cubicBezTo>
                    <a:cubicBezTo>
                      <a:pt x="1189" y="5"/>
                      <a:pt x="1190" y="5"/>
                      <a:pt x="1190" y="5"/>
                    </a:cubicBezTo>
                    <a:cubicBezTo>
                      <a:pt x="1193" y="2"/>
                      <a:pt x="1193" y="2"/>
                      <a:pt x="1193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6" y="2"/>
                      <a:pt x="1196" y="2"/>
                      <a:pt x="1196" y="2"/>
                    </a:cubicBezTo>
                    <a:cubicBezTo>
                      <a:pt x="1197" y="2"/>
                      <a:pt x="1197" y="1"/>
                      <a:pt x="1197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9" y="1"/>
                      <a:pt x="1199" y="1"/>
                      <a:pt x="1199" y="1"/>
                    </a:cubicBezTo>
                    <a:cubicBezTo>
                      <a:pt x="1199" y="0"/>
                      <a:pt x="1199" y="0"/>
                      <a:pt x="1199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2" y="0"/>
                      <a:pt x="1202" y="0"/>
                    </a:cubicBezTo>
                    <a:cubicBezTo>
                      <a:pt x="1202" y="0"/>
                      <a:pt x="1202" y="0"/>
                      <a:pt x="1202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203" y="0"/>
                      <a:pt x="1204" y="0"/>
                      <a:pt x="1204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0"/>
                      <a:pt x="1206" y="0"/>
                      <a:pt x="1206" y="0"/>
                    </a:cubicBezTo>
                    <a:cubicBezTo>
                      <a:pt x="1207" y="0"/>
                      <a:pt x="1207" y="0"/>
                      <a:pt x="1207" y="0"/>
                    </a:cubicBezTo>
                    <a:cubicBezTo>
                      <a:pt x="1207" y="0"/>
                      <a:pt x="1208" y="0"/>
                      <a:pt x="1208" y="0"/>
                    </a:cubicBezTo>
                    <a:cubicBezTo>
                      <a:pt x="1212" y="0"/>
                      <a:pt x="1212" y="0"/>
                      <a:pt x="1212" y="0"/>
                    </a:cubicBezTo>
                    <a:cubicBezTo>
                      <a:pt x="1214" y="2"/>
                      <a:pt x="1214" y="2"/>
                      <a:pt x="1214" y="2"/>
                    </a:cubicBezTo>
                    <a:cubicBezTo>
                      <a:pt x="1214" y="6"/>
                      <a:pt x="1214" y="6"/>
                      <a:pt x="1214" y="6"/>
                    </a:cubicBezTo>
                    <a:cubicBezTo>
                      <a:pt x="1216" y="10"/>
                      <a:pt x="1216" y="10"/>
                      <a:pt x="1216" y="10"/>
                    </a:cubicBezTo>
                    <a:cubicBezTo>
                      <a:pt x="1216" y="21"/>
                      <a:pt x="1216" y="21"/>
                      <a:pt x="1216" y="21"/>
                    </a:cubicBezTo>
                    <a:lnTo>
                      <a:pt x="1210" y="21"/>
                    </a:lnTo>
                    <a:close/>
                    <a:moveTo>
                      <a:pt x="1193" y="6"/>
                    </a:moveTo>
                    <a:cubicBezTo>
                      <a:pt x="1193" y="6"/>
                      <a:pt x="1193" y="6"/>
                      <a:pt x="1193" y="6"/>
                    </a:cubicBezTo>
                    <a:close/>
                    <a:moveTo>
                      <a:pt x="1207" y="2"/>
                    </a:move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2"/>
                      <a:pt x="1207" y="2"/>
                      <a:pt x="1207" y="2"/>
                    </a:cubicBezTo>
                    <a:close/>
                    <a:moveTo>
                      <a:pt x="1201" y="2"/>
                    </a:moveTo>
                    <a:cubicBezTo>
                      <a:pt x="1201" y="3"/>
                      <a:pt x="1201" y="3"/>
                      <a:pt x="1201" y="3"/>
                    </a:cubicBezTo>
                    <a:cubicBezTo>
                      <a:pt x="1201" y="3"/>
                      <a:pt x="1201" y="3"/>
                      <a:pt x="1201" y="2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îS1idé">
                <a:extLst>
                  <a:ext uri="{FF2B5EF4-FFF2-40B4-BE49-F238E27FC236}">
                    <a16:creationId xmlns:a16="http://schemas.microsoft.com/office/drawing/2014/main" xmlns="" id="{374E37B3-8A00-4E12-B7CB-14BEFE39A6DB}"/>
                  </a:ext>
                </a:extLst>
              </p:cNvPr>
              <p:cNvSpPr/>
              <p:nvPr/>
            </p:nvSpPr>
            <p:spPr bwMode="auto">
              <a:xfrm>
                <a:off x="2052638" y="2909888"/>
                <a:ext cx="2771775" cy="1241425"/>
              </a:xfrm>
              <a:custGeom>
                <a:avLst/>
                <a:gdLst>
                  <a:gd name="T0" fmla="*/ 1204 w 1292"/>
                  <a:gd name="T1" fmla="*/ 570 h 580"/>
                  <a:gd name="T2" fmla="*/ 1159 w 1292"/>
                  <a:gd name="T3" fmla="*/ 566 h 580"/>
                  <a:gd name="T4" fmla="*/ 1148 w 1292"/>
                  <a:gd name="T5" fmla="*/ 566 h 580"/>
                  <a:gd name="T6" fmla="*/ 1221 w 1292"/>
                  <a:gd name="T7" fmla="*/ 551 h 580"/>
                  <a:gd name="T8" fmla="*/ 1173 w 1292"/>
                  <a:gd name="T9" fmla="*/ 548 h 580"/>
                  <a:gd name="T10" fmla="*/ 1249 w 1292"/>
                  <a:gd name="T11" fmla="*/ 543 h 580"/>
                  <a:gd name="T12" fmla="*/ 1218 w 1292"/>
                  <a:gd name="T13" fmla="*/ 546 h 580"/>
                  <a:gd name="T14" fmla="*/ 1258 w 1292"/>
                  <a:gd name="T15" fmla="*/ 540 h 580"/>
                  <a:gd name="T16" fmla="*/ 1263 w 1292"/>
                  <a:gd name="T17" fmla="*/ 527 h 580"/>
                  <a:gd name="T18" fmla="*/ 1275 w 1292"/>
                  <a:gd name="T19" fmla="*/ 514 h 580"/>
                  <a:gd name="T20" fmla="*/ 1108 w 1292"/>
                  <a:gd name="T21" fmla="*/ 504 h 580"/>
                  <a:gd name="T22" fmla="*/ 1274 w 1292"/>
                  <a:gd name="T23" fmla="*/ 500 h 580"/>
                  <a:gd name="T24" fmla="*/ 1084 w 1292"/>
                  <a:gd name="T25" fmla="*/ 482 h 580"/>
                  <a:gd name="T26" fmla="*/ 1046 w 1292"/>
                  <a:gd name="T27" fmla="*/ 470 h 580"/>
                  <a:gd name="T28" fmla="*/ 1076 w 1292"/>
                  <a:gd name="T29" fmla="*/ 473 h 580"/>
                  <a:gd name="T30" fmla="*/ 988 w 1292"/>
                  <a:gd name="T31" fmla="*/ 463 h 580"/>
                  <a:gd name="T32" fmla="*/ 970 w 1292"/>
                  <a:gd name="T33" fmla="*/ 457 h 580"/>
                  <a:gd name="T34" fmla="*/ 961 w 1292"/>
                  <a:gd name="T35" fmla="*/ 453 h 580"/>
                  <a:gd name="T36" fmla="*/ 936 w 1292"/>
                  <a:gd name="T37" fmla="*/ 440 h 580"/>
                  <a:gd name="T38" fmla="*/ 903 w 1292"/>
                  <a:gd name="T39" fmla="*/ 435 h 580"/>
                  <a:gd name="T40" fmla="*/ 902 w 1292"/>
                  <a:gd name="T41" fmla="*/ 417 h 580"/>
                  <a:gd name="T42" fmla="*/ 837 w 1292"/>
                  <a:gd name="T43" fmla="*/ 394 h 580"/>
                  <a:gd name="T44" fmla="*/ 788 w 1292"/>
                  <a:gd name="T45" fmla="*/ 375 h 580"/>
                  <a:gd name="T46" fmla="*/ 765 w 1292"/>
                  <a:gd name="T47" fmla="*/ 350 h 580"/>
                  <a:gd name="T48" fmla="*/ 756 w 1292"/>
                  <a:gd name="T49" fmla="*/ 322 h 580"/>
                  <a:gd name="T50" fmla="*/ 751 w 1292"/>
                  <a:gd name="T51" fmla="*/ 313 h 580"/>
                  <a:gd name="T52" fmla="*/ 738 w 1292"/>
                  <a:gd name="T53" fmla="*/ 284 h 580"/>
                  <a:gd name="T54" fmla="*/ 759 w 1292"/>
                  <a:gd name="T55" fmla="*/ 261 h 580"/>
                  <a:gd name="T56" fmla="*/ 759 w 1292"/>
                  <a:gd name="T57" fmla="*/ 219 h 580"/>
                  <a:gd name="T58" fmla="*/ 748 w 1292"/>
                  <a:gd name="T59" fmla="*/ 200 h 580"/>
                  <a:gd name="T60" fmla="*/ 744 w 1292"/>
                  <a:gd name="T61" fmla="*/ 167 h 580"/>
                  <a:gd name="T62" fmla="*/ 770 w 1292"/>
                  <a:gd name="T63" fmla="*/ 145 h 580"/>
                  <a:gd name="T64" fmla="*/ 756 w 1292"/>
                  <a:gd name="T65" fmla="*/ 126 h 580"/>
                  <a:gd name="T66" fmla="*/ 766 w 1292"/>
                  <a:gd name="T67" fmla="*/ 105 h 580"/>
                  <a:gd name="T68" fmla="*/ 735 w 1292"/>
                  <a:gd name="T69" fmla="*/ 85 h 580"/>
                  <a:gd name="T70" fmla="*/ 483 w 1292"/>
                  <a:gd name="T71" fmla="*/ 84 h 580"/>
                  <a:gd name="T72" fmla="*/ 499 w 1292"/>
                  <a:gd name="T73" fmla="*/ 78 h 580"/>
                  <a:gd name="T74" fmla="*/ 721 w 1292"/>
                  <a:gd name="T75" fmla="*/ 74 h 580"/>
                  <a:gd name="T76" fmla="*/ 712 w 1292"/>
                  <a:gd name="T77" fmla="*/ 77 h 580"/>
                  <a:gd name="T78" fmla="*/ 51 w 1292"/>
                  <a:gd name="T79" fmla="*/ 70 h 580"/>
                  <a:gd name="T80" fmla="*/ 422 w 1292"/>
                  <a:gd name="T81" fmla="*/ 73 h 580"/>
                  <a:gd name="T82" fmla="*/ 16 w 1292"/>
                  <a:gd name="T83" fmla="*/ 70 h 580"/>
                  <a:gd name="T84" fmla="*/ 5 w 1292"/>
                  <a:gd name="T85" fmla="*/ 62 h 580"/>
                  <a:gd name="T86" fmla="*/ 444 w 1292"/>
                  <a:gd name="T87" fmla="*/ 68 h 580"/>
                  <a:gd name="T88" fmla="*/ 316 w 1292"/>
                  <a:gd name="T89" fmla="*/ 63 h 580"/>
                  <a:gd name="T90" fmla="*/ 651 w 1292"/>
                  <a:gd name="T91" fmla="*/ 57 h 580"/>
                  <a:gd name="T92" fmla="*/ 306 w 1292"/>
                  <a:gd name="T93" fmla="*/ 53 h 580"/>
                  <a:gd name="T94" fmla="*/ 670 w 1292"/>
                  <a:gd name="T95" fmla="*/ 55 h 580"/>
                  <a:gd name="T96" fmla="*/ 541 w 1292"/>
                  <a:gd name="T97" fmla="*/ 50 h 580"/>
                  <a:gd name="T98" fmla="*/ 621 w 1292"/>
                  <a:gd name="T99" fmla="*/ 50 h 580"/>
                  <a:gd name="T100" fmla="*/ 218 w 1292"/>
                  <a:gd name="T101" fmla="*/ 44 h 580"/>
                  <a:gd name="T102" fmla="*/ 603 w 1292"/>
                  <a:gd name="T103" fmla="*/ 43 h 580"/>
                  <a:gd name="T104" fmla="*/ 229 w 1292"/>
                  <a:gd name="T105" fmla="*/ 39 h 580"/>
                  <a:gd name="T106" fmla="*/ 298 w 1292"/>
                  <a:gd name="T107" fmla="*/ 34 h 580"/>
                  <a:gd name="T108" fmla="*/ 291 w 1292"/>
                  <a:gd name="T109" fmla="*/ 32 h 580"/>
                  <a:gd name="T110" fmla="*/ 158 w 1292"/>
                  <a:gd name="T111" fmla="*/ 30 h 580"/>
                  <a:gd name="T112" fmla="*/ 262 w 1292"/>
                  <a:gd name="T113" fmla="*/ 25 h 580"/>
                  <a:gd name="T114" fmla="*/ 149 w 1292"/>
                  <a:gd name="T115" fmla="*/ 23 h 580"/>
                  <a:gd name="T116" fmla="*/ 112 w 1292"/>
                  <a:gd name="T117" fmla="*/ 18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2" h="580">
                    <a:moveTo>
                      <a:pt x="1174" y="580"/>
                    </a:moveTo>
                    <a:cubicBezTo>
                      <a:pt x="1171" y="579"/>
                      <a:pt x="1170" y="576"/>
                      <a:pt x="1169" y="574"/>
                    </a:cubicBezTo>
                    <a:cubicBezTo>
                      <a:pt x="1174" y="572"/>
                      <a:pt x="1174" y="572"/>
                      <a:pt x="1174" y="572"/>
                    </a:cubicBezTo>
                    <a:cubicBezTo>
                      <a:pt x="1175" y="574"/>
                      <a:pt x="1175" y="574"/>
                      <a:pt x="1176" y="575"/>
                    </a:cubicBezTo>
                    <a:lnTo>
                      <a:pt x="1174" y="580"/>
                    </a:lnTo>
                    <a:close/>
                    <a:moveTo>
                      <a:pt x="1222" y="576"/>
                    </a:moveTo>
                    <a:cubicBezTo>
                      <a:pt x="1218" y="571"/>
                      <a:pt x="1218" y="571"/>
                      <a:pt x="1218" y="571"/>
                    </a:cubicBezTo>
                    <a:cubicBezTo>
                      <a:pt x="1219" y="571"/>
                      <a:pt x="1219" y="570"/>
                      <a:pt x="1219" y="569"/>
                    </a:cubicBezTo>
                    <a:cubicBezTo>
                      <a:pt x="1225" y="567"/>
                      <a:pt x="1225" y="567"/>
                      <a:pt x="1225" y="567"/>
                    </a:cubicBezTo>
                    <a:cubicBezTo>
                      <a:pt x="1225" y="568"/>
                      <a:pt x="1225" y="569"/>
                      <a:pt x="1225" y="569"/>
                    </a:cubicBezTo>
                    <a:cubicBezTo>
                      <a:pt x="1225" y="572"/>
                      <a:pt x="1224" y="574"/>
                      <a:pt x="1222" y="576"/>
                    </a:cubicBezTo>
                    <a:close/>
                    <a:moveTo>
                      <a:pt x="1210" y="572"/>
                    </a:moveTo>
                    <a:cubicBezTo>
                      <a:pt x="1209" y="571"/>
                      <a:pt x="1209" y="571"/>
                      <a:pt x="1209" y="571"/>
                    </a:cubicBezTo>
                    <a:cubicBezTo>
                      <a:pt x="1207" y="571"/>
                      <a:pt x="1206" y="571"/>
                      <a:pt x="1204" y="570"/>
                    </a:cubicBezTo>
                    <a:cubicBezTo>
                      <a:pt x="1207" y="565"/>
                      <a:pt x="1207" y="565"/>
                      <a:pt x="1207" y="565"/>
                    </a:cubicBezTo>
                    <a:cubicBezTo>
                      <a:pt x="1208" y="565"/>
                      <a:pt x="1209" y="566"/>
                      <a:pt x="1210" y="566"/>
                    </a:cubicBezTo>
                    <a:cubicBezTo>
                      <a:pt x="1212" y="566"/>
                      <a:pt x="1212" y="566"/>
                      <a:pt x="1212" y="566"/>
                    </a:cubicBezTo>
                    <a:lnTo>
                      <a:pt x="1210" y="572"/>
                    </a:lnTo>
                    <a:close/>
                    <a:moveTo>
                      <a:pt x="1179" y="571"/>
                    </a:moveTo>
                    <a:cubicBezTo>
                      <a:pt x="1174" y="568"/>
                      <a:pt x="1174" y="568"/>
                      <a:pt x="1174" y="568"/>
                    </a:cubicBezTo>
                    <a:cubicBezTo>
                      <a:pt x="1174" y="568"/>
                      <a:pt x="1174" y="567"/>
                      <a:pt x="1174" y="567"/>
                    </a:cubicBezTo>
                    <a:cubicBezTo>
                      <a:pt x="1174" y="567"/>
                      <a:pt x="1174" y="566"/>
                      <a:pt x="1174" y="566"/>
                    </a:cubicBezTo>
                    <a:cubicBezTo>
                      <a:pt x="1173" y="565"/>
                      <a:pt x="1173" y="565"/>
                      <a:pt x="1173" y="565"/>
                    </a:cubicBezTo>
                    <a:cubicBezTo>
                      <a:pt x="1178" y="562"/>
                      <a:pt x="1178" y="562"/>
                      <a:pt x="1178" y="562"/>
                    </a:cubicBezTo>
                    <a:cubicBezTo>
                      <a:pt x="1179" y="563"/>
                      <a:pt x="1180" y="565"/>
                      <a:pt x="1180" y="567"/>
                    </a:cubicBezTo>
                    <a:cubicBezTo>
                      <a:pt x="1180" y="568"/>
                      <a:pt x="1180" y="569"/>
                      <a:pt x="1179" y="571"/>
                    </a:cubicBezTo>
                    <a:close/>
                    <a:moveTo>
                      <a:pt x="1164" y="567"/>
                    </a:moveTo>
                    <a:cubicBezTo>
                      <a:pt x="1163" y="566"/>
                      <a:pt x="1161" y="566"/>
                      <a:pt x="1159" y="566"/>
                    </a:cubicBezTo>
                    <a:cubicBezTo>
                      <a:pt x="1159" y="564"/>
                      <a:pt x="1159" y="564"/>
                      <a:pt x="1159" y="564"/>
                    </a:cubicBezTo>
                    <a:cubicBezTo>
                      <a:pt x="1159" y="561"/>
                      <a:pt x="1159" y="561"/>
                      <a:pt x="1159" y="561"/>
                    </a:cubicBezTo>
                    <a:cubicBezTo>
                      <a:pt x="1161" y="561"/>
                      <a:pt x="1163" y="560"/>
                      <a:pt x="1166" y="561"/>
                    </a:cubicBezTo>
                    <a:lnTo>
                      <a:pt x="1164" y="567"/>
                    </a:lnTo>
                    <a:close/>
                    <a:moveTo>
                      <a:pt x="1148" y="566"/>
                    </a:moveTo>
                    <a:cubicBezTo>
                      <a:pt x="1146" y="566"/>
                      <a:pt x="1145" y="564"/>
                      <a:pt x="1142" y="562"/>
                    </a:cubicBezTo>
                    <a:cubicBezTo>
                      <a:pt x="1142" y="562"/>
                      <a:pt x="1142" y="562"/>
                      <a:pt x="1142" y="562"/>
                    </a:cubicBezTo>
                    <a:cubicBezTo>
                      <a:pt x="1146" y="557"/>
                      <a:pt x="1146" y="557"/>
                      <a:pt x="1146" y="557"/>
                    </a:cubicBezTo>
                    <a:cubicBezTo>
                      <a:pt x="1146" y="558"/>
                      <a:pt x="1146" y="558"/>
                      <a:pt x="1146" y="558"/>
                    </a:cubicBezTo>
                    <a:cubicBezTo>
                      <a:pt x="1147" y="559"/>
                      <a:pt x="1148" y="560"/>
                      <a:pt x="1149" y="560"/>
                    </a:cubicBezTo>
                    <a:cubicBezTo>
                      <a:pt x="1149" y="560"/>
                      <a:pt x="1149" y="560"/>
                      <a:pt x="1148" y="560"/>
                    </a:cubicBezTo>
                    <a:cubicBezTo>
                      <a:pt x="1148" y="562"/>
                      <a:pt x="1148" y="562"/>
                      <a:pt x="1148" y="562"/>
                    </a:cubicBezTo>
                    <a:cubicBezTo>
                      <a:pt x="1150" y="565"/>
                      <a:pt x="1150" y="565"/>
                      <a:pt x="1150" y="565"/>
                    </a:cubicBezTo>
                    <a:lnTo>
                      <a:pt x="1148" y="566"/>
                    </a:lnTo>
                    <a:close/>
                    <a:moveTo>
                      <a:pt x="1193" y="564"/>
                    </a:moveTo>
                    <a:cubicBezTo>
                      <a:pt x="1191" y="563"/>
                      <a:pt x="1189" y="561"/>
                      <a:pt x="1189" y="559"/>
                    </a:cubicBezTo>
                    <a:cubicBezTo>
                      <a:pt x="1189" y="558"/>
                      <a:pt x="1189" y="558"/>
                      <a:pt x="1189" y="558"/>
                    </a:cubicBezTo>
                    <a:cubicBezTo>
                      <a:pt x="1195" y="557"/>
                      <a:pt x="1195" y="557"/>
                      <a:pt x="1195" y="557"/>
                    </a:cubicBezTo>
                    <a:cubicBezTo>
                      <a:pt x="1195" y="557"/>
                      <a:pt x="1195" y="558"/>
                      <a:pt x="1195" y="558"/>
                    </a:cubicBezTo>
                    <a:cubicBezTo>
                      <a:pt x="1195" y="558"/>
                      <a:pt x="1196" y="559"/>
                      <a:pt x="1196" y="559"/>
                    </a:cubicBezTo>
                    <a:lnTo>
                      <a:pt x="1193" y="564"/>
                    </a:lnTo>
                    <a:close/>
                    <a:moveTo>
                      <a:pt x="1221" y="559"/>
                    </a:move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6" y="556"/>
                      <a:pt x="1216" y="556"/>
                      <a:pt x="1216" y="556"/>
                    </a:cubicBezTo>
                    <a:cubicBezTo>
                      <a:pt x="1216" y="556"/>
                      <a:pt x="1216" y="555"/>
                      <a:pt x="1215" y="554"/>
                    </a:cubicBezTo>
                    <a:cubicBezTo>
                      <a:pt x="1215" y="553"/>
                      <a:pt x="1215" y="553"/>
                      <a:pt x="1215" y="553"/>
                    </a:cubicBezTo>
                    <a:cubicBezTo>
                      <a:pt x="1221" y="551"/>
                      <a:pt x="1221" y="551"/>
                      <a:pt x="1221" y="551"/>
                    </a:cubicBezTo>
                    <a:cubicBezTo>
                      <a:pt x="1221" y="552"/>
                      <a:pt x="1221" y="552"/>
                      <a:pt x="1221" y="552"/>
                    </a:cubicBezTo>
                    <a:cubicBezTo>
                      <a:pt x="1221" y="554"/>
                      <a:pt x="1222" y="555"/>
                      <a:pt x="1222" y="556"/>
                    </a:cubicBezTo>
                    <a:cubicBezTo>
                      <a:pt x="1222" y="557"/>
                      <a:pt x="1221" y="558"/>
                      <a:pt x="1221" y="559"/>
                    </a:cubicBezTo>
                    <a:close/>
                    <a:moveTo>
                      <a:pt x="1132" y="559"/>
                    </a:moveTo>
                    <a:cubicBezTo>
                      <a:pt x="1129" y="557"/>
                      <a:pt x="1129" y="557"/>
                      <a:pt x="1129" y="557"/>
                    </a:cubicBezTo>
                    <a:cubicBezTo>
                      <a:pt x="1128" y="554"/>
                      <a:pt x="1128" y="554"/>
                      <a:pt x="1128" y="554"/>
                    </a:cubicBezTo>
                    <a:cubicBezTo>
                      <a:pt x="1129" y="553"/>
                      <a:pt x="1131" y="551"/>
                      <a:pt x="1134" y="551"/>
                    </a:cubicBezTo>
                    <a:cubicBezTo>
                      <a:pt x="1135" y="557"/>
                      <a:pt x="1135" y="557"/>
                      <a:pt x="1135" y="557"/>
                    </a:cubicBezTo>
                    <a:cubicBezTo>
                      <a:pt x="1134" y="557"/>
                      <a:pt x="1133" y="558"/>
                      <a:pt x="1132" y="559"/>
                    </a:cubicBezTo>
                    <a:close/>
                    <a:moveTo>
                      <a:pt x="1174" y="554"/>
                    </a:moveTo>
                    <a:cubicBezTo>
                      <a:pt x="1174" y="554"/>
                      <a:pt x="1174" y="553"/>
                      <a:pt x="1174" y="553"/>
                    </a:cubicBezTo>
                    <a:cubicBezTo>
                      <a:pt x="1169" y="553"/>
                      <a:pt x="1169" y="553"/>
                      <a:pt x="1169" y="553"/>
                    </a:cubicBezTo>
                    <a:cubicBezTo>
                      <a:pt x="1169" y="552"/>
                      <a:pt x="1169" y="551"/>
                      <a:pt x="1170" y="550"/>
                    </a:cubicBezTo>
                    <a:cubicBezTo>
                      <a:pt x="1171" y="549"/>
                      <a:pt x="1172" y="548"/>
                      <a:pt x="1173" y="548"/>
                    </a:cubicBezTo>
                    <a:cubicBezTo>
                      <a:pt x="1174" y="548"/>
                      <a:pt x="1174" y="548"/>
                      <a:pt x="1175" y="547"/>
                    </a:cubicBezTo>
                    <a:cubicBezTo>
                      <a:pt x="1178" y="552"/>
                      <a:pt x="1178" y="552"/>
                      <a:pt x="1178" y="552"/>
                    </a:cubicBezTo>
                    <a:cubicBezTo>
                      <a:pt x="1177" y="553"/>
                      <a:pt x="1176" y="553"/>
                      <a:pt x="1175" y="553"/>
                    </a:cubicBezTo>
                    <a:cubicBezTo>
                      <a:pt x="1175" y="554"/>
                      <a:pt x="1174" y="554"/>
                      <a:pt x="1174" y="554"/>
                    </a:cubicBezTo>
                    <a:close/>
                    <a:moveTo>
                      <a:pt x="1119" y="552"/>
                    </a:moveTo>
                    <a:cubicBezTo>
                      <a:pt x="1118" y="550"/>
                      <a:pt x="1117" y="548"/>
                      <a:pt x="1117" y="547"/>
                    </a:cubicBezTo>
                    <a:cubicBezTo>
                      <a:pt x="1122" y="544"/>
                      <a:pt x="1122" y="544"/>
                      <a:pt x="1122" y="544"/>
                    </a:cubicBezTo>
                    <a:cubicBezTo>
                      <a:pt x="1123" y="546"/>
                      <a:pt x="1124" y="548"/>
                      <a:pt x="1124" y="549"/>
                    </a:cubicBezTo>
                    <a:lnTo>
                      <a:pt x="1119" y="552"/>
                    </a:lnTo>
                    <a:close/>
                    <a:moveTo>
                      <a:pt x="1250" y="548"/>
                    </a:moveTo>
                    <a:cubicBezTo>
                      <a:pt x="1249" y="548"/>
                      <a:pt x="1248" y="548"/>
                      <a:pt x="1246" y="547"/>
                    </a:cubicBezTo>
                    <a:cubicBezTo>
                      <a:pt x="1248" y="542"/>
                      <a:pt x="1248" y="542"/>
                      <a:pt x="1248" y="542"/>
                    </a:cubicBezTo>
                    <a:cubicBezTo>
                      <a:pt x="1249" y="542"/>
                      <a:pt x="1250" y="542"/>
                      <a:pt x="1250" y="542"/>
                    </a:cubicBezTo>
                    <a:cubicBezTo>
                      <a:pt x="1250" y="542"/>
                      <a:pt x="1250" y="543"/>
                      <a:pt x="1249" y="543"/>
                    </a:cubicBezTo>
                    <a:cubicBezTo>
                      <a:pt x="1255" y="545"/>
                      <a:pt x="1255" y="545"/>
                      <a:pt x="1255" y="545"/>
                    </a:cubicBezTo>
                    <a:cubicBezTo>
                      <a:pt x="1254" y="547"/>
                      <a:pt x="1253" y="548"/>
                      <a:pt x="1250" y="548"/>
                    </a:cubicBezTo>
                    <a:close/>
                    <a:moveTo>
                      <a:pt x="1184" y="548"/>
                    </a:moveTo>
                    <a:cubicBezTo>
                      <a:pt x="1184" y="548"/>
                      <a:pt x="1184" y="547"/>
                      <a:pt x="1184" y="547"/>
                    </a:cubicBezTo>
                    <a:cubicBezTo>
                      <a:pt x="1184" y="547"/>
                      <a:pt x="1183" y="546"/>
                      <a:pt x="1182" y="546"/>
                    </a:cubicBezTo>
                    <a:cubicBezTo>
                      <a:pt x="1184" y="541"/>
                      <a:pt x="1184" y="541"/>
                      <a:pt x="1184" y="541"/>
                    </a:cubicBezTo>
                    <a:cubicBezTo>
                      <a:pt x="1186" y="541"/>
                      <a:pt x="1189" y="543"/>
                      <a:pt x="1189" y="545"/>
                    </a:cubicBezTo>
                    <a:cubicBezTo>
                      <a:pt x="1190" y="546"/>
                      <a:pt x="1190" y="546"/>
                      <a:pt x="1190" y="547"/>
                    </a:cubicBezTo>
                    <a:lnTo>
                      <a:pt x="1184" y="548"/>
                    </a:lnTo>
                    <a:close/>
                    <a:moveTo>
                      <a:pt x="1184" y="547"/>
                    </a:moveTo>
                    <a:cubicBezTo>
                      <a:pt x="1184" y="547"/>
                      <a:pt x="1184" y="547"/>
                      <a:pt x="1184" y="547"/>
                    </a:cubicBezTo>
                    <a:cubicBezTo>
                      <a:pt x="1184" y="547"/>
                      <a:pt x="1184" y="547"/>
                      <a:pt x="1184" y="547"/>
                    </a:cubicBezTo>
                    <a:close/>
                    <a:moveTo>
                      <a:pt x="1223" y="548"/>
                    </a:moveTo>
                    <a:cubicBezTo>
                      <a:pt x="1221" y="547"/>
                      <a:pt x="1220" y="546"/>
                      <a:pt x="1218" y="546"/>
                    </a:cubicBezTo>
                    <a:cubicBezTo>
                      <a:pt x="1219" y="540"/>
                      <a:pt x="1219" y="540"/>
                      <a:pt x="1219" y="540"/>
                    </a:cubicBezTo>
                    <a:cubicBezTo>
                      <a:pt x="1221" y="541"/>
                      <a:pt x="1223" y="542"/>
                      <a:pt x="1225" y="543"/>
                    </a:cubicBezTo>
                    <a:lnTo>
                      <a:pt x="1223" y="548"/>
                    </a:lnTo>
                    <a:close/>
                    <a:moveTo>
                      <a:pt x="1236" y="547"/>
                    </a:moveTo>
                    <a:cubicBezTo>
                      <a:pt x="1230" y="546"/>
                      <a:pt x="1230" y="546"/>
                      <a:pt x="1230" y="546"/>
                    </a:cubicBezTo>
                    <a:cubicBezTo>
                      <a:pt x="1230" y="544"/>
                      <a:pt x="1231" y="539"/>
                      <a:pt x="1236" y="539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7"/>
                    </a:cubicBezTo>
                    <a:close/>
                    <a:moveTo>
                      <a:pt x="1260" y="544"/>
                    </a:moveTo>
                    <a:cubicBezTo>
                      <a:pt x="1260" y="544"/>
                      <a:pt x="1259" y="544"/>
                      <a:pt x="1258" y="544"/>
                    </a:cubicBezTo>
                    <a:cubicBezTo>
                      <a:pt x="1261" y="538"/>
                      <a:pt x="1261" y="538"/>
                      <a:pt x="1261" y="538"/>
                    </a:cubicBezTo>
                    <a:cubicBezTo>
                      <a:pt x="1261" y="538"/>
                      <a:pt x="1261" y="538"/>
                      <a:pt x="1260" y="538"/>
                    </a:cubicBezTo>
                    <a:cubicBezTo>
                      <a:pt x="1259" y="538"/>
                      <a:pt x="1258" y="539"/>
                      <a:pt x="1258" y="540"/>
                    </a:cubicBezTo>
                    <a:cubicBezTo>
                      <a:pt x="1258" y="539"/>
                      <a:pt x="1258" y="538"/>
                      <a:pt x="1258" y="537"/>
                    </a:cubicBezTo>
                    <a:cubicBezTo>
                      <a:pt x="1264" y="536"/>
                      <a:pt x="1264" y="536"/>
                      <a:pt x="1264" y="536"/>
                    </a:cubicBezTo>
                    <a:cubicBezTo>
                      <a:pt x="1264" y="538"/>
                      <a:pt x="1264" y="539"/>
                      <a:pt x="1264" y="540"/>
                    </a:cubicBezTo>
                    <a:cubicBezTo>
                      <a:pt x="1264" y="543"/>
                      <a:pt x="1262" y="544"/>
                      <a:pt x="1260" y="544"/>
                    </a:cubicBezTo>
                    <a:close/>
                    <a:moveTo>
                      <a:pt x="1119" y="535"/>
                    </a:moveTo>
                    <a:cubicBezTo>
                      <a:pt x="1113" y="533"/>
                      <a:pt x="1113" y="533"/>
                      <a:pt x="1113" y="533"/>
                    </a:cubicBezTo>
                    <a:cubicBezTo>
                      <a:pt x="1114" y="532"/>
                      <a:pt x="1115" y="531"/>
                      <a:pt x="1116" y="530"/>
                    </a:cubicBezTo>
                    <a:cubicBezTo>
                      <a:pt x="1117" y="529"/>
                      <a:pt x="1117" y="529"/>
                      <a:pt x="1117" y="529"/>
                    </a:cubicBezTo>
                    <a:cubicBezTo>
                      <a:pt x="1118" y="528"/>
                      <a:pt x="1118" y="528"/>
                      <a:pt x="1118" y="528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1" y="533"/>
                      <a:pt x="1121" y="534"/>
                      <a:pt x="1120" y="534"/>
                    </a:cubicBezTo>
                    <a:cubicBezTo>
                      <a:pt x="1119" y="535"/>
                      <a:pt x="1119" y="535"/>
                      <a:pt x="1119" y="535"/>
                    </a:cubicBezTo>
                    <a:close/>
                    <a:moveTo>
                      <a:pt x="1263" y="527"/>
                    </a:moveTo>
                    <a:cubicBezTo>
                      <a:pt x="1263" y="527"/>
                      <a:pt x="1261" y="526"/>
                      <a:pt x="1261" y="526"/>
                    </a:cubicBezTo>
                    <a:cubicBezTo>
                      <a:pt x="1262" y="526"/>
                      <a:pt x="1263" y="525"/>
                      <a:pt x="1263" y="525"/>
                    </a:cubicBezTo>
                    <a:cubicBezTo>
                      <a:pt x="1257" y="524"/>
                      <a:pt x="1257" y="524"/>
                      <a:pt x="1257" y="524"/>
                    </a:cubicBezTo>
                    <a:cubicBezTo>
                      <a:pt x="1258" y="521"/>
                      <a:pt x="1260" y="520"/>
                      <a:pt x="1261" y="520"/>
                    </a:cubicBezTo>
                    <a:cubicBezTo>
                      <a:pt x="1263" y="520"/>
                      <a:pt x="1264" y="521"/>
                      <a:pt x="1266" y="521"/>
                    </a:cubicBezTo>
                    <a:lnTo>
                      <a:pt x="1263" y="527"/>
                    </a:lnTo>
                    <a:close/>
                    <a:moveTo>
                      <a:pt x="1271" y="519"/>
                    </a:moveTo>
                    <a:cubicBezTo>
                      <a:pt x="1266" y="517"/>
                      <a:pt x="1266" y="517"/>
                      <a:pt x="1266" y="517"/>
                    </a:cubicBezTo>
                    <a:cubicBezTo>
                      <a:pt x="1266" y="516"/>
                      <a:pt x="1267" y="516"/>
                      <a:pt x="1268" y="515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5"/>
                      <a:pt x="1269" y="515"/>
                      <a:pt x="1269" y="515"/>
                    </a:cubicBezTo>
                    <a:cubicBezTo>
                      <a:pt x="1274" y="512"/>
                      <a:pt x="1274" y="512"/>
                      <a:pt x="1274" y="512"/>
                    </a:cubicBezTo>
                    <a:cubicBezTo>
                      <a:pt x="1274" y="513"/>
                      <a:pt x="1275" y="513"/>
                      <a:pt x="1275" y="514"/>
                    </a:cubicBezTo>
                    <a:cubicBezTo>
                      <a:pt x="1275" y="517"/>
                      <a:pt x="1273" y="518"/>
                      <a:pt x="1272" y="519"/>
                    </a:cubicBezTo>
                    <a:cubicBezTo>
                      <a:pt x="1271" y="519"/>
                      <a:pt x="1271" y="519"/>
                      <a:pt x="1271" y="519"/>
                    </a:cubicBezTo>
                    <a:close/>
                    <a:moveTo>
                      <a:pt x="1119" y="519"/>
                    </a:move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4"/>
                      <a:pt x="1120" y="514"/>
                      <a:pt x="1120" y="514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5" y="511"/>
                      <a:pt x="1125" y="517"/>
                      <a:pt x="1125" y="519"/>
                    </a:cubicBezTo>
                    <a:lnTo>
                      <a:pt x="1119" y="519"/>
                    </a:lnTo>
                    <a:close/>
                    <a:moveTo>
                      <a:pt x="1106" y="510"/>
                    </a:moveTo>
                    <a:cubicBezTo>
                      <a:pt x="1106" y="504"/>
                      <a:pt x="1106" y="504"/>
                      <a:pt x="1106" y="504"/>
                    </a:cubicBezTo>
                    <a:cubicBezTo>
                      <a:pt x="1107" y="504"/>
                      <a:pt x="1107" y="504"/>
                      <a:pt x="1108" y="504"/>
                    </a:cubicBezTo>
                    <a:cubicBezTo>
                      <a:pt x="1110" y="503"/>
                      <a:pt x="1111" y="503"/>
                      <a:pt x="1112" y="503"/>
                    </a:cubicBezTo>
                    <a:cubicBezTo>
                      <a:pt x="1112" y="509"/>
                      <a:pt x="1112" y="509"/>
                      <a:pt x="1112" y="509"/>
                    </a:cubicBezTo>
                    <a:cubicBezTo>
                      <a:pt x="1111" y="509"/>
                      <a:pt x="1110" y="509"/>
                      <a:pt x="1108" y="509"/>
                    </a:cubicBezTo>
                    <a:cubicBezTo>
                      <a:pt x="1108" y="509"/>
                      <a:pt x="1107" y="510"/>
                      <a:pt x="1106" y="510"/>
                    </a:cubicBezTo>
                    <a:close/>
                    <a:moveTo>
                      <a:pt x="1288" y="509"/>
                    </a:moveTo>
                    <a:cubicBezTo>
                      <a:pt x="1287" y="509"/>
                      <a:pt x="1286" y="509"/>
                      <a:pt x="1285" y="509"/>
                    </a:cubicBezTo>
                    <a:cubicBezTo>
                      <a:pt x="1286" y="503"/>
                      <a:pt x="1286" y="503"/>
                      <a:pt x="1286" y="503"/>
                    </a:cubicBezTo>
                    <a:cubicBezTo>
                      <a:pt x="1287" y="503"/>
                      <a:pt x="1288" y="503"/>
                      <a:pt x="1289" y="503"/>
                    </a:cubicBezTo>
                    <a:cubicBezTo>
                      <a:pt x="1289" y="503"/>
                      <a:pt x="1290" y="503"/>
                      <a:pt x="1292" y="503"/>
                    </a:cubicBezTo>
                    <a:cubicBezTo>
                      <a:pt x="1292" y="509"/>
                      <a:pt x="1292" y="509"/>
                      <a:pt x="1292" y="509"/>
                    </a:cubicBezTo>
                    <a:cubicBezTo>
                      <a:pt x="1291" y="509"/>
                      <a:pt x="1289" y="509"/>
                      <a:pt x="1288" y="509"/>
                    </a:cubicBezTo>
                    <a:close/>
                    <a:moveTo>
                      <a:pt x="1271" y="507"/>
                    </a:moveTo>
                    <a:cubicBezTo>
                      <a:pt x="1267" y="503"/>
                      <a:pt x="1267" y="503"/>
                      <a:pt x="1267" y="503"/>
                    </a:cubicBezTo>
                    <a:cubicBezTo>
                      <a:pt x="1270" y="501"/>
                      <a:pt x="1272" y="500"/>
                      <a:pt x="1274" y="500"/>
                    </a:cubicBezTo>
                    <a:cubicBezTo>
                      <a:pt x="1275" y="506"/>
                      <a:pt x="1275" y="506"/>
                      <a:pt x="1275" y="506"/>
                    </a:cubicBezTo>
                    <a:cubicBezTo>
                      <a:pt x="1274" y="506"/>
                      <a:pt x="1272" y="506"/>
                      <a:pt x="1271" y="507"/>
                    </a:cubicBezTo>
                    <a:close/>
                    <a:moveTo>
                      <a:pt x="1094" y="504"/>
                    </a:moveTo>
                    <a:cubicBezTo>
                      <a:pt x="1093" y="502"/>
                      <a:pt x="1092" y="500"/>
                      <a:pt x="1091" y="499"/>
                    </a:cubicBezTo>
                    <a:cubicBezTo>
                      <a:pt x="1090" y="499"/>
                      <a:pt x="1090" y="499"/>
                      <a:pt x="1090" y="499"/>
                    </a:cubicBezTo>
                    <a:cubicBezTo>
                      <a:pt x="1095" y="495"/>
                      <a:pt x="1095" y="495"/>
                      <a:pt x="1095" y="495"/>
                    </a:cubicBezTo>
                    <a:cubicBezTo>
                      <a:pt x="1096" y="496"/>
                      <a:pt x="1096" y="496"/>
                      <a:pt x="1096" y="496"/>
                    </a:cubicBezTo>
                    <a:cubicBezTo>
                      <a:pt x="1096" y="497"/>
                      <a:pt x="1097" y="499"/>
                      <a:pt x="1098" y="500"/>
                    </a:cubicBezTo>
                    <a:lnTo>
                      <a:pt x="1094" y="504"/>
                    </a:lnTo>
                    <a:close/>
                    <a:moveTo>
                      <a:pt x="1085" y="488"/>
                    </a:moveTo>
                    <a:cubicBezTo>
                      <a:pt x="1084" y="486"/>
                      <a:pt x="1084" y="485"/>
                      <a:pt x="1083" y="485"/>
                    </a:cubicBezTo>
                    <a:cubicBezTo>
                      <a:pt x="1083" y="485"/>
                      <a:pt x="1083" y="485"/>
                      <a:pt x="1083" y="485"/>
                    </a:cubicBezTo>
                    <a:cubicBezTo>
                      <a:pt x="1085" y="479"/>
                      <a:pt x="1085" y="479"/>
                      <a:pt x="1085" y="479"/>
                    </a:cubicBezTo>
                    <a:cubicBezTo>
                      <a:pt x="1084" y="482"/>
                      <a:pt x="1084" y="482"/>
                      <a:pt x="1084" y="482"/>
                    </a:cubicBezTo>
                    <a:cubicBezTo>
                      <a:pt x="1085" y="480"/>
                      <a:pt x="1085" y="480"/>
                      <a:pt x="1085" y="480"/>
                    </a:cubicBezTo>
                    <a:cubicBezTo>
                      <a:pt x="1088" y="481"/>
                      <a:pt x="1090" y="483"/>
                      <a:pt x="1091" y="485"/>
                    </a:cubicBezTo>
                    <a:lnTo>
                      <a:pt x="1085" y="488"/>
                    </a:lnTo>
                    <a:close/>
                    <a:moveTo>
                      <a:pt x="1031" y="479"/>
                    </a:moveTo>
                    <a:cubicBezTo>
                      <a:pt x="1030" y="479"/>
                      <a:pt x="1029" y="479"/>
                      <a:pt x="1029" y="479"/>
                    </a:cubicBezTo>
                    <a:cubicBezTo>
                      <a:pt x="1029" y="473"/>
                      <a:pt x="1029" y="473"/>
                      <a:pt x="1029" y="473"/>
                    </a:cubicBezTo>
                    <a:cubicBezTo>
                      <a:pt x="1030" y="473"/>
                      <a:pt x="1030" y="473"/>
                      <a:pt x="1031" y="473"/>
                    </a:cubicBezTo>
                    <a:cubicBezTo>
                      <a:pt x="1032" y="473"/>
                      <a:pt x="1032" y="473"/>
                      <a:pt x="1032" y="473"/>
                    </a:cubicBezTo>
                    <a:cubicBezTo>
                      <a:pt x="1033" y="473"/>
                      <a:pt x="1033" y="473"/>
                      <a:pt x="1033" y="473"/>
                    </a:cubicBezTo>
                    <a:cubicBezTo>
                      <a:pt x="1036" y="477"/>
                      <a:pt x="1036" y="477"/>
                      <a:pt x="1036" y="477"/>
                    </a:cubicBezTo>
                    <a:cubicBezTo>
                      <a:pt x="1035" y="479"/>
                      <a:pt x="1033" y="479"/>
                      <a:pt x="1031" y="479"/>
                    </a:cubicBezTo>
                    <a:close/>
                    <a:moveTo>
                      <a:pt x="1046" y="476"/>
                    </a:moveTo>
                    <a:cubicBezTo>
                      <a:pt x="1045" y="476"/>
                      <a:pt x="1045" y="476"/>
                      <a:pt x="1045" y="476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7" y="470"/>
                      <a:pt x="1047" y="470"/>
                      <a:pt x="1047" y="469"/>
                    </a:cubicBezTo>
                    <a:cubicBezTo>
                      <a:pt x="1047" y="469"/>
                      <a:pt x="1047" y="468"/>
                      <a:pt x="1048" y="468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1" y="474"/>
                      <a:pt x="1049" y="476"/>
                      <a:pt x="1046" y="476"/>
                    </a:cubicBezTo>
                    <a:close/>
                    <a:moveTo>
                      <a:pt x="1017" y="474"/>
                    </a:moveTo>
                    <a:cubicBezTo>
                      <a:pt x="1017" y="474"/>
                      <a:pt x="1016" y="474"/>
                      <a:pt x="1016" y="474"/>
                    </a:cubicBezTo>
                    <a:cubicBezTo>
                      <a:pt x="1014" y="474"/>
                      <a:pt x="1013" y="473"/>
                      <a:pt x="1011" y="473"/>
                    </a:cubicBezTo>
                    <a:cubicBezTo>
                      <a:pt x="1015" y="468"/>
                      <a:pt x="1015" y="468"/>
                      <a:pt x="1015" y="468"/>
                    </a:cubicBezTo>
                    <a:cubicBezTo>
                      <a:pt x="1015" y="468"/>
                      <a:pt x="1015" y="468"/>
                      <a:pt x="1016" y="468"/>
                    </a:cubicBezTo>
                    <a:cubicBezTo>
                      <a:pt x="1017" y="468"/>
                      <a:pt x="1019" y="468"/>
                      <a:pt x="1020" y="469"/>
                    </a:cubicBezTo>
                    <a:lnTo>
                      <a:pt x="1017" y="474"/>
                    </a:lnTo>
                    <a:close/>
                    <a:moveTo>
                      <a:pt x="1076" y="473"/>
                    </a:moveTo>
                    <a:cubicBezTo>
                      <a:pt x="1076" y="472"/>
                      <a:pt x="1074" y="471"/>
                      <a:pt x="1073" y="470"/>
                    </a:cubicBezTo>
                    <a:cubicBezTo>
                      <a:pt x="1077" y="466"/>
                      <a:pt x="1077" y="466"/>
                      <a:pt x="1077" y="466"/>
                    </a:cubicBezTo>
                    <a:cubicBezTo>
                      <a:pt x="1079" y="467"/>
                      <a:pt x="1080" y="469"/>
                      <a:pt x="1081" y="471"/>
                    </a:cubicBezTo>
                    <a:lnTo>
                      <a:pt x="1076" y="473"/>
                    </a:lnTo>
                    <a:close/>
                    <a:moveTo>
                      <a:pt x="1061" y="471"/>
                    </a:moveTo>
                    <a:cubicBezTo>
                      <a:pt x="1061" y="465"/>
                      <a:pt x="1061" y="465"/>
                      <a:pt x="1061" y="465"/>
                    </a:cubicBezTo>
                    <a:cubicBezTo>
                      <a:pt x="1062" y="465"/>
                      <a:pt x="1063" y="465"/>
                      <a:pt x="1063" y="465"/>
                    </a:cubicBezTo>
                    <a:cubicBezTo>
                      <a:pt x="1063" y="464"/>
                      <a:pt x="1063" y="464"/>
                      <a:pt x="1064" y="463"/>
                    </a:cubicBezTo>
                    <a:cubicBezTo>
                      <a:pt x="1068" y="467"/>
                      <a:pt x="1068" y="467"/>
                      <a:pt x="1068" y="467"/>
                    </a:cubicBezTo>
                    <a:cubicBezTo>
                      <a:pt x="1068" y="467"/>
                      <a:pt x="1068" y="467"/>
                      <a:pt x="1068" y="468"/>
                    </a:cubicBezTo>
                    <a:cubicBezTo>
                      <a:pt x="1067" y="469"/>
                      <a:pt x="1065" y="471"/>
                      <a:pt x="1061" y="471"/>
                    </a:cubicBezTo>
                    <a:close/>
                    <a:moveTo>
                      <a:pt x="990" y="470"/>
                    </a:moveTo>
                    <a:cubicBezTo>
                      <a:pt x="987" y="470"/>
                      <a:pt x="985" y="468"/>
                      <a:pt x="983" y="467"/>
                    </a:cubicBezTo>
                    <a:cubicBezTo>
                      <a:pt x="988" y="463"/>
                      <a:pt x="988" y="463"/>
                      <a:pt x="988" y="463"/>
                    </a:cubicBezTo>
                    <a:cubicBezTo>
                      <a:pt x="988" y="463"/>
                      <a:pt x="989" y="464"/>
                      <a:pt x="990" y="464"/>
                    </a:cubicBezTo>
                    <a:cubicBezTo>
                      <a:pt x="991" y="469"/>
                      <a:pt x="991" y="469"/>
                      <a:pt x="991" y="469"/>
                    </a:cubicBezTo>
                    <a:cubicBezTo>
                      <a:pt x="991" y="469"/>
                      <a:pt x="990" y="470"/>
                      <a:pt x="990" y="470"/>
                    </a:cubicBezTo>
                    <a:close/>
                    <a:moveTo>
                      <a:pt x="1006" y="464"/>
                    </a:moveTo>
                    <a:cubicBezTo>
                      <a:pt x="1005" y="464"/>
                      <a:pt x="1004" y="464"/>
                      <a:pt x="1004" y="464"/>
                    </a:cubicBezTo>
                    <a:cubicBezTo>
                      <a:pt x="1003" y="464"/>
                      <a:pt x="1003" y="464"/>
                      <a:pt x="1003" y="464"/>
                    </a:cubicBezTo>
                    <a:cubicBezTo>
                      <a:pt x="1002" y="464"/>
                      <a:pt x="1002" y="464"/>
                      <a:pt x="1001" y="464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01" y="458"/>
                      <a:pt x="1002" y="458"/>
                      <a:pt x="1003" y="458"/>
                    </a:cubicBezTo>
                    <a:cubicBezTo>
                      <a:pt x="1004" y="458"/>
                      <a:pt x="1004" y="458"/>
                      <a:pt x="1004" y="458"/>
                    </a:cubicBezTo>
                    <a:cubicBezTo>
                      <a:pt x="1005" y="458"/>
                      <a:pt x="1006" y="458"/>
                      <a:pt x="1007" y="458"/>
                    </a:cubicBezTo>
                    <a:lnTo>
                      <a:pt x="1006" y="464"/>
                    </a:lnTo>
                    <a:close/>
                    <a:moveTo>
                      <a:pt x="975" y="462"/>
                    </a:moveTo>
                    <a:cubicBezTo>
                      <a:pt x="973" y="461"/>
                      <a:pt x="971" y="459"/>
                      <a:pt x="970" y="457"/>
                    </a:cubicBezTo>
                    <a:cubicBezTo>
                      <a:pt x="974" y="454"/>
                      <a:pt x="974" y="454"/>
                      <a:pt x="974" y="454"/>
                    </a:cubicBezTo>
                    <a:cubicBezTo>
                      <a:pt x="975" y="455"/>
                      <a:pt x="976" y="456"/>
                      <a:pt x="978" y="457"/>
                    </a:cubicBezTo>
                    <a:lnTo>
                      <a:pt x="975" y="462"/>
                    </a:lnTo>
                    <a:close/>
                    <a:moveTo>
                      <a:pt x="961" y="453"/>
                    </a:moveTo>
                    <a:cubicBezTo>
                      <a:pt x="959" y="453"/>
                      <a:pt x="958" y="453"/>
                      <a:pt x="957" y="452"/>
                    </a:cubicBezTo>
                    <a:cubicBezTo>
                      <a:pt x="960" y="447"/>
                      <a:pt x="960" y="447"/>
                      <a:pt x="960" y="447"/>
                    </a:cubicBezTo>
                    <a:cubicBezTo>
                      <a:pt x="961" y="450"/>
                      <a:pt x="961" y="450"/>
                      <a:pt x="961" y="450"/>
                    </a:cubicBezTo>
                    <a:cubicBezTo>
                      <a:pt x="961" y="447"/>
                      <a:pt x="961" y="447"/>
                      <a:pt x="961" y="447"/>
                    </a:cubicBezTo>
                    <a:cubicBezTo>
                      <a:pt x="961" y="447"/>
                      <a:pt x="962" y="447"/>
                      <a:pt x="963" y="446"/>
                    </a:cubicBezTo>
                    <a:cubicBezTo>
                      <a:pt x="963" y="446"/>
                      <a:pt x="963" y="446"/>
                      <a:pt x="963" y="446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4" y="452"/>
                      <a:pt x="963" y="453"/>
                      <a:pt x="962" y="453"/>
                    </a:cubicBezTo>
                    <a:cubicBezTo>
                      <a:pt x="961" y="453"/>
                      <a:pt x="961" y="453"/>
                      <a:pt x="961" y="453"/>
                    </a:cubicBezTo>
                    <a:close/>
                    <a:moveTo>
                      <a:pt x="948" y="446"/>
                    </a:moveTo>
                    <a:cubicBezTo>
                      <a:pt x="948" y="446"/>
                      <a:pt x="948" y="446"/>
                      <a:pt x="947" y="446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9" y="440"/>
                      <a:pt x="950" y="440"/>
                      <a:pt x="951" y="440"/>
                    </a:cubicBezTo>
                    <a:cubicBezTo>
                      <a:pt x="953" y="439"/>
                      <a:pt x="953" y="439"/>
                      <a:pt x="953" y="439"/>
                    </a:cubicBezTo>
                    <a:cubicBezTo>
                      <a:pt x="954" y="445"/>
                      <a:pt x="954" y="445"/>
                      <a:pt x="954" y="445"/>
                    </a:cubicBezTo>
                    <a:cubicBezTo>
                      <a:pt x="952" y="446"/>
                      <a:pt x="952" y="446"/>
                      <a:pt x="952" y="446"/>
                    </a:cubicBezTo>
                    <a:cubicBezTo>
                      <a:pt x="950" y="446"/>
                      <a:pt x="949" y="446"/>
                      <a:pt x="948" y="446"/>
                    </a:cubicBezTo>
                    <a:close/>
                    <a:moveTo>
                      <a:pt x="936" y="440"/>
                    </a:moveTo>
                    <a:cubicBezTo>
                      <a:pt x="934" y="439"/>
                      <a:pt x="933" y="439"/>
                      <a:pt x="933" y="439"/>
                    </a:cubicBezTo>
                    <a:cubicBezTo>
                      <a:pt x="931" y="434"/>
                      <a:pt x="931" y="434"/>
                      <a:pt x="931" y="434"/>
                    </a:cubicBezTo>
                    <a:cubicBezTo>
                      <a:pt x="933" y="433"/>
                      <a:pt x="936" y="434"/>
                      <a:pt x="939" y="435"/>
                    </a:cubicBezTo>
                    <a:lnTo>
                      <a:pt x="936" y="440"/>
                    </a:lnTo>
                    <a:close/>
                    <a:moveTo>
                      <a:pt x="919" y="438"/>
                    </a:moveTo>
                    <a:cubicBezTo>
                      <a:pt x="918" y="437"/>
                      <a:pt x="917" y="436"/>
                      <a:pt x="916" y="436"/>
                    </a:cubicBezTo>
                    <a:cubicBezTo>
                      <a:pt x="915" y="436"/>
                      <a:pt x="915" y="435"/>
                      <a:pt x="914" y="435"/>
                    </a:cubicBezTo>
                    <a:cubicBezTo>
                      <a:pt x="916" y="430"/>
                      <a:pt x="916" y="430"/>
                      <a:pt x="916" y="430"/>
                    </a:cubicBezTo>
                    <a:cubicBezTo>
                      <a:pt x="917" y="430"/>
                      <a:pt x="918" y="430"/>
                      <a:pt x="918" y="431"/>
                    </a:cubicBezTo>
                    <a:cubicBezTo>
                      <a:pt x="919" y="431"/>
                      <a:pt x="921" y="432"/>
                      <a:pt x="922" y="432"/>
                    </a:cubicBezTo>
                    <a:lnTo>
                      <a:pt x="919" y="438"/>
                    </a:lnTo>
                    <a:close/>
                    <a:moveTo>
                      <a:pt x="903" y="435"/>
                    </a:moveTo>
                    <a:cubicBezTo>
                      <a:pt x="902" y="435"/>
                      <a:pt x="900" y="434"/>
                      <a:pt x="899" y="433"/>
                    </a:cubicBezTo>
                    <a:cubicBezTo>
                      <a:pt x="898" y="433"/>
                      <a:pt x="897" y="432"/>
                      <a:pt x="896" y="431"/>
                    </a:cubicBezTo>
                    <a:cubicBezTo>
                      <a:pt x="901" y="428"/>
                      <a:pt x="901" y="428"/>
                      <a:pt x="901" y="428"/>
                    </a:cubicBezTo>
                    <a:cubicBezTo>
                      <a:pt x="901" y="428"/>
                      <a:pt x="901" y="428"/>
                      <a:pt x="902" y="428"/>
                    </a:cubicBezTo>
                    <a:cubicBezTo>
                      <a:pt x="902" y="429"/>
                      <a:pt x="903" y="429"/>
                      <a:pt x="904" y="429"/>
                    </a:cubicBezTo>
                    <a:lnTo>
                      <a:pt x="903" y="435"/>
                    </a:lnTo>
                    <a:close/>
                    <a:moveTo>
                      <a:pt x="881" y="425"/>
                    </a:moveTo>
                    <a:cubicBezTo>
                      <a:pt x="879" y="425"/>
                      <a:pt x="877" y="424"/>
                      <a:pt x="877" y="421"/>
                    </a:cubicBezTo>
                    <a:cubicBezTo>
                      <a:pt x="877" y="421"/>
                      <a:pt x="877" y="421"/>
                      <a:pt x="877" y="421"/>
                    </a:cubicBezTo>
                    <a:cubicBezTo>
                      <a:pt x="882" y="420"/>
                      <a:pt x="882" y="420"/>
                      <a:pt x="882" y="420"/>
                    </a:cubicBezTo>
                    <a:cubicBezTo>
                      <a:pt x="882" y="420"/>
                      <a:pt x="881" y="419"/>
                      <a:pt x="881" y="419"/>
                    </a:cubicBezTo>
                    <a:cubicBezTo>
                      <a:pt x="881" y="419"/>
                      <a:pt x="882" y="419"/>
                      <a:pt x="882" y="419"/>
                    </a:cubicBezTo>
                    <a:cubicBezTo>
                      <a:pt x="883" y="418"/>
                      <a:pt x="883" y="418"/>
                      <a:pt x="883" y="418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3" y="425"/>
                      <a:pt x="882" y="425"/>
                      <a:pt x="881" y="425"/>
                    </a:cubicBezTo>
                    <a:close/>
                    <a:moveTo>
                      <a:pt x="900" y="422"/>
                    </a:moveTo>
                    <a:cubicBezTo>
                      <a:pt x="899" y="422"/>
                      <a:pt x="898" y="422"/>
                      <a:pt x="895" y="422"/>
                    </a:cubicBezTo>
                    <a:cubicBezTo>
                      <a:pt x="895" y="416"/>
                      <a:pt x="895" y="416"/>
                      <a:pt x="895" y="416"/>
                    </a:cubicBezTo>
                    <a:cubicBezTo>
                      <a:pt x="897" y="416"/>
                      <a:pt x="900" y="416"/>
                      <a:pt x="902" y="417"/>
                    </a:cubicBezTo>
                    <a:lnTo>
                      <a:pt x="900" y="422"/>
                    </a:lnTo>
                    <a:close/>
                    <a:moveTo>
                      <a:pt x="874" y="413"/>
                    </a:moveTo>
                    <a:cubicBezTo>
                      <a:pt x="872" y="412"/>
                      <a:pt x="871" y="412"/>
                      <a:pt x="868" y="411"/>
                    </a:cubicBezTo>
                    <a:cubicBezTo>
                      <a:pt x="870" y="405"/>
                      <a:pt x="870" y="405"/>
                      <a:pt x="870" y="405"/>
                    </a:cubicBezTo>
                    <a:cubicBezTo>
                      <a:pt x="873" y="406"/>
                      <a:pt x="875" y="407"/>
                      <a:pt x="876" y="408"/>
                    </a:cubicBezTo>
                    <a:lnTo>
                      <a:pt x="874" y="413"/>
                    </a:lnTo>
                    <a:close/>
                    <a:moveTo>
                      <a:pt x="857" y="407"/>
                    </a:moveTo>
                    <a:cubicBezTo>
                      <a:pt x="852" y="405"/>
                      <a:pt x="852" y="405"/>
                      <a:pt x="852" y="405"/>
                    </a:cubicBezTo>
                    <a:cubicBezTo>
                      <a:pt x="854" y="400"/>
                      <a:pt x="854" y="400"/>
                      <a:pt x="854" y="400"/>
                    </a:cubicBezTo>
                    <a:cubicBezTo>
                      <a:pt x="859" y="401"/>
                      <a:pt x="859" y="401"/>
                      <a:pt x="859" y="401"/>
                    </a:cubicBezTo>
                    <a:lnTo>
                      <a:pt x="857" y="407"/>
                    </a:lnTo>
                    <a:close/>
                    <a:moveTo>
                      <a:pt x="841" y="401"/>
                    </a:moveTo>
                    <a:cubicBezTo>
                      <a:pt x="835" y="399"/>
                      <a:pt x="835" y="399"/>
                      <a:pt x="835" y="399"/>
                    </a:cubicBezTo>
                    <a:cubicBezTo>
                      <a:pt x="837" y="394"/>
                      <a:pt x="837" y="394"/>
                      <a:pt x="837" y="394"/>
                    </a:cubicBezTo>
                    <a:cubicBezTo>
                      <a:pt x="843" y="396"/>
                      <a:pt x="843" y="396"/>
                      <a:pt x="843" y="396"/>
                    </a:cubicBezTo>
                    <a:lnTo>
                      <a:pt x="841" y="401"/>
                    </a:lnTo>
                    <a:close/>
                    <a:moveTo>
                      <a:pt x="824" y="395"/>
                    </a:moveTo>
                    <a:cubicBezTo>
                      <a:pt x="822" y="395"/>
                      <a:pt x="820" y="394"/>
                      <a:pt x="819" y="393"/>
                    </a:cubicBezTo>
                    <a:cubicBezTo>
                      <a:pt x="821" y="388"/>
                      <a:pt x="821" y="388"/>
                      <a:pt x="821" y="388"/>
                    </a:cubicBezTo>
                    <a:cubicBezTo>
                      <a:pt x="822" y="388"/>
                      <a:pt x="824" y="389"/>
                      <a:pt x="826" y="390"/>
                    </a:cubicBezTo>
                    <a:lnTo>
                      <a:pt x="824" y="395"/>
                    </a:lnTo>
                    <a:close/>
                    <a:moveTo>
                      <a:pt x="808" y="389"/>
                    </a:moveTo>
                    <a:cubicBezTo>
                      <a:pt x="806" y="388"/>
                      <a:pt x="804" y="387"/>
                      <a:pt x="802" y="386"/>
                    </a:cubicBezTo>
                    <a:cubicBezTo>
                      <a:pt x="805" y="381"/>
                      <a:pt x="805" y="381"/>
                      <a:pt x="805" y="381"/>
                    </a:cubicBezTo>
                    <a:cubicBezTo>
                      <a:pt x="806" y="382"/>
                      <a:pt x="808" y="383"/>
                      <a:pt x="810" y="383"/>
                    </a:cubicBezTo>
                    <a:lnTo>
                      <a:pt x="808" y="389"/>
                    </a:lnTo>
                    <a:close/>
                    <a:moveTo>
                      <a:pt x="791" y="379"/>
                    </a:moveTo>
                    <a:cubicBezTo>
                      <a:pt x="790" y="378"/>
                      <a:pt x="789" y="377"/>
                      <a:pt x="788" y="375"/>
                    </a:cubicBezTo>
                    <a:cubicBezTo>
                      <a:pt x="792" y="371"/>
                      <a:pt x="792" y="371"/>
                      <a:pt x="792" y="371"/>
                    </a:cubicBezTo>
                    <a:cubicBezTo>
                      <a:pt x="794" y="373"/>
                      <a:pt x="795" y="375"/>
                      <a:pt x="796" y="375"/>
                    </a:cubicBezTo>
                    <a:lnTo>
                      <a:pt x="791" y="379"/>
                    </a:lnTo>
                    <a:close/>
                    <a:moveTo>
                      <a:pt x="782" y="368"/>
                    </a:moveTo>
                    <a:cubicBezTo>
                      <a:pt x="781" y="367"/>
                      <a:pt x="780" y="367"/>
                      <a:pt x="779" y="367"/>
                    </a:cubicBezTo>
                    <a:cubicBezTo>
                      <a:pt x="778" y="367"/>
                      <a:pt x="777" y="367"/>
                      <a:pt x="777" y="367"/>
                    </a:cubicBezTo>
                    <a:cubicBezTo>
                      <a:pt x="776" y="366"/>
                      <a:pt x="776" y="366"/>
                      <a:pt x="776" y="366"/>
                    </a:cubicBezTo>
                    <a:cubicBezTo>
                      <a:pt x="777" y="361"/>
                      <a:pt x="777" y="361"/>
                      <a:pt x="777" y="361"/>
                    </a:cubicBezTo>
                    <a:cubicBezTo>
                      <a:pt x="778" y="361"/>
                      <a:pt x="778" y="361"/>
                      <a:pt x="778" y="361"/>
                    </a:cubicBezTo>
                    <a:cubicBezTo>
                      <a:pt x="779" y="361"/>
                      <a:pt x="779" y="361"/>
                      <a:pt x="780" y="361"/>
                    </a:cubicBezTo>
                    <a:cubicBezTo>
                      <a:pt x="781" y="361"/>
                      <a:pt x="782" y="362"/>
                      <a:pt x="783" y="362"/>
                    </a:cubicBezTo>
                    <a:lnTo>
                      <a:pt x="782" y="368"/>
                    </a:lnTo>
                    <a:close/>
                    <a:moveTo>
                      <a:pt x="767" y="356"/>
                    </a:moveTo>
                    <a:cubicBezTo>
                      <a:pt x="766" y="354"/>
                      <a:pt x="766" y="352"/>
                      <a:pt x="765" y="350"/>
                    </a:cubicBezTo>
                    <a:cubicBezTo>
                      <a:pt x="771" y="348"/>
                      <a:pt x="771" y="348"/>
                      <a:pt x="771" y="348"/>
                    </a:cubicBezTo>
                    <a:cubicBezTo>
                      <a:pt x="771" y="350"/>
                      <a:pt x="772" y="352"/>
                      <a:pt x="772" y="354"/>
                    </a:cubicBezTo>
                    <a:lnTo>
                      <a:pt x="767" y="356"/>
                    </a:lnTo>
                    <a:close/>
                    <a:moveTo>
                      <a:pt x="763" y="339"/>
                    </a:moveTo>
                    <a:cubicBezTo>
                      <a:pt x="763" y="338"/>
                      <a:pt x="762" y="337"/>
                      <a:pt x="761" y="337"/>
                    </a:cubicBezTo>
                    <a:cubicBezTo>
                      <a:pt x="763" y="331"/>
                      <a:pt x="763" y="331"/>
                      <a:pt x="763" y="331"/>
                    </a:cubicBezTo>
                    <a:cubicBezTo>
                      <a:pt x="766" y="332"/>
                      <a:pt x="768" y="334"/>
                      <a:pt x="769" y="337"/>
                    </a:cubicBezTo>
                    <a:lnTo>
                      <a:pt x="763" y="339"/>
                    </a:lnTo>
                    <a:close/>
                    <a:moveTo>
                      <a:pt x="750" y="329"/>
                    </a:moveTo>
                    <a:cubicBezTo>
                      <a:pt x="750" y="328"/>
                      <a:pt x="750" y="328"/>
                      <a:pt x="750" y="327"/>
                    </a:cubicBezTo>
                    <a:cubicBezTo>
                      <a:pt x="750" y="326"/>
                      <a:pt x="750" y="326"/>
                      <a:pt x="750" y="325"/>
                    </a:cubicBezTo>
                    <a:cubicBezTo>
                      <a:pt x="750" y="324"/>
                      <a:pt x="750" y="324"/>
                      <a:pt x="750" y="324"/>
                    </a:cubicBezTo>
                    <a:cubicBezTo>
                      <a:pt x="750" y="323"/>
                      <a:pt x="750" y="323"/>
                      <a:pt x="750" y="323"/>
                    </a:cubicBezTo>
                    <a:cubicBezTo>
                      <a:pt x="756" y="322"/>
                      <a:pt x="756" y="322"/>
                      <a:pt x="756" y="322"/>
                    </a:cubicBezTo>
                    <a:cubicBezTo>
                      <a:pt x="756" y="323"/>
                      <a:pt x="756" y="323"/>
                      <a:pt x="756" y="324"/>
                    </a:cubicBezTo>
                    <a:cubicBezTo>
                      <a:pt x="756" y="324"/>
                      <a:pt x="756" y="325"/>
                      <a:pt x="756" y="325"/>
                    </a:cubicBezTo>
                    <a:cubicBezTo>
                      <a:pt x="756" y="326"/>
                      <a:pt x="756" y="327"/>
                      <a:pt x="756" y="327"/>
                    </a:cubicBezTo>
                    <a:cubicBezTo>
                      <a:pt x="756" y="328"/>
                      <a:pt x="756" y="328"/>
                      <a:pt x="756" y="328"/>
                    </a:cubicBezTo>
                    <a:lnTo>
                      <a:pt x="750" y="329"/>
                    </a:lnTo>
                    <a:close/>
                    <a:moveTo>
                      <a:pt x="750" y="313"/>
                    </a:moveTo>
                    <a:cubicBezTo>
                      <a:pt x="750" y="313"/>
                      <a:pt x="751" y="313"/>
                      <a:pt x="751" y="312"/>
                    </a:cubicBezTo>
                    <a:cubicBezTo>
                      <a:pt x="745" y="313"/>
                      <a:pt x="745" y="313"/>
                      <a:pt x="745" y="313"/>
                    </a:cubicBezTo>
                    <a:cubicBezTo>
                      <a:pt x="745" y="312"/>
                      <a:pt x="745" y="312"/>
                      <a:pt x="745" y="312"/>
                    </a:cubicBezTo>
                    <a:cubicBezTo>
                      <a:pt x="745" y="310"/>
                      <a:pt x="746" y="309"/>
                      <a:pt x="747" y="308"/>
                    </a:cubicBezTo>
                    <a:cubicBezTo>
                      <a:pt x="747" y="308"/>
                      <a:pt x="748" y="308"/>
                      <a:pt x="749" y="307"/>
                    </a:cubicBezTo>
                    <a:cubicBezTo>
                      <a:pt x="754" y="309"/>
                      <a:pt x="754" y="309"/>
                      <a:pt x="754" y="309"/>
                    </a:cubicBezTo>
                    <a:cubicBezTo>
                      <a:pt x="754" y="310"/>
                      <a:pt x="753" y="310"/>
                      <a:pt x="753" y="311"/>
                    </a:cubicBezTo>
                    <a:cubicBezTo>
                      <a:pt x="752" y="312"/>
                      <a:pt x="751" y="312"/>
                      <a:pt x="751" y="313"/>
                    </a:cubicBezTo>
                    <a:cubicBezTo>
                      <a:pt x="750" y="313"/>
                      <a:pt x="750" y="313"/>
                      <a:pt x="750" y="313"/>
                    </a:cubicBezTo>
                    <a:close/>
                    <a:moveTo>
                      <a:pt x="742" y="305"/>
                    </a:moveTo>
                    <a:cubicBezTo>
                      <a:pt x="738" y="304"/>
                      <a:pt x="737" y="301"/>
                      <a:pt x="737" y="298"/>
                    </a:cubicBezTo>
                    <a:cubicBezTo>
                      <a:pt x="743" y="297"/>
                      <a:pt x="743" y="297"/>
                      <a:pt x="743" y="297"/>
                    </a:cubicBezTo>
                    <a:cubicBezTo>
                      <a:pt x="743" y="298"/>
                      <a:pt x="743" y="299"/>
                      <a:pt x="743" y="300"/>
                    </a:cubicBezTo>
                    <a:cubicBezTo>
                      <a:pt x="743" y="299"/>
                      <a:pt x="743" y="299"/>
                      <a:pt x="743" y="299"/>
                    </a:cubicBezTo>
                    <a:lnTo>
                      <a:pt x="742" y="305"/>
                    </a:lnTo>
                    <a:close/>
                    <a:moveTo>
                      <a:pt x="733" y="288"/>
                    </a:moveTo>
                    <a:cubicBezTo>
                      <a:pt x="732" y="287"/>
                      <a:pt x="732" y="286"/>
                      <a:pt x="732" y="285"/>
                    </a:cubicBezTo>
                    <a:cubicBezTo>
                      <a:pt x="732" y="284"/>
                      <a:pt x="732" y="283"/>
                      <a:pt x="732" y="283"/>
                    </a:cubicBezTo>
                    <a:cubicBezTo>
                      <a:pt x="732" y="282"/>
                      <a:pt x="732" y="281"/>
                      <a:pt x="732" y="280"/>
                    </a:cubicBezTo>
                    <a:cubicBezTo>
                      <a:pt x="738" y="282"/>
                      <a:pt x="738" y="282"/>
                      <a:pt x="738" y="282"/>
                    </a:cubicBezTo>
                    <a:cubicBezTo>
                      <a:pt x="738" y="282"/>
                      <a:pt x="738" y="282"/>
                      <a:pt x="738" y="283"/>
                    </a:cubicBezTo>
                    <a:cubicBezTo>
                      <a:pt x="738" y="283"/>
                      <a:pt x="738" y="283"/>
                      <a:pt x="738" y="284"/>
                    </a:cubicBezTo>
                    <a:cubicBezTo>
                      <a:pt x="738" y="284"/>
                      <a:pt x="738" y="285"/>
                      <a:pt x="738" y="286"/>
                    </a:cubicBezTo>
                    <a:lnTo>
                      <a:pt x="733" y="288"/>
                    </a:lnTo>
                    <a:close/>
                    <a:moveTo>
                      <a:pt x="746" y="280"/>
                    </a:moveTo>
                    <a:cubicBezTo>
                      <a:pt x="744" y="275"/>
                      <a:pt x="744" y="275"/>
                      <a:pt x="744" y="275"/>
                    </a:cubicBezTo>
                    <a:cubicBezTo>
                      <a:pt x="746" y="274"/>
                      <a:pt x="747" y="274"/>
                      <a:pt x="747" y="273"/>
                    </a:cubicBezTo>
                    <a:cubicBezTo>
                      <a:pt x="752" y="275"/>
                      <a:pt x="752" y="275"/>
                      <a:pt x="752" y="275"/>
                    </a:cubicBezTo>
                    <a:cubicBezTo>
                      <a:pt x="752" y="277"/>
                      <a:pt x="749" y="279"/>
                      <a:pt x="746" y="280"/>
                    </a:cubicBezTo>
                    <a:close/>
                    <a:moveTo>
                      <a:pt x="757" y="265"/>
                    </a:moveTo>
                    <a:cubicBezTo>
                      <a:pt x="752" y="262"/>
                      <a:pt x="752" y="262"/>
                      <a:pt x="752" y="262"/>
                    </a:cubicBezTo>
                    <a:cubicBezTo>
                      <a:pt x="753" y="262"/>
                      <a:pt x="753" y="261"/>
                      <a:pt x="753" y="261"/>
                    </a:cubicBezTo>
                    <a:cubicBezTo>
                      <a:pt x="752" y="261"/>
                      <a:pt x="752" y="261"/>
                      <a:pt x="752" y="261"/>
                    </a:cubicBezTo>
                    <a:cubicBezTo>
                      <a:pt x="756" y="256"/>
                      <a:pt x="756" y="256"/>
                      <a:pt x="756" y="256"/>
                    </a:cubicBezTo>
                    <a:cubicBezTo>
                      <a:pt x="756" y="257"/>
                      <a:pt x="756" y="257"/>
                      <a:pt x="756" y="257"/>
                    </a:cubicBezTo>
                    <a:cubicBezTo>
                      <a:pt x="758" y="258"/>
                      <a:pt x="759" y="260"/>
                      <a:pt x="759" y="261"/>
                    </a:cubicBezTo>
                    <a:cubicBezTo>
                      <a:pt x="759" y="263"/>
                      <a:pt x="758" y="264"/>
                      <a:pt x="757" y="265"/>
                    </a:cubicBezTo>
                    <a:close/>
                    <a:moveTo>
                      <a:pt x="756" y="248"/>
                    </a:moveTo>
                    <a:cubicBezTo>
                      <a:pt x="750" y="247"/>
                      <a:pt x="750" y="247"/>
                      <a:pt x="750" y="247"/>
                    </a:cubicBezTo>
                    <a:cubicBezTo>
                      <a:pt x="751" y="245"/>
                      <a:pt x="751" y="244"/>
                      <a:pt x="751" y="242"/>
                    </a:cubicBezTo>
                    <a:cubicBezTo>
                      <a:pt x="757" y="242"/>
                      <a:pt x="757" y="242"/>
                      <a:pt x="757" y="242"/>
                    </a:cubicBezTo>
                    <a:cubicBezTo>
                      <a:pt x="757" y="244"/>
                      <a:pt x="756" y="246"/>
                      <a:pt x="756" y="248"/>
                    </a:cubicBezTo>
                    <a:close/>
                    <a:moveTo>
                      <a:pt x="747" y="232"/>
                    </a:moveTo>
                    <a:cubicBezTo>
                      <a:pt x="747" y="231"/>
                      <a:pt x="747" y="230"/>
                      <a:pt x="747" y="230"/>
                    </a:cubicBezTo>
                    <a:cubicBezTo>
                      <a:pt x="747" y="226"/>
                      <a:pt x="750" y="225"/>
                      <a:pt x="751" y="224"/>
                    </a:cubicBezTo>
                    <a:cubicBezTo>
                      <a:pt x="754" y="229"/>
                      <a:pt x="754" y="229"/>
                      <a:pt x="754" y="229"/>
                    </a:cubicBezTo>
                    <a:cubicBezTo>
                      <a:pt x="753" y="229"/>
                      <a:pt x="752" y="230"/>
                      <a:pt x="752" y="230"/>
                    </a:cubicBezTo>
                    <a:lnTo>
                      <a:pt x="747" y="232"/>
                    </a:lnTo>
                    <a:close/>
                    <a:moveTo>
                      <a:pt x="764" y="221"/>
                    </a:moveTo>
                    <a:cubicBezTo>
                      <a:pt x="759" y="219"/>
                      <a:pt x="759" y="219"/>
                      <a:pt x="759" y="219"/>
                    </a:cubicBezTo>
                    <a:cubicBezTo>
                      <a:pt x="759" y="218"/>
                      <a:pt x="759" y="218"/>
                      <a:pt x="758" y="217"/>
                    </a:cubicBezTo>
                    <a:cubicBezTo>
                      <a:pt x="758" y="216"/>
                      <a:pt x="758" y="216"/>
                      <a:pt x="758" y="215"/>
                    </a:cubicBezTo>
                    <a:cubicBezTo>
                      <a:pt x="763" y="213"/>
                      <a:pt x="763" y="213"/>
                      <a:pt x="763" y="213"/>
                    </a:cubicBezTo>
                    <a:cubicBezTo>
                      <a:pt x="763" y="213"/>
                      <a:pt x="764" y="214"/>
                      <a:pt x="764" y="215"/>
                    </a:cubicBezTo>
                    <a:cubicBezTo>
                      <a:pt x="764" y="216"/>
                      <a:pt x="765" y="217"/>
                      <a:pt x="765" y="219"/>
                    </a:cubicBezTo>
                    <a:cubicBezTo>
                      <a:pt x="765" y="219"/>
                      <a:pt x="765" y="220"/>
                      <a:pt x="764" y="221"/>
                    </a:cubicBezTo>
                    <a:close/>
                    <a:moveTo>
                      <a:pt x="748" y="214"/>
                    </a:moveTo>
                    <a:cubicBezTo>
                      <a:pt x="746" y="214"/>
                      <a:pt x="744" y="214"/>
                      <a:pt x="743" y="213"/>
                    </a:cubicBezTo>
                    <a:cubicBezTo>
                      <a:pt x="746" y="208"/>
                      <a:pt x="746" y="208"/>
                      <a:pt x="746" y="208"/>
                    </a:cubicBezTo>
                    <a:cubicBezTo>
                      <a:pt x="747" y="208"/>
                      <a:pt x="747" y="208"/>
                      <a:pt x="748" y="208"/>
                    </a:cubicBezTo>
                    <a:cubicBezTo>
                      <a:pt x="749" y="208"/>
                      <a:pt x="749" y="208"/>
                      <a:pt x="750" y="208"/>
                    </a:cubicBezTo>
                    <a:cubicBezTo>
                      <a:pt x="751" y="214"/>
                      <a:pt x="751" y="214"/>
                      <a:pt x="751" y="214"/>
                    </a:cubicBezTo>
                    <a:cubicBezTo>
                      <a:pt x="750" y="214"/>
                      <a:pt x="749" y="214"/>
                      <a:pt x="748" y="214"/>
                    </a:cubicBezTo>
                    <a:close/>
                    <a:moveTo>
                      <a:pt x="748" y="200"/>
                    </a:move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3" y="196"/>
                      <a:pt x="744" y="194"/>
                      <a:pt x="744" y="193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49" y="196"/>
                      <a:pt x="748" y="198"/>
                      <a:pt x="748" y="200"/>
                    </a:cubicBezTo>
                    <a:close/>
                    <a:moveTo>
                      <a:pt x="740" y="186"/>
                    </a:moveTo>
                    <a:cubicBezTo>
                      <a:pt x="739" y="184"/>
                      <a:pt x="738" y="182"/>
                      <a:pt x="738" y="180"/>
                    </a:cubicBezTo>
                    <a:cubicBezTo>
                      <a:pt x="738" y="179"/>
                      <a:pt x="738" y="178"/>
                      <a:pt x="739" y="177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1"/>
                      <a:pt x="744" y="181"/>
                      <a:pt x="745" y="182"/>
                    </a:cubicBezTo>
                    <a:lnTo>
                      <a:pt x="740" y="186"/>
                    </a:lnTo>
                    <a:close/>
                    <a:moveTo>
                      <a:pt x="749" y="170"/>
                    </a:moveTo>
                    <a:cubicBezTo>
                      <a:pt x="744" y="167"/>
                      <a:pt x="744" y="167"/>
                      <a:pt x="744" y="167"/>
                    </a:cubicBezTo>
                    <a:cubicBezTo>
                      <a:pt x="745" y="165"/>
                      <a:pt x="747" y="163"/>
                      <a:pt x="751" y="163"/>
                    </a:cubicBezTo>
                    <a:cubicBezTo>
                      <a:pt x="752" y="168"/>
                      <a:pt x="752" y="168"/>
                      <a:pt x="752" y="168"/>
                    </a:cubicBezTo>
                    <a:cubicBezTo>
                      <a:pt x="751" y="169"/>
                      <a:pt x="750" y="169"/>
                      <a:pt x="749" y="170"/>
                    </a:cubicBezTo>
                    <a:close/>
                    <a:moveTo>
                      <a:pt x="765" y="166"/>
                    </a:moveTo>
                    <a:cubicBezTo>
                      <a:pt x="761" y="162"/>
                      <a:pt x="761" y="162"/>
                      <a:pt x="761" y="162"/>
                    </a:cubicBezTo>
                    <a:cubicBezTo>
                      <a:pt x="762" y="161"/>
                      <a:pt x="762" y="159"/>
                      <a:pt x="762" y="158"/>
                    </a:cubicBezTo>
                    <a:cubicBezTo>
                      <a:pt x="768" y="159"/>
                      <a:pt x="768" y="159"/>
                      <a:pt x="768" y="159"/>
                    </a:cubicBezTo>
                    <a:cubicBezTo>
                      <a:pt x="768" y="161"/>
                      <a:pt x="767" y="164"/>
                      <a:pt x="765" y="166"/>
                    </a:cubicBezTo>
                    <a:close/>
                    <a:moveTo>
                      <a:pt x="765" y="149"/>
                    </a:moveTo>
                    <a:cubicBezTo>
                      <a:pt x="765" y="148"/>
                      <a:pt x="765" y="147"/>
                      <a:pt x="765" y="147"/>
                    </a:cubicBezTo>
                    <a:cubicBezTo>
                      <a:pt x="765" y="146"/>
                      <a:pt x="764" y="146"/>
                      <a:pt x="764" y="145"/>
                    </a:cubicBezTo>
                    <a:cubicBezTo>
                      <a:pt x="764" y="144"/>
                      <a:pt x="765" y="143"/>
                      <a:pt x="766" y="141"/>
                    </a:cubicBezTo>
                    <a:cubicBezTo>
                      <a:pt x="771" y="144"/>
                      <a:pt x="771" y="144"/>
                      <a:pt x="771" y="144"/>
                    </a:cubicBezTo>
                    <a:cubicBezTo>
                      <a:pt x="770" y="144"/>
                      <a:pt x="770" y="145"/>
                      <a:pt x="770" y="145"/>
                    </a:cubicBezTo>
                    <a:cubicBezTo>
                      <a:pt x="770" y="145"/>
                      <a:pt x="770" y="146"/>
                      <a:pt x="770" y="146"/>
                    </a:cubicBezTo>
                    <a:cubicBezTo>
                      <a:pt x="771" y="147"/>
                      <a:pt x="771" y="147"/>
                      <a:pt x="771" y="147"/>
                    </a:cubicBezTo>
                    <a:cubicBezTo>
                      <a:pt x="768" y="148"/>
                      <a:pt x="768" y="148"/>
                      <a:pt x="768" y="148"/>
                    </a:cubicBezTo>
                    <a:lnTo>
                      <a:pt x="765" y="149"/>
                    </a:lnTo>
                    <a:close/>
                    <a:moveTo>
                      <a:pt x="777" y="133"/>
                    </a:move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2" y="125"/>
                      <a:pt x="772" y="125"/>
                      <a:pt x="772" y="125"/>
                    </a:cubicBezTo>
                    <a:cubicBezTo>
                      <a:pt x="777" y="126"/>
                      <a:pt x="777" y="130"/>
                      <a:pt x="777" y="131"/>
                    </a:cubicBezTo>
                    <a:cubicBezTo>
                      <a:pt x="777" y="132"/>
                      <a:pt x="777" y="132"/>
                      <a:pt x="777" y="133"/>
                    </a:cubicBezTo>
                    <a:close/>
                    <a:moveTo>
                      <a:pt x="758" y="128"/>
                    </a:moveTo>
                    <a:cubicBezTo>
                      <a:pt x="758" y="128"/>
                      <a:pt x="757" y="127"/>
                      <a:pt x="756" y="126"/>
                    </a:cubicBezTo>
                    <a:cubicBezTo>
                      <a:pt x="756" y="126"/>
                      <a:pt x="755" y="125"/>
                      <a:pt x="755" y="124"/>
                    </a:cubicBezTo>
                    <a:cubicBezTo>
                      <a:pt x="754" y="123"/>
                      <a:pt x="754" y="123"/>
                      <a:pt x="754" y="123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60" y="121"/>
                      <a:pt x="761" y="122"/>
                      <a:pt x="762" y="123"/>
                    </a:cubicBezTo>
                    <a:cubicBezTo>
                      <a:pt x="762" y="123"/>
                      <a:pt x="762" y="123"/>
                      <a:pt x="762" y="124"/>
                    </a:cubicBezTo>
                    <a:lnTo>
                      <a:pt x="758" y="128"/>
                    </a:lnTo>
                    <a:close/>
                    <a:moveTo>
                      <a:pt x="757" y="113"/>
                    </a:moveTo>
                    <a:cubicBezTo>
                      <a:pt x="753" y="109"/>
                      <a:pt x="753" y="109"/>
                      <a:pt x="753" y="109"/>
                    </a:cubicBezTo>
                    <a:cubicBezTo>
                      <a:pt x="754" y="108"/>
                      <a:pt x="756" y="107"/>
                      <a:pt x="758" y="106"/>
                    </a:cubicBezTo>
                    <a:cubicBezTo>
                      <a:pt x="761" y="111"/>
                      <a:pt x="761" y="111"/>
                      <a:pt x="761" y="111"/>
                    </a:cubicBezTo>
                    <a:cubicBezTo>
                      <a:pt x="759" y="112"/>
                      <a:pt x="758" y="113"/>
                      <a:pt x="757" y="113"/>
                    </a:cubicBezTo>
                    <a:close/>
                    <a:moveTo>
                      <a:pt x="767" y="105"/>
                    </a:moveTo>
                    <a:cubicBezTo>
                      <a:pt x="767" y="105"/>
                      <a:pt x="767" y="105"/>
                      <a:pt x="766" y="105"/>
                    </a:cubicBezTo>
                    <a:cubicBezTo>
                      <a:pt x="765" y="104"/>
                      <a:pt x="764" y="104"/>
                      <a:pt x="762" y="103"/>
                    </a:cubicBezTo>
                    <a:cubicBezTo>
                      <a:pt x="766" y="98"/>
                      <a:pt x="766" y="98"/>
                      <a:pt x="766" y="98"/>
                    </a:cubicBezTo>
                    <a:cubicBezTo>
                      <a:pt x="767" y="99"/>
                      <a:pt x="768" y="99"/>
                      <a:pt x="769" y="100"/>
                    </a:cubicBezTo>
                    <a:cubicBezTo>
                      <a:pt x="770" y="100"/>
                      <a:pt x="770" y="101"/>
                      <a:pt x="771" y="101"/>
                    </a:cubicBezTo>
                    <a:cubicBezTo>
                      <a:pt x="767" y="105"/>
                      <a:pt x="767" y="105"/>
                      <a:pt x="767" y="105"/>
                    </a:cubicBezTo>
                    <a:close/>
                    <a:moveTo>
                      <a:pt x="754" y="95"/>
                    </a:moveTo>
                    <a:cubicBezTo>
                      <a:pt x="754" y="94"/>
                      <a:pt x="753" y="94"/>
                      <a:pt x="751" y="93"/>
                    </a:cubicBezTo>
                    <a:cubicBezTo>
                      <a:pt x="750" y="93"/>
                      <a:pt x="750" y="93"/>
                      <a:pt x="749" y="93"/>
                    </a:cubicBezTo>
                    <a:cubicBezTo>
                      <a:pt x="751" y="87"/>
                      <a:pt x="751" y="87"/>
                      <a:pt x="751" y="87"/>
                    </a:cubicBezTo>
                    <a:cubicBezTo>
                      <a:pt x="752" y="87"/>
                      <a:pt x="752" y="88"/>
                      <a:pt x="753" y="88"/>
                    </a:cubicBezTo>
                    <a:cubicBezTo>
                      <a:pt x="755" y="88"/>
                      <a:pt x="756" y="89"/>
                      <a:pt x="757" y="90"/>
                    </a:cubicBezTo>
                    <a:lnTo>
                      <a:pt x="754" y="95"/>
                    </a:lnTo>
                    <a:close/>
                    <a:moveTo>
                      <a:pt x="739" y="86"/>
                    </a:moveTo>
                    <a:cubicBezTo>
                      <a:pt x="738" y="86"/>
                      <a:pt x="736" y="86"/>
                      <a:pt x="735" y="85"/>
                    </a:cubicBezTo>
                    <a:cubicBezTo>
                      <a:pt x="737" y="80"/>
                      <a:pt x="737" y="80"/>
                      <a:pt x="737" y="80"/>
                    </a:cubicBezTo>
                    <a:cubicBezTo>
                      <a:pt x="738" y="80"/>
                      <a:pt x="739" y="80"/>
                      <a:pt x="741" y="80"/>
                    </a:cubicBezTo>
                    <a:cubicBezTo>
                      <a:pt x="742" y="80"/>
                      <a:pt x="742" y="80"/>
                      <a:pt x="742" y="80"/>
                    </a:cubicBezTo>
                    <a:cubicBezTo>
                      <a:pt x="742" y="86"/>
                      <a:pt x="742" y="86"/>
                      <a:pt x="742" y="86"/>
                    </a:cubicBezTo>
                    <a:cubicBezTo>
                      <a:pt x="741" y="86"/>
                      <a:pt x="741" y="86"/>
                      <a:pt x="741" y="86"/>
                    </a:cubicBezTo>
                    <a:cubicBezTo>
                      <a:pt x="740" y="86"/>
                      <a:pt x="740" y="86"/>
                      <a:pt x="739" y="86"/>
                    </a:cubicBezTo>
                    <a:close/>
                    <a:moveTo>
                      <a:pt x="483" y="84"/>
                    </a:move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8"/>
                    </a:cubicBezTo>
                    <a:cubicBezTo>
                      <a:pt x="483" y="77"/>
                      <a:pt x="484" y="76"/>
                      <a:pt x="485" y="76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1"/>
                      <a:pt x="487" y="81"/>
                      <a:pt x="487" y="82"/>
                    </a:cubicBezTo>
                    <a:cubicBezTo>
                      <a:pt x="486" y="83"/>
                      <a:pt x="484" y="84"/>
                      <a:pt x="483" y="84"/>
                    </a:cubicBezTo>
                    <a:close/>
                    <a:moveTo>
                      <a:pt x="378" y="84"/>
                    </a:moveTo>
                    <a:cubicBezTo>
                      <a:pt x="376" y="84"/>
                      <a:pt x="374" y="84"/>
                      <a:pt x="373" y="83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5" y="78"/>
                      <a:pt x="377" y="78"/>
                      <a:pt x="378" y="78"/>
                    </a:cubicBezTo>
                    <a:cubicBezTo>
                      <a:pt x="378" y="78"/>
                      <a:pt x="379" y="78"/>
                      <a:pt x="379" y="78"/>
                    </a:cubicBezTo>
                    <a:cubicBezTo>
                      <a:pt x="380" y="84"/>
                      <a:pt x="380" y="84"/>
                      <a:pt x="380" y="84"/>
                    </a:cubicBezTo>
                    <a:cubicBezTo>
                      <a:pt x="379" y="84"/>
                      <a:pt x="378" y="84"/>
                      <a:pt x="378" y="84"/>
                    </a:cubicBezTo>
                    <a:close/>
                    <a:moveTo>
                      <a:pt x="392" y="81"/>
                    </a:moveTo>
                    <a:cubicBezTo>
                      <a:pt x="390" y="76"/>
                      <a:pt x="390" y="76"/>
                      <a:pt x="390" y="76"/>
                    </a:cubicBezTo>
                    <a:cubicBezTo>
                      <a:pt x="392" y="75"/>
                      <a:pt x="394" y="75"/>
                      <a:pt x="395" y="74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6" y="80"/>
                      <a:pt x="394" y="81"/>
                      <a:pt x="392" y="81"/>
                    </a:cubicBezTo>
                    <a:close/>
                    <a:moveTo>
                      <a:pt x="504" y="78"/>
                    </a:moveTo>
                    <a:cubicBezTo>
                      <a:pt x="502" y="78"/>
                      <a:pt x="501" y="78"/>
                      <a:pt x="499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2"/>
                      <a:pt x="498" y="72"/>
                      <a:pt x="498" y="72"/>
                    </a:cubicBezTo>
                    <a:cubicBezTo>
                      <a:pt x="499" y="72"/>
                      <a:pt x="499" y="72"/>
                      <a:pt x="499" y="72"/>
                    </a:cubicBezTo>
                    <a:cubicBezTo>
                      <a:pt x="501" y="72"/>
                      <a:pt x="502" y="72"/>
                      <a:pt x="504" y="72"/>
                    </a:cubicBezTo>
                    <a:lnTo>
                      <a:pt x="504" y="78"/>
                    </a:lnTo>
                    <a:close/>
                    <a:moveTo>
                      <a:pt x="475" y="77"/>
                    </a:moveTo>
                    <a:cubicBezTo>
                      <a:pt x="474" y="77"/>
                      <a:pt x="473" y="77"/>
                      <a:pt x="472" y="77"/>
                    </a:cubicBezTo>
                    <a:cubicBezTo>
                      <a:pt x="471" y="76"/>
                      <a:pt x="470" y="76"/>
                      <a:pt x="469" y="76"/>
                    </a:cubicBezTo>
                    <a:cubicBezTo>
                      <a:pt x="471" y="71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2"/>
                      <a:pt x="476" y="72"/>
                    </a:cubicBezTo>
                    <a:lnTo>
                      <a:pt x="475" y="77"/>
                    </a:lnTo>
                    <a:close/>
                    <a:moveTo>
                      <a:pt x="725" y="77"/>
                    </a:moveTo>
                    <a:cubicBezTo>
                      <a:pt x="724" y="76"/>
                      <a:pt x="722" y="75"/>
                      <a:pt x="721" y="74"/>
                    </a:cubicBezTo>
                    <a:cubicBezTo>
                      <a:pt x="725" y="69"/>
                      <a:pt x="725" y="69"/>
                      <a:pt x="725" y="69"/>
                    </a:cubicBezTo>
                    <a:cubicBezTo>
                      <a:pt x="726" y="70"/>
                      <a:pt x="728" y="72"/>
                      <a:pt x="729" y="73"/>
                    </a:cubicBezTo>
                    <a:lnTo>
                      <a:pt x="725" y="77"/>
                    </a:lnTo>
                    <a:close/>
                    <a:moveTo>
                      <a:pt x="360" y="77"/>
                    </a:moveTo>
                    <a:cubicBezTo>
                      <a:pt x="358" y="72"/>
                      <a:pt x="358" y="72"/>
                      <a:pt x="358" y="72"/>
                    </a:cubicBezTo>
                    <a:cubicBezTo>
                      <a:pt x="361" y="71"/>
                      <a:pt x="363" y="70"/>
                      <a:pt x="365" y="70"/>
                    </a:cubicBezTo>
                    <a:cubicBezTo>
                      <a:pt x="365" y="76"/>
                      <a:pt x="365" y="76"/>
                      <a:pt x="365" y="76"/>
                    </a:cubicBezTo>
                    <a:cubicBezTo>
                      <a:pt x="363" y="76"/>
                      <a:pt x="362" y="76"/>
                      <a:pt x="360" y="77"/>
                    </a:cubicBezTo>
                    <a:close/>
                    <a:moveTo>
                      <a:pt x="516" y="77"/>
                    </a:moveTo>
                    <a:cubicBezTo>
                      <a:pt x="514" y="71"/>
                      <a:pt x="514" y="71"/>
                      <a:pt x="514" y="71"/>
                    </a:cubicBezTo>
                    <a:cubicBezTo>
                      <a:pt x="516" y="71"/>
                      <a:pt x="517" y="70"/>
                      <a:pt x="518" y="69"/>
                    </a:cubicBezTo>
                    <a:cubicBezTo>
                      <a:pt x="522" y="73"/>
                      <a:pt x="522" y="73"/>
                      <a:pt x="522" y="73"/>
                    </a:cubicBezTo>
                    <a:cubicBezTo>
                      <a:pt x="521" y="75"/>
                      <a:pt x="519" y="76"/>
                      <a:pt x="516" y="77"/>
                    </a:cubicBezTo>
                    <a:close/>
                    <a:moveTo>
                      <a:pt x="712" y="77"/>
                    </a:moveTo>
                    <a:cubicBezTo>
                      <a:pt x="709" y="77"/>
                      <a:pt x="707" y="74"/>
                      <a:pt x="706" y="72"/>
                    </a:cubicBezTo>
                    <a:cubicBezTo>
                      <a:pt x="711" y="69"/>
                      <a:pt x="711" y="69"/>
                      <a:pt x="711" y="69"/>
                    </a:cubicBezTo>
                    <a:cubicBezTo>
                      <a:pt x="712" y="71"/>
                      <a:pt x="713" y="71"/>
                      <a:pt x="713" y="71"/>
                    </a:cubicBezTo>
                    <a:cubicBezTo>
                      <a:pt x="713" y="72"/>
                      <a:pt x="713" y="72"/>
                      <a:pt x="713" y="72"/>
                    </a:cubicBezTo>
                    <a:cubicBezTo>
                      <a:pt x="713" y="77"/>
                      <a:pt x="713" y="77"/>
                      <a:pt x="713" y="77"/>
                    </a:cubicBezTo>
                    <a:cubicBezTo>
                      <a:pt x="713" y="77"/>
                      <a:pt x="713" y="77"/>
                      <a:pt x="712" y="77"/>
                    </a:cubicBezTo>
                    <a:close/>
                    <a:moveTo>
                      <a:pt x="347" y="76"/>
                    </a:moveTo>
                    <a:cubicBezTo>
                      <a:pt x="346" y="76"/>
                      <a:pt x="346" y="76"/>
                      <a:pt x="346" y="76"/>
                    </a:cubicBezTo>
                    <a:cubicBezTo>
                      <a:pt x="346" y="76"/>
                      <a:pt x="345" y="75"/>
                      <a:pt x="343" y="7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6" y="70"/>
                      <a:pt x="348" y="70"/>
                      <a:pt x="350" y="71"/>
                    </a:cubicBezTo>
                    <a:lnTo>
                      <a:pt x="347" y="76"/>
                    </a:lnTo>
                    <a:close/>
                    <a:moveTo>
                      <a:pt x="51" y="76"/>
                    </a:move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3" y="70"/>
                      <a:pt x="55" y="70"/>
                      <a:pt x="57" y="70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6" y="76"/>
                      <a:pt x="54" y="76"/>
                      <a:pt x="51" y="76"/>
                    </a:cubicBezTo>
                    <a:close/>
                    <a:moveTo>
                      <a:pt x="38" y="74"/>
                    </a:move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5" y="72"/>
                      <a:pt x="35" y="72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6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38" y="74"/>
                    </a:lnTo>
                    <a:close/>
                    <a:moveTo>
                      <a:pt x="423" y="73"/>
                    </a:moveTo>
                    <a:cubicBezTo>
                      <a:pt x="423" y="73"/>
                      <a:pt x="422" y="73"/>
                      <a:pt x="422" y="73"/>
                    </a:cubicBezTo>
                    <a:cubicBezTo>
                      <a:pt x="422" y="67"/>
                      <a:pt x="422" y="67"/>
                      <a:pt x="422" y="67"/>
                    </a:cubicBezTo>
                    <a:cubicBezTo>
                      <a:pt x="424" y="67"/>
                      <a:pt x="425" y="67"/>
                      <a:pt x="427" y="66"/>
                    </a:cubicBezTo>
                    <a:cubicBezTo>
                      <a:pt x="428" y="72"/>
                      <a:pt x="428" y="72"/>
                      <a:pt x="428" y="72"/>
                    </a:cubicBezTo>
                    <a:cubicBezTo>
                      <a:pt x="426" y="72"/>
                      <a:pt x="425" y="73"/>
                      <a:pt x="423" y="73"/>
                    </a:cubicBezTo>
                    <a:close/>
                    <a:moveTo>
                      <a:pt x="405" y="71"/>
                    </a:moveTo>
                    <a:cubicBezTo>
                      <a:pt x="403" y="66"/>
                      <a:pt x="403" y="66"/>
                      <a:pt x="403" y="66"/>
                    </a:cubicBezTo>
                    <a:cubicBezTo>
                      <a:pt x="405" y="65"/>
                      <a:pt x="406" y="65"/>
                      <a:pt x="409" y="65"/>
                    </a:cubicBezTo>
                    <a:cubicBezTo>
                      <a:pt x="409" y="65"/>
                      <a:pt x="410" y="65"/>
                      <a:pt x="411" y="65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09" y="71"/>
                      <a:pt x="409" y="71"/>
                      <a:pt x="408" y="71"/>
                    </a:cubicBezTo>
                    <a:cubicBezTo>
                      <a:pt x="407" y="71"/>
                      <a:pt x="406" y="71"/>
                      <a:pt x="405" y="71"/>
                    </a:cubicBezTo>
                    <a:close/>
                    <a:moveTo>
                      <a:pt x="22" y="71"/>
                    </a:move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0" y="64"/>
                      <a:pt x="21" y="65"/>
                      <a:pt x="23" y="65"/>
                    </a:cubicBezTo>
                    <a:lnTo>
                      <a:pt x="22" y="71"/>
                    </a:lnTo>
                    <a:close/>
                    <a:moveTo>
                      <a:pt x="330" y="71"/>
                    </a:moveTo>
                    <a:cubicBezTo>
                      <a:pt x="330" y="70"/>
                      <a:pt x="329" y="70"/>
                      <a:pt x="329" y="70"/>
                    </a:cubicBezTo>
                    <a:cubicBezTo>
                      <a:pt x="329" y="70"/>
                      <a:pt x="328" y="70"/>
                      <a:pt x="327" y="70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31" y="64"/>
                      <a:pt x="332" y="64"/>
                      <a:pt x="335" y="67"/>
                    </a:cubicBezTo>
                    <a:lnTo>
                      <a:pt x="330" y="71"/>
                    </a:lnTo>
                    <a:close/>
                    <a:moveTo>
                      <a:pt x="2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" y="63"/>
                      <a:pt x="5" y="62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5" y="68"/>
                      <a:pt x="2" y="69"/>
                      <a:pt x="2" y="69"/>
                    </a:cubicBezTo>
                    <a:close/>
                    <a:moveTo>
                      <a:pt x="456" y="69"/>
                    </a:moveTo>
                    <a:cubicBezTo>
                      <a:pt x="456" y="63"/>
                      <a:pt x="456" y="63"/>
                      <a:pt x="456" y="63"/>
                    </a:cubicBezTo>
                    <a:cubicBezTo>
                      <a:pt x="457" y="63"/>
                      <a:pt x="458" y="63"/>
                      <a:pt x="458" y="62"/>
                    </a:cubicBezTo>
                    <a:cubicBezTo>
                      <a:pt x="460" y="62"/>
                      <a:pt x="461" y="62"/>
                      <a:pt x="462" y="62"/>
                    </a:cubicBezTo>
                    <a:cubicBezTo>
                      <a:pt x="461" y="68"/>
                      <a:pt x="461" y="68"/>
                      <a:pt x="461" y="68"/>
                    </a:cubicBezTo>
                    <a:cubicBezTo>
                      <a:pt x="461" y="68"/>
                      <a:pt x="460" y="68"/>
                      <a:pt x="460" y="68"/>
                    </a:cubicBezTo>
                    <a:cubicBezTo>
                      <a:pt x="459" y="68"/>
                      <a:pt x="458" y="69"/>
                      <a:pt x="456" y="69"/>
                    </a:cubicBezTo>
                    <a:close/>
                    <a:moveTo>
                      <a:pt x="439" y="68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40" y="62"/>
                      <a:pt x="442" y="62"/>
                      <a:pt x="445" y="62"/>
                    </a:cubicBezTo>
                    <a:cubicBezTo>
                      <a:pt x="444" y="65"/>
                      <a:pt x="444" y="65"/>
                      <a:pt x="444" y="65"/>
                    </a:cubicBezTo>
                    <a:cubicBezTo>
                      <a:pt x="444" y="68"/>
                      <a:pt x="444" y="68"/>
                      <a:pt x="444" y="68"/>
                    </a:cubicBezTo>
                    <a:cubicBezTo>
                      <a:pt x="442" y="68"/>
                      <a:pt x="441" y="68"/>
                      <a:pt x="439" y="68"/>
                    </a:cubicBezTo>
                    <a:close/>
                    <a:moveTo>
                      <a:pt x="67" y="66"/>
                    </a:move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3"/>
                      <a:pt x="63" y="62"/>
                      <a:pt x="64" y="60"/>
                    </a:cubicBezTo>
                    <a:cubicBezTo>
                      <a:pt x="64" y="60"/>
                      <a:pt x="65" y="59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69" y="63"/>
                      <a:pt x="69" y="64"/>
                    </a:cubicBezTo>
                    <a:cubicBezTo>
                      <a:pt x="68" y="64"/>
                      <a:pt x="68" y="65"/>
                      <a:pt x="67" y="66"/>
                    </a:cubicBezTo>
                    <a:close/>
                    <a:moveTo>
                      <a:pt x="314" y="63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58"/>
                      <a:pt x="314" y="57"/>
                      <a:pt x="314" y="57"/>
                    </a:cubicBezTo>
                    <a:cubicBezTo>
                      <a:pt x="316" y="57"/>
                      <a:pt x="318" y="56"/>
                      <a:pt x="319" y="57"/>
                    </a:cubicBezTo>
                    <a:cubicBezTo>
                      <a:pt x="318" y="63"/>
                      <a:pt x="318" y="63"/>
                      <a:pt x="318" y="63"/>
                    </a:cubicBezTo>
                    <a:cubicBezTo>
                      <a:pt x="317" y="63"/>
                      <a:pt x="317" y="63"/>
                      <a:pt x="316" y="63"/>
                    </a:cubicBezTo>
                    <a:cubicBezTo>
                      <a:pt x="315" y="63"/>
                      <a:pt x="314" y="63"/>
                      <a:pt x="314" y="63"/>
                    </a:cubicBezTo>
                    <a:close/>
                    <a:moveTo>
                      <a:pt x="529" y="62"/>
                    </a:moveTo>
                    <a:cubicBezTo>
                      <a:pt x="524" y="60"/>
                      <a:pt x="524" y="60"/>
                      <a:pt x="524" y="60"/>
                    </a:cubicBezTo>
                    <a:cubicBezTo>
                      <a:pt x="526" y="55"/>
                      <a:pt x="526" y="55"/>
                      <a:pt x="526" y="55"/>
                    </a:cubicBezTo>
                    <a:cubicBezTo>
                      <a:pt x="531" y="57"/>
                      <a:pt x="531" y="57"/>
                      <a:pt x="531" y="57"/>
                    </a:cubicBezTo>
                    <a:lnTo>
                      <a:pt x="529" y="62"/>
                    </a:lnTo>
                    <a:close/>
                    <a:moveTo>
                      <a:pt x="700" y="62"/>
                    </a:moveTo>
                    <a:cubicBezTo>
                      <a:pt x="700" y="61"/>
                      <a:pt x="700" y="61"/>
                      <a:pt x="697" y="60"/>
                    </a:cubicBezTo>
                    <a:cubicBezTo>
                      <a:pt x="697" y="59"/>
                      <a:pt x="697" y="59"/>
                      <a:pt x="697" y="59"/>
                    </a:cubicBezTo>
                    <a:cubicBezTo>
                      <a:pt x="700" y="54"/>
                      <a:pt x="700" y="54"/>
                      <a:pt x="700" y="54"/>
                    </a:cubicBezTo>
                    <a:cubicBezTo>
                      <a:pt x="700" y="55"/>
                      <a:pt x="700" y="55"/>
                      <a:pt x="700" y="55"/>
                    </a:cubicBezTo>
                    <a:cubicBezTo>
                      <a:pt x="703" y="56"/>
                      <a:pt x="704" y="57"/>
                      <a:pt x="705" y="59"/>
                    </a:cubicBezTo>
                    <a:lnTo>
                      <a:pt x="700" y="62"/>
                    </a:lnTo>
                    <a:close/>
                    <a:moveTo>
                      <a:pt x="651" y="57"/>
                    </a:moveTo>
                    <a:cubicBezTo>
                      <a:pt x="651" y="51"/>
                      <a:pt x="651" y="51"/>
                      <a:pt x="651" y="51"/>
                    </a:cubicBezTo>
                    <a:cubicBezTo>
                      <a:pt x="652" y="51"/>
                      <a:pt x="652" y="51"/>
                      <a:pt x="653" y="51"/>
                    </a:cubicBezTo>
                    <a:cubicBezTo>
                      <a:pt x="653" y="50"/>
                      <a:pt x="654" y="50"/>
                      <a:pt x="654" y="49"/>
                    </a:cubicBezTo>
                    <a:cubicBezTo>
                      <a:pt x="658" y="54"/>
                      <a:pt x="658" y="54"/>
                      <a:pt x="658" y="54"/>
                    </a:cubicBezTo>
                    <a:cubicBezTo>
                      <a:pt x="658" y="54"/>
                      <a:pt x="657" y="55"/>
                      <a:pt x="657" y="55"/>
                    </a:cubicBezTo>
                    <a:cubicBezTo>
                      <a:pt x="655" y="56"/>
                      <a:pt x="653" y="57"/>
                      <a:pt x="651" y="57"/>
                    </a:cubicBezTo>
                    <a:close/>
                    <a:moveTo>
                      <a:pt x="301" y="56"/>
                    </a:moveTo>
                    <a:cubicBezTo>
                      <a:pt x="301" y="56"/>
                      <a:pt x="300" y="55"/>
                      <a:pt x="300" y="55"/>
                    </a:cubicBezTo>
                    <a:cubicBezTo>
                      <a:pt x="299" y="54"/>
                      <a:pt x="299" y="54"/>
                      <a:pt x="299" y="54"/>
                    </a:cubicBezTo>
                    <a:cubicBezTo>
                      <a:pt x="299" y="53"/>
                      <a:pt x="298" y="52"/>
                      <a:pt x="298" y="51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304" y="49"/>
                      <a:pt x="304" y="50"/>
                      <a:pt x="304" y="50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2"/>
                      <a:pt x="306" y="53"/>
                      <a:pt x="306" y="53"/>
                    </a:cubicBezTo>
                    <a:lnTo>
                      <a:pt x="301" y="56"/>
                    </a:lnTo>
                    <a:close/>
                    <a:moveTo>
                      <a:pt x="687" y="55"/>
                    </a:moveTo>
                    <a:cubicBezTo>
                      <a:pt x="686" y="55"/>
                      <a:pt x="684" y="55"/>
                      <a:pt x="682" y="55"/>
                    </a:cubicBezTo>
                    <a:cubicBezTo>
                      <a:pt x="682" y="49"/>
                      <a:pt x="682" y="49"/>
                      <a:pt x="682" y="49"/>
                    </a:cubicBezTo>
                    <a:cubicBezTo>
                      <a:pt x="684" y="49"/>
                      <a:pt x="686" y="49"/>
                      <a:pt x="688" y="49"/>
                    </a:cubicBezTo>
                    <a:lnTo>
                      <a:pt x="687" y="55"/>
                    </a:lnTo>
                    <a:close/>
                    <a:moveTo>
                      <a:pt x="670" y="55"/>
                    </a:moveTo>
                    <a:cubicBezTo>
                      <a:pt x="666" y="55"/>
                      <a:pt x="665" y="53"/>
                      <a:pt x="664" y="52"/>
                    </a:cubicBezTo>
                    <a:cubicBezTo>
                      <a:pt x="664" y="52"/>
                      <a:pt x="664" y="51"/>
                      <a:pt x="663" y="51"/>
                    </a:cubicBezTo>
                    <a:cubicBezTo>
                      <a:pt x="668" y="47"/>
                      <a:pt x="668" y="47"/>
                      <a:pt x="668" y="47"/>
                    </a:cubicBezTo>
                    <a:cubicBezTo>
                      <a:pt x="668" y="48"/>
                      <a:pt x="669" y="48"/>
                      <a:pt x="669" y="49"/>
                    </a:cubicBezTo>
                    <a:cubicBezTo>
                      <a:pt x="669" y="49"/>
                      <a:pt x="669" y="49"/>
                      <a:pt x="669" y="49"/>
                    </a:cubicBezTo>
                    <a:cubicBezTo>
                      <a:pt x="669" y="49"/>
                      <a:pt x="669" y="49"/>
                      <a:pt x="670" y="49"/>
                    </a:cubicBezTo>
                    <a:lnTo>
                      <a:pt x="670" y="55"/>
                    </a:lnTo>
                    <a:close/>
                    <a:moveTo>
                      <a:pt x="640" y="55"/>
                    </a:moveTo>
                    <a:cubicBezTo>
                      <a:pt x="639" y="55"/>
                      <a:pt x="639" y="55"/>
                      <a:pt x="639" y="55"/>
                    </a:cubicBezTo>
                    <a:cubicBezTo>
                      <a:pt x="637" y="55"/>
                      <a:pt x="635" y="55"/>
                      <a:pt x="634" y="55"/>
                    </a:cubicBezTo>
                    <a:cubicBezTo>
                      <a:pt x="634" y="49"/>
                      <a:pt x="634" y="49"/>
                      <a:pt x="634" y="49"/>
                    </a:cubicBezTo>
                    <a:cubicBezTo>
                      <a:pt x="636" y="49"/>
                      <a:pt x="637" y="49"/>
                      <a:pt x="639" y="49"/>
                    </a:cubicBezTo>
                    <a:cubicBezTo>
                      <a:pt x="640" y="49"/>
                      <a:pt x="640" y="49"/>
                      <a:pt x="640" y="49"/>
                    </a:cubicBezTo>
                    <a:lnTo>
                      <a:pt x="640" y="55"/>
                    </a:lnTo>
                    <a:close/>
                    <a:moveTo>
                      <a:pt x="592" y="51"/>
                    </a:moveTo>
                    <a:cubicBezTo>
                      <a:pt x="590" y="51"/>
                      <a:pt x="588" y="51"/>
                      <a:pt x="586" y="50"/>
                    </a:cubicBezTo>
                    <a:cubicBezTo>
                      <a:pt x="588" y="44"/>
                      <a:pt x="588" y="44"/>
                      <a:pt x="588" y="44"/>
                    </a:cubicBezTo>
                    <a:cubicBezTo>
                      <a:pt x="589" y="45"/>
                      <a:pt x="591" y="45"/>
                      <a:pt x="592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92" y="51"/>
                      <a:pt x="592" y="51"/>
                      <a:pt x="592" y="51"/>
                    </a:cubicBezTo>
                    <a:close/>
                    <a:moveTo>
                      <a:pt x="541" y="50"/>
                    </a:moveTo>
                    <a:cubicBezTo>
                      <a:pt x="540" y="50"/>
                      <a:pt x="540" y="50"/>
                      <a:pt x="539" y="50"/>
                    </a:cubicBezTo>
                    <a:cubicBezTo>
                      <a:pt x="538" y="50"/>
                      <a:pt x="537" y="50"/>
                      <a:pt x="536" y="50"/>
                    </a:cubicBezTo>
                    <a:cubicBezTo>
                      <a:pt x="535" y="44"/>
                      <a:pt x="535" y="44"/>
                      <a:pt x="535" y="44"/>
                    </a:cubicBezTo>
                    <a:cubicBezTo>
                      <a:pt x="537" y="44"/>
                      <a:pt x="539" y="44"/>
                      <a:pt x="540" y="44"/>
                    </a:cubicBezTo>
                    <a:cubicBezTo>
                      <a:pt x="540" y="44"/>
                      <a:pt x="541" y="44"/>
                      <a:pt x="542" y="44"/>
                    </a:cubicBezTo>
                    <a:lnTo>
                      <a:pt x="541" y="50"/>
                    </a:lnTo>
                    <a:close/>
                    <a:moveTo>
                      <a:pt x="73" y="50"/>
                    </a:moveTo>
                    <a:cubicBezTo>
                      <a:pt x="68" y="48"/>
                      <a:pt x="68" y="48"/>
                      <a:pt x="68" y="48"/>
                    </a:cubicBezTo>
                    <a:cubicBezTo>
                      <a:pt x="69" y="45"/>
                      <a:pt x="72" y="43"/>
                      <a:pt x="74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9"/>
                      <a:pt x="74" y="49"/>
                      <a:pt x="73" y="50"/>
                    </a:cubicBezTo>
                    <a:close/>
                    <a:moveTo>
                      <a:pt x="621" y="50"/>
                    </a:moveTo>
                    <a:cubicBezTo>
                      <a:pt x="620" y="48"/>
                      <a:pt x="619" y="47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22" y="40"/>
                      <a:pt x="622" y="40"/>
                      <a:pt x="622" y="40"/>
                    </a:cubicBezTo>
                    <a:cubicBezTo>
                      <a:pt x="623" y="41"/>
                      <a:pt x="624" y="42"/>
                      <a:pt x="624" y="42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5" y="44"/>
                      <a:pt x="625" y="45"/>
                      <a:pt x="626" y="46"/>
                    </a:cubicBezTo>
                    <a:lnTo>
                      <a:pt x="621" y="50"/>
                    </a:lnTo>
                    <a:close/>
                    <a:moveTo>
                      <a:pt x="218" y="49"/>
                    </a:moveTo>
                    <a:cubicBezTo>
                      <a:pt x="217" y="49"/>
                      <a:pt x="216" y="49"/>
                      <a:pt x="215" y="49"/>
                    </a:cubicBezTo>
                    <a:cubicBezTo>
                      <a:pt x="214" y="49"/>
                      <a:pt x="213" y="49"/>
                      <a:pt x="213" y="49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4" y="43"/>
                      <a:pt x="215" y="43"/>
                      <a:pt x="215" y="43"/>
                    </a:cubicBezTo>
                    <a:cubicBezTo>
                      <a:pt x="216" y="44"/>
                      <a:pt x="217" y="44"/>
                      <a:pt x="218" y="44"/>
                    </a:cubicBezTo>
                    <a:cubicBezTo>
                      <a:pt x="219" y="49"/>
                      <a:pt x="219" y="49"/>
                      <a:pt x="219" y="49"/>
                    </a:cubicBezTo>
                    <a:cubicBezTo>
                      <a:pt x="219" y="49"/>
                      <a:pt x="218" y="49"/>
                      <a:pt x="218" y="49"/>
                    </a:cubicBezTo>
                    <a:close/>
                    <a:moveTo>
                      <a:pt x="558" y="49"/>
                    </a:moveTo>
                    <a:cubicBezTo>
                      <a:pt x="556" y="49"/>
                      <a:pt x="555" y="49"/>
                      <a:pt x="553" y="49"/>
                    </a:cubicBezTo>
                    <a:cubicBezTo>
                      <a:pt x="553" y="43"/>
                      <a:pt x="553" y="43"/>
                      <a:pt x="553" y="43"/>
                    </a:cubicBezTo>
                    <a:cubicBezTo>
                      <a:pt x="555" y="43"/>
                      <a:pt x="557" y="43"/>
                      <a:pt x="559" y="43"/>
                    </a:cubicBezTo>
                    <a:lnTo>
                      <a:pt x="558" y="49"/>
                    </a:lnTo>
                    <a:close/>
                    <a:moveTo>
                      <a:pt x="571" y="49"/>
                    </a:moveTo>
                    <a:cubicBezTo>
                      <a:pt x="569" y="43"/>
                      <a:pt x="569" y="43"/>
                      <a:pt x="569" y="43"/>
                    </a:cubicBezTo>
                    <a:cubicBezTo>
                      <a:pt x="571" y="43"/>
                      <a:pt x="573" y="42"/>
                      <a:pt x="575" y="42"/>
                    </a:cubicBezTo>
                    <a:cubicBezTo>
                      <a:pt x="576" y="47"/>
                      <a:pt x="576" y="47"/>
                      <a:pt x="576" y="47"/>
                    </a:cubicBezTo>
                    <a:cubicBezTo>
                      <a:pt x="574" y="48"/>
                      <a:pt x="573" y="48"/>
                      <a:pt x="571" y="49"/>
                    </a:cubicBezTo>
                    <a:close/>
                    <a:moveTo>
                      <a:pt x="605" y="48"/>
                    </a:moveTo>
                    <a:cubicBezTo>
                      <a:pt x="603" y="43"/>
                      <a:pt x="603" y="43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5" y="42"/>
                      <a:pt x="607" y="41"/>
                      <a:pt x="609" y="41"/>
                    </a:cubicBezTo>
                    <a:cubicBezTo>
                      <a:pt x="610" y="47"/>
                      <a:pt x="610" y="47"/>
                      <a:pt x="610" y="47"/>
                    </a:cubicBezTo>
                    <a:cubicBezTo>
                      <a:pt x="609" y="47"/>
                      <a:pt x="607" y="47"/>
                      <a:pt x="606" y="48"/>
                    </a:cubicBezTo>
                    <a:lnTo>
                      <a:pt x="605" y="48"/>
                    </a:lnTo>
                    <a:close/>
                    <a:moveTo>
                      <a:pt x="200" y="47"/>
                    </a:moveTo>
                    <a:cubicBezTo>
                      <a:pt x="198" y="46"/>
                      <a:pt x="196" y="45"/>
                      <a:pt x="195" y="43"/>
                    </a:cubicBezTo>
                    <a:cubicBezTo>
                      <a:pt x="198" y="39"/>
                      <a:pt x="198" y="39"/>
                      <a:pt x="198" y="39"/>
                    </a:cubicBezTo>
                    <a:cubicBezTo>
                      <a:pt x="200" y="40"/>
                      <a:pt x="201" y="41"/>
                      <a:pt x="203" y="41"/>
                    </a:cubicBezTo>
                    <a:lnTo>
                      <a:pt x="200" y="47"/>
                    </a:lnTo>
                    <a:close/>
                    <a:moveTo>
                      <a:pt x="232" y="45"/>
                    </a:moveTo>
                    <a:cubicBezTo>
                      <a:pt x="231" y="45"/>
                      <a:pt x="230" y="45"/>
                      <a:pt x="229" y="45"/>
                    </a:cubicBezTo>
                    <a:cubicBezTo>
                      <a:pt x="229" y="45"/>
                      <a:pt x="229" y="45"/>
                      <a:pt x="229" y="45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1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6" y="44"/>
                      <a:pt x="234" y="45"/>
                      <a:pt x="232" y="45"/>
                    </a:cubicBezTo>
                    <a:close/>
                    <a:moveTo>
                      <a:pt x="86" y="40"/>
                    </a:move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7"/>
                      <a:pt x="82" y="35"/>
                      <a:pt x="84" y="32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8"/>
                      <a:pt x="86" y="39"/>
                      <a:pt x="86" y="40"/>
                    </a:cubicBezTo>
                    <a:close/>
                    <a:moveTo>
                      <a:pt x="305" y="39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8"/>
                      <a:pt x="299" y="37"/>
                      <a:pt x="299" y="37"/>
                    </a:cubicBezTo>
                    <a:cubicBezTo>
                      <a:pt x="299" y="35"/>
                      <a:pt x="298" y="35"/>
                      <a:pt x="298" y="3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304" y="33"/>
                      <a:pt x="305" y="35"/>
                      <a:pt x="305" y="37"/>
                    </a:cubicBezTo>
                    <a:cubicBezTo>
                      <a:pt x="305" y="37"/>
                      <a:pt x="305" y="38"/>
                      <a:pt x="305" y="39"/>
                    </a:cubicBezTo>
                    <a:close/>
                    <a:moveTo>
                      <a:pt x="241" y="34"/>
                    </a:moveTo>
                    <a:cubicBezTo>
                      <a:pt x="239" y="29"/>
                      <a:pt x="239" y="29"/>
                      <a:pt x="239" y="29"/>
                    </a:cubicBezTo>
                    <a:cubicBezTo>
                      <a:pt x="241" y="28"/>
                      <a:pt x="243" y="28"/>
                      <a:pt x="246" y="28"/>
                    </a:cubicBezTo>
                    <a:cubicBezTo>
                      <a:pt x="246" y="34"/>
                      <a:pt x="246" y="34"/>
                      <a:pt x="246" y="34"/>
                    </a:cubicBezTo>
                    <a:cubicBezTo>
                      <a:pt x="244" y="34"/>
                      <a:pt x="242" y="34"/>
                      <a:pt x="241" y="34"/>
                    </a:cubicBezTo>
                    <a:close/>
                    <a:moveTo>
                      <a:pt x="286" y="34"/>
                    </a:moveTo>
                    <a:cubicBezTo>
                      <a:pt x="285" y="34"/>
                      <a:pt x="284" y="33"/>
                      <a:pt x="283" y="33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7" y="27"/>
                      <a:pt x="288" y="27"/>
                      <a:pt x="289" y="27"/>
                    </a:cubicBezTo>
                    <a:cubicBezTo>
                      <a:pt x="291" y="32"/>
                      <a:pt x="291" y="32"/>
                      <a:pt x="291" y="32"/>
                    </a:cubicBezTo>
                    <a:cubicBezTo>
                      <a:pt x="290" y="32"/>
                      <a:pt x="289" y="33"/>
                      <a:pt x="289" y="33"/>
                    </a:cubicBezTo>
                    <a:cubicBezTo>
                      <a:pt x="288" y="33"/>
                      <a:pt x="287" y="34"/>
                      <a:pt x="286" y="34"/>
                    </a:cubicBezTo>
                    <a:close/>
                    <a:moveTo>
                      <a:pt x="187" y="33"/>
                    </a:moveTo>
                    <a:cubicBezTo>
                      <a:pt x="187" y="33"/>
                      <a:pt x="186" y="33"/>
                      <a:pt x="184" y="33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7" y="27"/>
                      <a:pt x="191" y="28"/>
                      <a:pt x="192" y="31"/>
                    </a:cubicBezTo>
                    <a:lnTo>
                      <a:pt x="187" y="33"/>
                    </a:lnTo>
                    <a:close/>
                    <a:moveTo>
                      <a:pt x="172" y="32"/>
                    </a:moveTo>
                    <a:cubicBezTo>
                      <a:pt x="170" y="31"/>
                      <a:pt x="168" y="29"/>
                      <a:pt x="166" y="26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2" y="25"/>
                      <a:pt x="173" y="26"/>
                      <a:pt x="174" y="26"/>
                    </a:cubicBezTo>
                    <a:lnTo>
                      <a:pt x="172" y="32"/>
                    </a:lnTo>
                    <a:close/>
                    <a:moveTo>
                      <a:pt x="161" y="31"/>
                    </a:moveTo>
                    <a:cubicBezTo>
                      <a:pt x="160" y="31"/>
                      <a:pt x="159" y="31"/>
                      <a:pt x="158" y="30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5" y="29"/>
                      <a:pt x="163" y="31"/>
                      <a:pt x="161" y="31"/>
                    </a:cubicBezTo>
                    <a:close/>
                    <a:moveTo>
                      <a:pt x="97" y="30"/>
                    </a:move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2" y="27"/>
                      <a:pt x="102" y="27"/>
                      <a:pt x="102" y="27"/>
                    </a:cubicBezTo>
                    <a:lnTo>
                      <a:pt x="97" y="30"/>
                    </a:lnTo>
                    <a:close/>
                    <a:moveTo>
                      <a:pt x="259" y="30"/>
                    </a:moveTo>
                    <a:cubicBezTo>
                      <a:pt x="254" y="27"/>
                      <a:pt x="254" y="27"/>
                      <a:pt x="254" y="27"/>
                    </a:cubicBezTo>
                    <a:cubicBezTo>
                      <a:pt x="255" y="25"/>
                      <a:pt x="256" y="23"/>
                      <a:pt x="257" y="21"/>
                    </a:cubicBezTo>
                    <a:cubicBezTo>
                      <a:pt x="262" y="25"/>
                      <a:pt x="262" y="25"/>
                      <a:pt x="262" y="25"/>
                    </a:cubicBezTo>
                    <a:cubicBezTo>
                      <a:pt x="261" y="27"/>
                      <a:pt x="260" y="28"/>
                      <a:pt x="259" y="30"/>
                    </a:cubicBezTo>
                    <a:close/>
                    <a:moveTo>
                      <a:pt x="274" y="25"/>
                    </a:moveTo>
                    <a:cubicBezTo>
                      <a:pt x="273" y="24"/>
                      <a:pt x="271" y="24"/>
                      <a:pt x="270" y="23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2" y="18"/>
                      <a:pt x="272" y="18"/>
                      <a:pt x="272" y="18"/>
                    </a:cubicBezTo>
                    <a:cubicBezTo>
                      <a:pt x="274" y="18"/>
                      <a:pt x="275" y="19"/>
                      <a:pt x="277" y="20"/>
                    </a:cubicBezTo>
                    <a:lnTo>
                      <a:pt x="274" y="25"/>
                    </a:lnTo>
                    <a:close/>
                    <a:moveTo>
                      <a:pt x="146" y="24"/>
                    </a:moveTo>
                    <a:cubicBezTo>
                      <a:pt x="145" y="24"/>
                      <a:pt x="144" y="23"/>
                      <a:pt x="143" y="23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6" y="18"/>
                    </a:cubicBezTo>
                    <a:cubicBezTo>
                      <a:pt x="147" y="17"/>
                      <a:pt x="149" y="17"/>
                      <a:pt x="151" y="18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7" y="24"/>
                      <a:pt x="146" y="24"/>
                    </a:cubicBezTo>
                    <a:close/>
                    <a:moveTo>
                      <a:pt x="112" y="18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2"/>
                      <a:pt x="106" y="11"/>
                      <a:pt x="107" y="10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4"/>
                      <a:pt x="112" y="14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7"/>
                      <a:pt x="112" y="18"/>
                    </a:cubicBezTo>
                    <a:close/>
                    <a:moveTo>
                      <a:pt x="135" y="15"/>
                    </a:moveTo>
                    <a:cubicBezTo>
                      <a:pt x="134" y="15"/>
                      <a:pt x="133" y="15"/>
                      <a:pt x="133" y="15"/>
                    </a:cubicBezTo>
                    <a:cubicBezTo>
                      <a:pt x="131" y="15"/>
                      <a:pt x="129" y="14"/>
                      <a:pt x="128" y="12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5" y="9"/>
                      <a:pt x="136" y="9"/>
                      <a:pt x="137" y="10"/>
                    </a:cubicBezTo>
                    <a:lnTo>
                      <a:pt x="135" y="15"/>
                    </a:lnTo>
                    <a:close/>
                    <a:moveTo>
                      <a:pt x="120" y="7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1"/>
                      <a:pt x="122" y="0"/>
                      <a:pt x="124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2" y="6"/>
                      <a:pt x="120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îşḷíďê">
                <a:extLst>
                  <a:ext uri="{FF2B5EF4-FFF2-40B4-BE49-F238E27FC236}">
                    <a16:creationId xmlns:a16="http://schemas.microsoft.com/office/drawing/2014/main" xmlns="" id="{2F25D8C0-08EF-4479-8B2B-02A5A7FF0619}"/>
                  </a:ext>
                </a:extLst>
              </p:cNvPr>
              <p:cNvSpPr/>
              <p:nvPr/>
            </p:nvSpPr>
            <p:spPr bwMode="auto">
              <a:xfrm>
                <a:off x="5499100" y="3890963"/>
                <a:ext cx="73025" cy="53975"/>
              </a:xfrm>
              <a:custGeom>
                <a:avLst/>
                <a:gdLst>
                  <a:gd name="T0" fmla="*/ 1 w 34"/>
                  <a:gd name="T1" fmla="*/ 25 h 25"/>
                  <a:gd name="T2" fmla="*/ 0 w 34"/>
                  <a:gd name="T3" fmla="*/ 22 h 25"/>
                  <a:gd name="T4" fmla="*/ 0 w 34"/>
                  <a:gd name="T5" fmla="*/ 17 h 25"/>
                  <a:gd name="T6" fmla="*/ 6 w 34"/>
                  <a:gd name="T7" fmla="*/ 18 h 25"/>
                  <a:gd name="T8" fmla="*/ 6 w 34"/>
                  <a:gd name="T9" fmla="*/ 22 h 25"/>
                  <a:gd name="T10" fmla="*/ 6 w 34"/>
                  <a:gd name="T11" fmla="*/ 22 h 25"/>
                  <a:gd name="T12" fmla="*/ 1 w 34"/>
                  <a:gd name="T13" fmla="*/ 25 h 25"/>
                  <a:gd name="T14" fmla="*/ 17 w 34"/>
                  <a:gd name="T15" fmla="*/ 22 h 25"/>
                  <a:gd name="T16" fmla="*/ 17 w 34"/>
                  <a:gd name="T17" fmla="*/ 22 h 25"/>
                  <a:gd name="T18" fmla="*/ 13 w 34"/>
                  <a:gd name="T19" fmla="*/ 21 h 25"/>
                  <a:gd name="T20" fmla="*/ 13 w 34"/>
                  <a:gd name="T21" fmla="*/ 21 h 25"/>
                  <a:gd name="T22" fmla="*/ 11 w 34"/>
                  <a:gd name="T23" fmla="*/ 15 h 25"/>
                  <a:gd name="T24" fmla="*/ 13 w 34"/>
                  <a:gd name="T25" fmla="*/ 15 h 25"/>
                  <a:gd name="T26" fmla="*/ 18 w 34"/>
                  <a:gd name="T27" fmla="*/ 16 h 25"/>
                  <a:gd name="T28" fmla="*/ 19 w 34"/>
                  <a:gd name="T29" fmla="*/ 16 h 25"/>
                  <a:gd name="T30" fmla="*/ 17 w 34"/>
                  <a:gd name="T31" fmla="*/ 22 h 25"/>
                  <a:gd name="T32" fmla="*/ 28 w 34"/>
                  <a:gd name="T33" fmla="*/ 19 h 25"/>
                  <a:gd name="T34" fmla="*/ 27 w 34"/>
                  <a:gd name="T35" fmla="*/ 13 h 25"/>
                  <a:gd name="T36" fmla="*/ 28 w 34"/>
                  <a:gd name="T37" fmla="*/ 12 h 25"/>
                  <a:gd name="T38" fmla="*/ 34 w 34"/>
                  <a:gd name="T39" fmla="*/ 12 h 25"/>
                  <a:gd name="T40" fmla="*/ 34 w 34"/>
                  <a:gd name="T41" fmla="*/ 12 h 25"/>
                  <a:gd name="T42" fmla="*/ 28 w 34"/>
                  <a:gd name="T43" fmla="*/ 19 h 25"/>
                  <a:gd name="T44" fmla="*/ 9 w 34"/>
                  <a:gd name="T45" fmla="*/ 8 h 25"/>
                  <a:gd name="T46" fmla="*/ 4 w 34"/>
                  <a:gd name="T47" fmla="*/ 5 h 25"/>
                  <a:gd name="T48" fmla="*/ 6 w 34"/>
                  <a:gd name="T49" fmla="*/ 0 h 25"/>
                  <a:gd name="T50" fmla="*/ 11 w 34"/>
                  <a:gd name="T51" fmla="*/ 2 h 25"/>
                  <a:gd name="T52" fmla="*/ 9 w 34"/>
                  <a:gd name="T5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0" y="24"/>
                      <a:pt x="0" y="23"/>
                      <a:pt x="0" y="22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1" y="25"/>
                    </a:lnTo>
                    <a:close/>
                    <a:moveTo>
                      <a:pt x="17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5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17" y="22"/>
                    </a:lnTo>
                    <a:close/>
                    <a:moveTo>
                      <a:pt x="28" y="19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5"/>
                      <a:pt x="33" y="18"/>
                      <a:pt x="28" y="19"/>
                    </a:cubicBezTo>
                    <a:close/>
                    <a:moveTo>
                      <a:pt x="9" y="8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0" y="6"/>
                      <a:pt x="9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iśļîḓè">
                <a:extLst>
                  <a:ext uri="{FF2B5EF4-FFF2-40B4-BE49-F238E27FC236}">
                    <a16:creationId xmlns:a16="http://schemas.microsoft.com/office/drawing/2014/main" xmlns="" id="{BCCACABB-D38D-4687-B49F-1929885F1554}"/>
                  </a:ext>
                </a:extLst>
              </p:cNvPr>
              <p:cNvSpPr/>
              <p:nvPr/>
            </p:nvSpPr>
            <p:spPr bwMode="auto">
              <a:xfrm>
                <a:off x="5467350" y="3832225"/>
                <a:ext cx="49213" cy="46038"/>
              </a:xfrm>
              <a:custGeom>
                <a:avLst/>
                <a:gdLst>
                  <a:gd name="T0" fmla="*/ 6 w 23"/>
                  <a:gd name="T1" fmla="*/ 21 h 21"/>
                  <a:gd name="T2" fmla="*/ 5 w 23"/>
                  <a:gd name="T3" fmla="*/ 21 h 21"/>
                  <a:gd name="T4" fmla="*/ 1 w 23"/>
                  <a:gd name="T5" fmla="*/ 17 h 21"/>
                  <a:gd name="T6" fmla="*/ 5 w 23"/>
                  <a:gd name="T7" fmla="*/ 13 h 21"/>
                  <a:gd name="T8" fmla="*/ 9 w 23"/>
                  <a:gd name="T9" fmla="*/ 16 h 21"/>
                  <a:gd name="T10" fmla="*/ 6 w 23"/>
                  <a:gd name="T11" fmla="*/ 21 h 21"/>
                  <a:gd name="T12" fmla="*/ 19 w 23"/>
                  <a:gd name="T13" fmla="*/ 15 h 21"/>
                  <a:gd name="T14" fmla="*/ 15 w 23"/>
                  <a:gd name="T15" fmla="*/ 11 h 21"/>
                  <a:gd name="T16" fmla="*/ 18 w 23"/>
                  <a:gd name="T17" fmla="*/ 7 h 21"/>
                  <a:gd name="T18" fmla="*/ 23 w 23"/>
                  <a:gd name="T19" fmla="*/ 10 h 21"/>
                  <a:gd name="T20" fmla="*/ 19 w 23"/>
                  <a:gd name="T21" fmla="*/ 15 h 21"/>
                  <a:gd name="T22" fmla="*/ 2 w 23"/>
                  <a:gd name="T23" fmla="*/ 7 h 21"/>
                  <a:gd name="T24" fmla="*/ 3 w 23"/>
                  <a:gd name="T25" fmla="*/ 0 h 21"/>
                  <a:gd name="T26" fmla="*/ 4 w 23"/>
                  <a:gd name="T27" fmla="*/ 3 h 21"/>
                  <a:gd name="T28" fmla="*/ 7 w 23"/>
                  <a:gd name="T29" fmla="*/ 3 h 21"/>
                  <a:gd name="T30" fmla="*/ 7 w 23"/>
                  <a:gd name="T31" fmla="*/ 5 h 21"/>
                  <a:gd name="T32" fmla="*/ 2 w 23"/>
                  <a:gd name="T3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1">
                    <a:moveTo>
                      <a:pt x="6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0"/>
                      <a:pt x="2" y="18"/>
                      <a:pt x="1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8" y="16"/>
                      <a:pt x="9" y="16"/>
                    </a:cubicBezTo>
                    <a:lnTo>
                      <a:pt x="6" y="21"/>
                    </a:lnTo>
                    <a:close/>
                    <a:moveTo>
                      <a:pt x="19" y="15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8" y="7"/>
                      <a:pt x="18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1" y="13"/>
                      <a:pt x="19" y="15"/>
                    </a:cubicBezTo>
                    <a:close/>
                    <a:moveTo>
                      <a:pt x="2" y="7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ïṧľíďe">
                <a:extLst>
                  <a:ext uri="{FF2B5EF4-FFF2-40B4-BE49-F238E27FC236}">
                    <a16:creationId xmlns:a16="http://schemas.microsoft.com/office/drawing/2014/main" xmlns="" id="{126455AC-E69D-4B88-B13E-0C2177C27298}"/>
                  </a:ext>
                </a:extLst>
              </p:cNvPr>
              <p:cNvSpPr/>
              <p:nvPr/>
            </p:nvSpPr>
            <p:spPr bwMode="auto">
              <a:xfrm>
                <a:off x="5407025" y="3813175"/>
                <a:ext cx="39688" cy="31750"/>
              </a:xfrm>
              <a:custGeom>
                <a:avLst/>
                <a:gdLst>
                  <a:gd name="T0" fmla="*/ 12 w 18"/>
                  <a:gd name="T1" fmla="*/ 15 h 15"/>
                  <a:gd name="T2" fmla="*/ 10 w 18"/>
                  <a:gd name="T3" fmla="*/ 15 h 15"/>
                  <a:gd name="T4" fmla="*/ 12 w 18"/>
                  <a:gd name="T5" fmla="*/ 10 h 15"/>
                  <a:gd name="T6" fmla="*/ 15 w 18"/>
                  <a:gd name="T7" fmla="*/ 8 h 15"/>
                  <a:gd name="T8" fmla="*/ 18 w 18"/>
                  <a:gd name="T9" fmla="*/ 13 h 15"/>
                  <a:gd name="T10" fmla="*/ 12 w 18"/>
                  <a:gd name="T11" fmla="*/ 15 h 15"/>
                  <a:gd name="T12" fmla="*/ 0 w 18"/>
                  <a:gd name="T13" fmla="*/ 6 h 15"/>
                  <a:gd name="T14" fmla="*/ 1 w 18"/>
                  <a:gd name="T15" fmla="*/ 0 h 15"/>
                  <a:gd name="T16" fmla="*/ 6 w 18"/>
                  <a:gd name="T17" fmla="*/ 1 h 15"/>
                  <a:gd name="T18" fmla="*/ 5 w 18"/>
                  <a:gd name="T19" fmla="*/ 6 h 15"/>
                  <a:gd name="T20" fmla="*/ 0 w 18"/>
                  <a:gd name="T2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5">
                    <a:moveTo>
                      <a:pt x="12" y="15"/>
                    </a:moveTo>
                    <a:cubicBezTo>
                      <a:pt x="12" y="15"/>
                      <a:pt x="11" y="15"/>
                      <a:pt x="10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5" y="9"/>
                      <a:pt x="15" y="8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5" y="15"/>
                      <a:pt x="12" y="15"/>
                    </a:cubicBezTo>
                    <a:close/>
                    <a:moveTo>
                      <a:pt x="0" y="6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4"/>
                      <a:pt x="5" y="6"/>
                      <a:pt x="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iṥ1ïḋê">
                <a:extLst>
                  <a:ext uri="{FF2B5EF4-FFF2-40B4-BE49-F238E27FC236}">
                    <a16:creationId xmlns:a16="http://schemas.microsoft.com/office/drawing/2014/main" xmlns="" id="{F5B593E4-A3F5-4C94-BD3D-C5F9AEED56D0}"/>
                  </a:ext>
                </a:extLst>
              </p:cNvPr>
              <p:cNvSpPr/>
              <p:nvPr/>
            </p:nvSpPr>
            <p:spPr bwMode="auto">
              <a:xfrm>
                <a:off x="5349875" y="3687763"/>
                <a:ext cx="69850" cy="98425"/>
              </a:xfrm>
              <a:custGeom>
                <a:avLst/>
                <a:gdLst>
                  <a:gd name="T0" fmla="*/ 23 w 33"/>
                  <a:gd name="T1" fmla="*/ 46 h 46"/>
                  <a:gd name="T2" fmla="*/ 20 w 33"/>
                  <a:gd name="T3" fmla="*/ 45 h 46"/>
                  <a:gd name="T4" fmla="*/ 18 w 33"/>
                  <a:gd name="T5" fmla="*/ 43 h 46"/>
                  <a:gd name="T6" fmla="*/ 20 w 33"/>
                  <a:gd name="T7" fmla="*/ 45 h 46"/>
                  <a:gd name="T8" fmla="*/ 17 w 33"/>
                  <a:gd name="T9" fmla="*/ 46 h 46"/>
                  <a:gd name="T10" fmla="*/ 16 w 33"/>
                  <a:gd name="T11" fmla="*/ 44 h 46"/>
                  <a:gd name="T12" fmla="*/ 21 w 33"/>
                  <a:gd name="T13" fmla="*/ 41 h 46"/>
                  <a:gd name="T14" fmla="*/ 23 w 33"/>
                  <a:gd name="T15" fmla="*/ 46 h 46"/>
                  <a:gd name="T16" fmla="*/ 10 w 33"/>
                  <a:gd name="T17" fmla="*/ 34 h 46"/>
                  <a:gd name="T18" fmla="*/ 9 w 33"/>
                  <a:gd name="T19" fmla="*/ 30 h 46"/>
                  <a:gd name="T20" fmla="*/ 8 w 33"/>
                  <a:gd name="T21" fmla="*/ 28 h 46"/>
                  <a:gd name="T22" fmla="*/ 14 w 33"/>
                  <a:gd name="T23" fmla="*/ 26 h 46"/>
                  <a:gd name="T24" fmla="*/ 14 w 33"/>
                  <a:gd name="T25" fmla="*/ 28 h 46"/>
                  <a:gd name="T26" fmla="*/ 15 w 33"/>
                  <a:gd name="T27" fmla="*/ 32 h 46"/>
                  <a:gd name="T28" fmla="*/ 10 w 33"/>
                  <a:gd name="T29" fmla="*/ 34 h 46"/>
                  <a:gd name="T30" fmla="*/ 2 w 33"/>
                  <a:gd name="T31" fmla="*/ 19 h 46"/>
                  <a:gd name="T32" fmla="*/ 0 w 33"/>
                  <a:gd name="T33" fmla="*/ 12 h 46"/>
                  <a:gd name="T34" fmla="*/ 0 w 33"/>
                  <a:gd name="T35" fmla="*/ 12 h 46"/>
                  <a:gd name="T36" fmla="*/ 5 w 33"/>
                  <a:gd name="T37" fmla="*/ 12 h 46"/>
                  <a:gd name="T38" fmla="*/ 7 w 33"/>
                  <a:gd name="T39" fmla="*/ 16 h 46"/>
                  <a:gd name="T40" fmla="*/ 4 w 33"/>
                  <a:gd name="T41" fmla="*/ 18 h 46"/>
                  <a:gd name="T42" fmla="*/ 2 w 33"/>
                  <a:gd name="T43" fmla="*/ 19 h 46"/>
                  <a:gd name="T44" fmla="*/ 32 w 33"/>
                  <a:gd name="T45" fmla="*/ 11 h 46"/>
                  <a:gd name="T46" fmla="*/ 26 w 33"/>
                  <a:gd name="T47" fmla="*/ 10 h 46"/>
                  <a:gd name="T48" fmla="*/ 28 w 33"/>
                  <a:gd name="T49" fmla="*/ 4 h 46"/>
                  <a:gd name="T50" fmla="*/ 33 w 33"/>
                  <a:gd name="T51" fmla="*/ 6 h 46"/>
                  <a:gd name="T52" fmla="*/ 32 w 33"/>
                  <a:gd name="T53" fmla="*/ 11 h 46"/>
                  <a:gd name="T54" fmla="*/ 13 w 33"/>
                  <a:gd name="T55" fmla="*/ 8 h 46"/>
                  <a:gd name="T56" fmla="*/ 10 w 33"/>
                  <a:gd name="T57" fmla="*/ 3 h 46"/>
                  <a:gd name="T58" fmla="*/ 11 w 33"/>
                  <a:gd name="T59" fmla="*/ 3 h 46"/>
                  <a:gd name="T60" fmla="*/ 14 w 33"/>
                  <a:gd name="T61" fmla="*/ 1 h 46"/>
                  <a:gd name="T62" fmla="*/ 16 w 33"/>
                  <a:gd name="T63" fmla="*/ 0 h 46"/>
                  <a:gd name="T64" fmla="*/ 17 w 33"/>
                  <a:gd name="T65" fmla="*/ 6 h 46"/>
                  <a:gd name="T66" fmla="*/ 17 w 33"/>
                  <a:gd name="T67" fmla="*/ 6 h 46"/>
                  <a:gd name="T68" fmla="*/ 13 w 33"/>
                  <a:gd name="T6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46">
                    <a:moveTo>
                      <a:pt x="23" y="46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5"/>
                      <a:pt x="16" y="4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5"/>
                      <a:pt x="23" y="46"/>
                      <a:pt x="23" y="46"/>
                    </a:cubicBezTo>
                    <a:close/>
                    <a:moveTo>
                      <a:pt x="10" y="34"/>
                    </a:moveTo>
                    <a:cubicBezTo>
                      <a:pt x="9" y="32"/>
                      <a:pt x="9" y="31"/>
                      <a:pt x="9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31"/>
                      <a:pt x="15" y="32"/>
                    </a:cubicBezTo>
                    <a:lnTo>
                      <a:pt x="10" y="34"/>
                    </a:lnTo>
                    <a:close/>
                    <a:moveTo>
                      <a:pt x="2" y="19"/>
                    </a:moveTo>
                    <a:cubicBezTo>
                      <a:pt x="0" y="17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7" y="16"/>
                    </a:cubicBezTo>
                    <a:cubicBezTo>
                      <a:pt x="4" y="18"/>
                      <a:pt x="4" y="18"/>
                      <a:pt x="4" y="18"/>
                    </a:cubicBezTo>
                    <a:lnTo>
                      <a:pt x="2" y="19"/>
                    </a:lnTo>
                    <a:close/>
                    <a:moveTo>
                      <a:pt x="32" y="11"/>
                    </a:moveTo>
                    <a:cubicBezTo>
                      <a:pt x="32" y="11"/>
                      <a:pt x="29" y="11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5"/>
                      <a:pt x="33" y="6"/>
                      <a:pt x="33" y="6"/>
                    </a:cubicBezTo>
                    <a:lnTo>
                      <a:pt x="32" y="11"/>
                    </a:lnTo>
                    <a:close/>
                    <a:moveTo>
                      <a:pt x="13" y="8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5" y="7"/>
                      <a:pt x="1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îṧliḍe">
                <a:extLst>
                  <a:ext uri="{FF2B5EF4-FFF2-40B4-BE49-F238E27FC236}">
                    <a16:creationId xmlns:a16="http://schemas.microsoft.com/office/drawing/2014/main" xmlns="" id="{2FD1B1B8-AFF8-42DE-9C05-9E7B3D7D36CF}"/>
                  </a:ext>
                </a:extLst>
              </p:cNvPr>
              <p:cNvSpPr/>
              <p:nvPr/>
            </p:nvSpPr>
            <p:spPr bwMode="auto">
              <a:xfrm>
                <a:off x="4818063" y="4652963"/>
                <a:ext cx="177800" cy="212725"/>
              </a:xfrm>
              <a:custGeom>
                <a:avLst/>
                <a:gdLst>
                  <a:gd name="T0" fmla="*/ 23 w 83"/>
                  <a:gd name="T1" fmla="*/ 99 h 99"/>
                  <a:gd name="T2" fmla="*/ 25 w 83"/>
                  <a:gd name="T3" fmla="*/ 93 h 99"/>
                  <a:gd name="T4" fmla="*/ 26 w 83"/>
                  <a:gd name="T5" fmla="*/ 93 h 99"/>
                  <a:gd name="T6" fmla="*/ 25 w 83"/>
                  <a:gd name="T7" fmla="*/ 99 h 99"/>
                  <a:gd name="T8" fmla="*/ 38 w 83"/>
                  <a:gd name="T9" fmla="*/ 90 h 99"/>
                  <a:gd name="T10" fmla="*/ 45 w 83"/>
                  <a:gd name="T11" fmla="*/ 94 h 99"/>
                  <a:gd name="T12" fmla="*/ 2 w 83"/>
                  <a:gd name="T13" fmla="*/ 92 h 99"/>
                  <a:gd name="T14" fmla="*/ 5 w 83"/>
                  <a:gd name="T15" fmla="*/ 84 h 99"/>
                  <a:gd name="T16" fmla="*/ 2 w 83"/>
                  <a:gd name="T17" fmla="*/ 92 h 99"/>
                  <a:gd name="T18" fmla="*/ 17 w 83"/>
                  <a:gd name="T19" fmla="*/ 79 h 99"/>
                  <a:gd name="T20" fmla="*/ 21 w 83"/>
                  <a:gd name="T21" fmla="*/ 76 h 99"/>
                  <a:gd name="T22" fmla="*/ 24 w 83"/>
                  <a:gd name="T23" fmla="*/ 82 h 99"/>
                  <a:gd name="T24" fmla="*/ 51 w 83"/>
                  <a:gd name="T25" fmla="*/ 82 h 99"/>
                  <a:gd name="T26" fmla="*/ 47 w 83"/>
                  <a:gd name="T27" fmla="*/ 75 h 99"/>
                  <a:gd name="T28" fmla="*/ 51 w 83"/>
                  <a:gd name="T29" fmla="*/ 82 h 99"/>
                  <a:gd name="T30" fmla="*/ 8 w 83"/>
                  <a:gd name="T31" fmla="*/ 77 h 99"/>
                  <a:gd name="T32" fmla="*/ 15 w 83"/>
                  <a:gd name="T33" fmla="*/ 73 h 99"/>
                  <a:gd name="T34" fmla="*/ 14 w 83"/>
                  <a:gd name="T35" fmla="*/ 78 h 99"/>
                  <a:gd name="T36" fmla="*/ 41 w 83"/>
                  <a:gd name="T37" fmla="*/ 66 h 99"/>
                  <a:gd name="T38" fmla="*/ 40 w 83"/>
                  <a:gd name="T39" fmla="*/ 60 h 99"/>
                  <a:gd name="T40" fmla="*/ 46 w 83"/>
                  <a:gd name="T41" fmla="*/ 61 h 99"/>
                  <a:gd name="T42" fmla="*/ 41 w 83"/>
                  <a:gd name="T43" fmla="*/ 66 h 99"/>
                  <a:gd name="T44" fmla="*/ 41 w 83"/>
                  <a:gd name="T45" fmla="*/ 47 h 99"/>
                  <a:gd name="T46" fmla="*/ 45 w 83"/>
                  <a:gd name="T47" fmla="*/ 43 h 99"/>
                  <a:gd name="T48" fmla="*/ 46 w 83"/>
                  <a:gd name="T49" fmla="*/ 49 h 99"/>
                  <a:gd name="T50" fmla="*/ 59 w 83"/>
                  <a:gd name="T51" fmla="*/ 36 h 99"/>
                  <a:gd name="T52" fmla="*/ 65 w 83"/>
                  <a:gd name="T53" fmla="*/ 35 h 99"/>
                  <a:gd name="T54" fmla="*/ 65 w 83"/>
                  <a:gd name="T55" fmla="*/ 37 h 99"/>
                  <a:gd name="T56" fmla="*/ 63 w 83"/>
                  <a:gd name="T57" fmla="*/ 42 h 99"/>
                  <a:gd name="T58" fmla="*/ 66 w 83"/>
                  <a:gd name="T59" fmla="*/ 28 h 99"/>
                  <a:gd name="T60" fmla="*/ 73 w 83"/>
                  <a:gd name="T61" fmla="*/ 30 h 99"/>
                  <a:gd name="T62" fmla="*/ 69 w 83"/>
                  <a:gd name="T63" fmla="*/ 34 h 99"/>
                  <a:gd name="T64" fmla="*/ 51 w 83"/>
                  <a:gd name="T65" fmla="*/ 32 h 99"/>
                  <a:gd name="T66" fmla="*/ 45 w 83"/>
                  <a:gd name="T67" fmla="*/ 31 h 99"/>
                  <a:gd name="T68" fmla="*/ 51 w 83"/>
                  <a:gd name="T69" fmla="*/ 26 h 99"/>
                  <a:gd name="T70" fmla="*/ 51 w 83"/>
                  <a:gd name="T71" fmla="*/ 32 h 99"/>
                  <a:gd name="T72" fmla="*/ 57 w 83"/>
                  <a:gd name="T73" fmla="*/ 24 h 99"/>
                  <a:gd name="T74" fmla="*/ 57 w 83"/>
                  <a:gd name="T75" fmla="*/ 18 h 99"/>
                  <a:gd name="T76" fmla="*/ 58 w 83"/>
                  <a:gd name="T77" fmla="*/ 23 h 99"/>
                  <a:gd name="T78" fmla="*/ 78 w 83"/>
                  <a:gd name="T79" fmla="*/ 22 h 99"/>
                  <a:gd name="T80" fmla="*/ 75 w 83"/>
                  <a:gd name="T81" fmla="*/ 16 h 99"/>
                  <a:gd name="T82" fmla="*/ 81 w 83"/>
                  <a:gd name="T83" fmla="*/ 16 h 99"/>
                  <a:gd name="T84" fmla="*/ 78 w 83"/>
                  <a:gd name="T85" fmla="*/ 8 h 99"/>
                  <a:gd name="T86" fmla="*/ 82 w 83"/>
                  <a:gd name="T87" fmla="*/ 0 h 99"/>
                  <a:gd name="T88" fmla="*/ 78 w 83"/>
                  <a:gd name="T8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99">
                    <a:moveTo>
                      <a:pt x="25" y="99"/>
                    </a:moveTo>
                    <a:cubicBezTo>
                      <a:pt x="24" y="99"/>
                      <a:pt x="24" y="99"/>
                      <a:pt x="23" y="99"/>
                    </a:cubicBezTo>
                    <a:cubicBezTo>
                      <a:pt x="21" y="98"/>
                      <a:pt x="20" y="97"/>
                      <a:pt x="19" y="95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4" y="93"/>
                      <a:pt x="24" y="93"/>
                    </a:cubicBezTo>
                    <a:cubicBezTo>
                      <a:pt x="25" y="93"/>
                      <a:pt x="26" y="93"/>
                      <a:pt x="26" y="93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7" y="99"/>
                      <a:pt x="26" y="99"/>
                      <a:pt x="25" y="99"/>
                    </a:cubicBezTo>
                    <a:close/>
                    <a:moveTo>
                      <a:pt x="38" y="96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40" y="90"/>
                      <a:pt x="41" y="89"/>
                      <a:pt x="42" y="8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5"/>
                      <a:pt x="41" y="96"/>
                      <a:pt x="38" y="96"/>
                    </a:cubicBezTo>
                    <a:close/>
                    <a:moveTo>
                      <a:pt x="2" y="92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90"/>
                      <a:pt x="8" y="90"/>
                      <a:pt x="8" y="90"/>
                    </a:cubicBezTo>
                    <a:lnTo>
                      <a:pt x="2" y="92"/>
                    </a:lnTo>
                    <a:close/>
                    <a:moveTo>
                      <a:pt x="19" y="83"/>
                    </a:moveTo>
                    <a:cubicBezTo>
                      <a:pt x="18" y="81"/>
                      <a:pt x="18" y="81"/>
                      <a:pt x="17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8"/>
                      <a:pt x="24" y="79"/>
                      <a:pt x="24" y="82"/>
                    </a:cubicBezTo>
                    <a:lnTo>
                      <a:pt x="19" y="83"/>
                    </a:lnTo>
                    <a:close/>
                    <a:moveTo>
                      <a:pt x="51" y="82"/>
                    </a:move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78"/>
                      <a:pt x="47" y="76"/>
                      <a:pt x="47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7"/>
                      <a:pt x="52" y="79"/>
                      <a:pt x="51" y="82"/>
                    </a:cubicBezTo>
                    <a:close/>
                    <a:moveTo>
                      <a:pt x="8" y="78"/>
                    </a:moveTo>
                    <a:cubicBezTo>
                      <a:pt x="8" y="77"/>
                      <a:pt x="8" y="77"/>
                      <a:pt x="8" y="77"/>
                    </a:cubicBezTo>
                    <a:cubicBezTo>
                      <a:pt x="8" y="75"/>
                      <a:pt x="9" y="73"/>
                      <a:pt x="9" y="71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4"/>
                      <a:pt x="14" y="75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lnTo>
                      <a:pt x="8" y="78"/>
                    </a:lnTo>
                    <a:close/>
                    <a:moveTo>
                      <a:pt x="41" y="66"/>
                    </a:moveTo>
                    <a:cubicBezTo>
                      <a:pt x="40" y="65"/>
                      <a:pt x="40" y="63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2"/>
                      <a:pt x="46" y="63"/>
                      <a:pt x="47" y="64"/>
                    </a:cubicBezTo>
                    <a:lnTo>
                      <a:pt x="41" y="66"/>
                    </a:lnTo>
                    <a:close/>
                    <a:moveTo>
                      <a:pt x="46" y="49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6"/>
                      <a:pt x="42" y="45"/>
                      <a:pt x="43" y="44"/>
                    </a:cubicBezTo>
                    <a:cubicBezTo>
                      <a:pt x="45" y="44"/>
                      <a:pt x="45" y="43"/>
                      <a:pt x="45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7"/>
                      <a:pt x="48" y="48"/>
                      <a:pt x="46" y="49"/>
                    </a:cubicBezTo>
                    <a:close/>
                    <a:moveTo>
                      <a:pt x="63" y="42"/>
                    </a:moveTo>
                    <a:cubicBezTo>
                      <a:pt x="61" y="42"/>
                      <a:pt x="59" y="41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lnTo>
                      <a:pt x="63" y="42"/>
                    </a:lnTo>
                    <a:close/>
                    <a:moveTo>
                      <a:pt x="69" y="34"/>
                    </a:moveTo>
                    <a:cubicBezTo>
                      <a:pt x="67" y="32"/>
                      <a:pt x="66" y="30"/>
                      <a:pt x="66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9"/>
                      <a:pt x="73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lose/>
                    <a:moveTo>
                      <a:pt x="51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8"/>
                      <a:pt x="51" y="29"/>
                      <a:pt x="51" y="31"/>
                    </a:cubicBezTo>
                    <a:lnTo>
                      <a:pt x="51" y="32"/>
                    </a:lnTo>
                    <a:close/>
                    <a:moveTo>
                      <a:pt x="58" y="24"/>
                    </a:moveTo>
                    <a:cubicBezTo>
                      <a:pt x="58" y="24"/>
                      <a:pt x="58" y="24"/>
                      <a:pt x="57" y="24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8"/>
                      <a:pt x="57" y="18"/>
                    </a:cubicBezTo>
                    <a:cubicBezTo>
                      <a:pt x="62" y="18"/>
                      <a:pt x="64" y="20"/>
                      <a:pt x="6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4"/>
                      <a:pt x="58" y="24"/>
                    </a:cubicBezTo>
                    <a:close/>
                    <a:moveTo>
                      <a:pt x="78" y="2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5"/>
                      <a:pt x="81" y="16"/>
                    </a:cubicBezTo>
                    <a:cubicBezTo>
                      <a:pt x="81" y="19"/>
                      <a:pt x="79" y="21"/>
                      <a:pt x="78" y="22"/>
                    </a:cubicBezTo>
                    <a:close/>
                    <a:moveTo>
                      <a:pt x="78" y="8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78" y="1"/>
                      <a:pt x="81" y="1"/>
                      <a:pt x="82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0" y="7"/>
                      <a:pt x="78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îsļîde">
                <a:extLst>
                  <a:ext uri="{FF2B5EF4-FFF2-40B4-BE49-F238E27FC236}">
                    <a16:creationId xmlns:a16="http://schemas.microsoft.com/office/drawing/2014/main" xmlns="" id="{EEA6B3E5-6617-4593-82B4-2944474A3D94}"/>
                  </a:ext>
                </a:extLst>
              </p:cNvPr>
              <p:cNvSpPr/>
              <p:nvPr/>
            </p:nvSpPr>
            <p:spPr bwMode="auto">
              <a:xfrm>
                <a:off x="5021263" y="4745038"/>
                <a:ext cx="153988" cy="220663"/>
              </a:xfrm>
              <a:custGeom>
                <a:avLst/>
                <a:gdLst>
                  <a:gd name="T0" fmla="*/ 66 w 72"/>
                  <a:gd name="T1" fmla="*/ 98 h 103"/>
                  <a:gd name="T2" fmla="*/ 72 w 72"/>
                  <a:gd name="T3" fmla="*/ 98 h 103"/>
                  <a:gd name="T4" fmla="*/ 67 w 72"/>
                  <a:gd name="T5" fmla="*/ 103 h 103"/>
                  <a:gd name="T6" fmla="*/ 60 w 72"/>
                  <a:gd name="T7" fmla="*/ 91 h 103"/>
                  <a:gd name="T8" fmla="*/ 62 w 72"/>
                  <a:gd name="T9" fmla="*/ 86 h 103"/>
                  <a:gd name="T10" fmla="*/ 66 w 72"/>
                  <a:gd name="T11" fmla="*/ 88 h 103"/>
                  <a:gd name="T12" fmla="*/ 60 w 72"/>
                  <a:gd name="T13" fmla="*/ 81 h 103"/>
                  <a:gd name="T14" fmla="*/ 56 w 72"/>
                  <a:gd name="T15" fmla="*/ 76 h 103"/>
                  <a:gd name="T16" fmla="*/ 61 w 72"/>
                  <a:gd name="T17" fmla="*/ 74 h 103"/>
                  <a:gd name="T18" fmla="*/ 60 w 72"/>
                  <a:gd name="T19" fmla="*/ 81 h 103"/>
                  <a:gd name="T20" fmla="*/ 47 w 72"/>
                  <a:gd name="T21" fmla="*/ 64 h 103"/>
                  <a:gd name="T22" fmla="*/ 55 w 72"/>
                  <a:gd name="T23" fmla="*/ 64 h 103"/>
                  <a:gd name="T24" fmla="*/ 53 w 72"/>
                  <a:gd name="T25" fmla="*/ 64 h 103"/>
                  <a:gd name="T26" fmla="*/ 49 w 72"/>
                  <a:gd name="T27" fmla="*/ 67 h 103"/>
                  <a:gd name="T28" fmla="*/ 60 w 72"/>
                  <a:gd name="T29" fmla="*/ 56 h 103"/>
                  <a:gd name="T30" fmla="*/ 61 w 72"/>
                  <a:gd name="T31" fmla="*/ 51 h 103"/>
                  <a:gd name="T32" fmla="*/ 66 w 72"/>
                  <a:gd name="T33" fmla="*/ 51 h 103"/>
                  <a:gd name="T34" fmla="*/ 7 w 72"/>
                  <a:gd name="T35" fmla="*/ 49 h 103"/>
                  <a:gd name="T36" fmla="*/ 3 w 72"/>
                  <a:gd name="T37" fmla="*/ 42 h 103"/>
                  <a:gd name="T38" fmla="*/ 7 w 72"/>
                  <a:gd name="T39" fmla="*/ 49 h 103"/>
                  <a:gd name="T40" fmla="*/ 54 w 72"/>
                  <a:gd name="T41" fmla="*/ 41 h 103"/>
                  <a:gd name="T42" fmla="*/ 58 w 72"/>
                  <a:gd name="T43" fmla="*/ 36 h 103"/>
                  <a:gd name="T44" fmla="*/ 60 w 72"/>
                  <a:gd name="T45" fmla="*/ 43 h 103"/>
                  <a:gd name="T46" fmla="*/ 2 w 72"/>
                  <a:gd name="T47" fmla="*/ 33 h 103"/>
                  <a:gd name="T48" fmla="*/ 0 w 72"/>
                  <a:gd name="T49" fmla="*/ 27 h 103"/>
                  <a:gd name="T50" fmla="*/ 6 w 72"/>
                  <a:gd name="T51" fmla="*/ 28 h 103"/>
                  <a:gd name="T52" fmla="*/ 6 w 72"/>
                  <a:gd name="T53" fmla="*/ 29 h 103"/>
                  <a:gd name="T54" fmla="*/ 2 w 72"/>
                  <a:gd name="T55" fmla="*/ 33 h 103"/>
                  <a:gd name="T56" fmla="*/ 47 w 72"/>
                  <a:gd name="T57" fmla="*/ 25 h 103"/>
                  <a:gd name="T58" fmla="*/ 49 w 72"/>
                  <a:gd name="T59" fmla="*/ 19 h 103"/>
                  <a:gd name="T60" fmla="*/ 53 w 72"/>
                  <a:gd name="T61" fmla="*/ 26 h 103"/>
                  <a:gd name="T62" fmla="*/ 15 w 72"/>
                  <a:gd name="T63" fmla="*/ 26 h 103"/>
                  <a:gd name="T64" fmla="*/ 15 w 72"/>
                  <a:gd name="T65" fmla="*/ 18 h 103"/>
                  <a:gd name="T66" fmla="*/ 21 w 72"/>
                  <a:gd name="T67" fmla="*/ 20 h 103"/>
                  <a:gd name="T68" fmla="*/ 18 w 72"/>
                  <a:gd name="T69" fmla="*/ 23 h 103"/>
                  <a:gd name="T70" fmla="*/ 44 w 72"/>
                  <a:gd name="T71" fmla="*/ 20 h 103"/>
                  <a:gd name="T72" fmla="*/ 38 w 72"/>
                  <a:gd name="T73" fmla="*/ 17 h 103"/>
                  <a:gd name="T74" fmla="*/ 44 w 72"/>
                  <a:gd name="T75" fmla="*/ 13 h 103"/>
                  <a:gd name="T76" fmla="*/ 44 w 72"/>
                  <a:gd name="T77" fmla="*/ 16 h 103"/>
                  <a:gd name="T78" fmla="*/ 44 w 72"/>
                  <a:gd name="T79" fmla="*/ 20 h 103"/>
                  <a:gd name="T80" fmla="*/ 21 w 72"/>
                  <a:gd name="T81" fmla="*/ 7 h 103"/>
                  <a:gd name="T82" fmla="*/ 24 w 72"/>
                  <a:gd name="T83" fmla="*/ 3 h 103"/>
                  <a:gd name="T84" fmla="*/ 29 w 72"/>
                  <a:gd name="T85" fmla="*/ 6 h 103"/>
                  <a:gd name="T86" fmla="*/ 37 w 72"/>
                  <a:gd name="T87" fmla="*/ 7 h 103"/>
                  <a:gd name="T88" fmla="*/ 32 w 72"/>
                  <a:gd name="T89" fmla="*/ 5 h 103"/>
                  <a:gd name="T90" fmla="*/ 32 w 72"/>
                  <a:gd name="T91" fmla="*/ 1 h 103"/>
                  <a:gd name="T92" fmla="*/ 38 w 72"/>
                  <a:gd name="T93" fmla="*/ 3 h 103"/>
                  <a:gd name="T94" fmla="*/ 37 w 72"/>
                  <a:gd name="T9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" h="103">
                    <a:moveTo>
                      <a:pt x="67" y="103"/>
                    </a:moveTo>
                    <a:cubicBezTo>
                      <a:pt x="66" y="101"/>
                      <a:pt x="66" y="99"/>
                      <a:pt x="66" y="98"/>
                    </a:cubicBezTo>
                    <a:cubicBezTo>
                      <a:pt x="66" y="97"/>
                      <a:pt x="66" y="96"/>
                      <a:pt x="67" y="95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1" y="98"/>
                      <a:pt x="72" y="99"/>
                      <a:pt x="72" y="101"/>
                    </a:cubicBezTo>
                    <a:lnTo>
                      <a:pt x="67" y="103"/>
                    </a:lnTo>
                    <a:close/>
                    <a:moveTo>
                      <a:pt x="65" y="93"/>
                    </a:moveTo>
                    <a:cubicBezTo>
                      <a:pt x="63" y="93"/>
                      <a:pt x="61" y="93"/>
                      <a:pt x="60" y="91"/>
                    </a:cubicBezTo>
                    <a:cubicBezTo>
                      <a:pt x="59" y="91"/>
                      <a:pt x="59" y="91"/>
                      <a:pt x="58" y="9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3" y="87"/>
                    </a:cubicBezTo>
                    <a:cubicBezTo>
                      <a:pt x="64" y="87"/>
                      <a:pt x="65" y="88"/>
                      <a:pt x="66" y="88"/>
                    </a:cubicBezTo>
                    <a:lnTo>
                      <a:pt x="65" y="93"/>
                    </a:lnTo>
                    <a:close/>
                    <a:moveTo>
                      <a:pt x="60" y="81"/>
                    </a:moveTo>
                    <a:cubicBezTo>
                      <a:pt x="59" y="80"/>
                      <a:pt x="57" y="79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2" y="75"/>
                      <a:pt x="63" y="76"/>
                      <a:pt x="64" y="77"/>
                    </a:cubicBezTo>
                    <a:lnTo>
                      <a:pt x="60" y="81"/>
                    </a:lnTo>
                    <a:close/>
                    <a:moveTo>
                      <a:pt x="49" y="67"/>
                    </a:move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3"/>
                      <a:pt x="48" y="60"/>
                      <a:pt x="53" y="59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lnTo>
                      <a:pt x="49" y="67"/>
                    </a:lnTo>
                    <a:close/>
                    <a:moveTo>
                      <a:pt x="66" y="57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1" y="53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3"/>
                      <a:pt x="66" y="55"/>
                      <a:pt x="66" y="57"/>
                    </a:cubicBezTo>
                    <a:close/>
                    <a:moveTo>
                      <a:pt x="7" y="49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5"/>
                      <a:pt x="3" y="44"/>
                      <a:pt x="3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4"/>
                      <a:pt x="8" y="47"/>
                      <a:pt x="7" y="49"/>
                    </a:cubicBezTo>
                    <a:close/>
                    <a:moveTo>
                      <a:pt x="54" y="43"/>
                    </a:move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60" y="38"/>
                      <a:pt x="60" y="41"/>
                    </a:cubicBezTo>
                    <a:cubicBezTo>
                      <a:pt x="60" y="42"/>
                      <a:pt x="60" y="42"/>
                      <a:pt x="60" y="43"/>
                    </a:cubicBezTo>
                    <a:lnTo>
                      <a:pt x="54" y="43"/>
                    </a:lnTo>
                    <a:close/>
                    <a:moveTo>
                      <a:pt x="2" y="33"/>
                    </a:moveTo>
                    <a:cubicBezTo>
                      <a:pt x="1" y="32"/>
                      <a:pt x="0" y="31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2" y="33"/>
                    </a:lnTo>
                    <a:close/>
                    <a:moveTo>
                      <a:pt x="48" y="29"/>
                    </a:moveTo>
                    <a:cubicBezTo>
                      <a:pt x="48" y="28"/>
                      <a:pt x="47" y="26"/>
                      <a:pt x="47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4"/>
                      <a:pt x="53" y="25"/>
                      <a:pt x="53" y="26"/>
                    </a:cubicBezTo>
                    <a:lnTo>
                      <a:pt x="48" y="29"/>
                    </a:lnTo>
                    <a:close/>
                    <a:moveTo>
                      <a:pt x="15" y="26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1"/>
                      <a:pt x="19" y="22"/>
                      <a:pt x="19" y="22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7" y="24"/>
                      <a:pt x="16" y="25"/>
                      <a:pt x="15" y="26"/>
                    </a:cubicBezTo>
                    <a:close/>
                    <a:moveTo>
                      <a:pt x="44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8"/>
                      <a:pt x="38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4" y="17"/>
                      <a:pt x="44" y="18"/>
                    </a:cubicBezTo>
                    <a:cubicBezTo>
                      <a:pt x="44" y="19"/>
                      <a:pt x="44" y="19"/>
                      <a:pt x="44" y="20"/>
                    </a:cubicBezTo>
                    <a:close/>
                    <a:moveTo>
                      <a:pt x="25" y="11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6"/>
                      <a:pt x="23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8"/>
                      <a:pt x="27" y="10"/>
                      <a:pt x="25" y="11"/>
                    </a:cubicBezTo>
                    <a:close/>
                    <a:moveTo>
                      <a:pt x="37" y="7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"/>
                      <a:pt x="38" y="5"/>
                      <a:pt x="38" y="6"/>
                    </a:cubicBezTo>
                    <a:cubicBezTo>
                      <a:pt x="38" y="6"/>
                      <a:pt x="38" y="7"/>
                      <a:pt x="3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îşḻîďé">
                <a:extLst>
                  <a:ext uri="{FF2B5EF4-FFF2-40B4-BE49-F238E27FC236}">
                    <a16:creationId xmlns:a16="http://schemas.microsoft.com/office/drawing/2014/main" xmlns="" id="{1374D5DF-1095-440C-B4BB-DACDF189A886}"/>
                  </a:ext>
                </a:extLst>
              </p:cNvPr>
              <p:cNvSpPr/>
              <p:nvPr/>
            </p:nvSpPr>
            <p:spPr bwMode="auto">
              <a:xfrm>
                <a:off x="5181600" y="4926013"/>
                <a:ext cx="273050" cy="385763"/>
              </a:xfrm>
              <a:custGeom>
                <a:avLst/>
                <a:gdLst>
                  <a:gd name="T0" fmla="*/ 123 w 127"/>
                  <a:gd name="T1" fmla="*/ 179 h 180"/>
                  <a:gd name="T2" fmla="*/ 127 w 127"/>
                  <a:gd name="T3" fmla="*/ 175 h 180"/>
                  <a:gd name="T4" fmla="*/ 112 w 127"/>
                  <a:gd name="T5" fmla="*/ 178 h 180"/>
                  <a:gd name="T6" fmla="*/ 107 w 127"/>
                  <a:gd name="T7" fmla="*/ 171 h 180"/>
                  <a:gd name="T8" fmla="*/ 112 w 127"/>
                  <a:gd name="T9" fmla="*/ 178 h 180"/>
                  <a:gd name="T10" fmla="*/ 95 w 127"/>
                  <a:gd name="T11" fmla="*/ 165 h 180"/>
                  <a:gd name="T12" fmla="*/ 102 w 127"/>
                  <a:gd name="T13" fmla="*/ 166 h 180"/>
                  <a:gd name="T14" fmla="*/ 89 w 127"/>
                  <a:gd name="T15" fmla="*/ 160 h 180"/>
                  <a:gd name="T16" fmla="*/ 87 w 127"/>
                  <a:gd name="T17" fmla="*/ 152 h 180"/>
                  <a:gd name="T18" fmla="*/ 89 w 127"/>
                  <a:gd name="T19" fmla="*/ 160 h 180"/>
                  <a:gd name="T20" fmla="*/ 82 w 127"/>
                  <a:gd name="T21" fmla="*/ 142 h 180"/>
                  <a:gd name="T22" fmla="*/ 90 w 127"/>
                  <a:gd name="T23" fmla="*/ 143 h 180"/>
                  <a:gd name="T24" fmla="*/ 74 w 127"/>
                  <a:gd name="T25" fmla="*/ 134 h 180"/>
                  <a:gd name="T26" fmla="*/ 70 w 127"/>
                  <a:gd name="T27" fmla="*/ 130 h 180"/>
                  <a:gd name="T28" fmla="*/ 76 w 127"/>
                  <a:gd name="T29" fmla="*/ 130 h 180"/>
                  <a:gd name="T30" fmla="*/ 75 w 127"/>
                  <a:gd name="T31" fmla="*/ 128 h 180"/>
                  <a:gd name="T32" fmla="*/ 74 w 127"/>
                  <a:gd name="T33" fmla="*/ 134 h 180"/>
                  <a:gd name="T34" fmla="*/ 79 w 127"/>
                  <a:gd name="T35" fmla="*/ 118 h 180"/>
                  <a:gd name="T36" fmla="*/ 71 w 127"/>
                  <a:gd name="T37" fmla="*/ 118 h 180"/>
                  <a:gd name="T38" fmla="*/ 75 w 127"/>
                  <a:gd name="T39" fmla="*/ 114 h 180"/>
                  <a:gd name="T40" fmla="*/ 79 w 127"/>
                  <a:gd name="T41" fmla="*/ 115 h 180"/>
                  <a:gd name="T42" fmla="*/ 80 w 127"/>
                  <a:gd name="T43" fmla="*/ 113 h 180"/>
                  <a:gd name="T44" fmla="*/ 83 w 127"/>
                  <a:gd name="T45" fmla="*/ 119 h 180"/>
                  <a:gd name="T46" fmla="*/ 71 w 127"/>
                  <a:gd name="T47" fmla="*/ 105 h 180"/>
                  <a:gd name="T48" fmla="*/ 72 w 127"/>
                  <a:gd name="T49" fmla="*/ 98 h 180"/>
                  <a:gd name="T50" fmla="*/ 71 w 127"/>
                  <a:gd name="T51" fmla="*/ 105 h 180"/>
                  <a:gd name="T52" fmla="*/ 60 w 127"/>
                  <a:gd name="T53" fmla="*/ 94 h 180"/>
                  <a:gd name="T54" fmla="*/ 61 w 127"/>
                  <a:gd name="T55" fmla="*/ 87 h 180"/>
                  <a:gd name="T56" fmla="*/ 66 w 127"/>
                  <a:gd name="T57" fmla="*/ 91 h 180"/>
                  <a:gd name="T58" fmla="*/ 60 w 127"/>
                  <a:gd name="T59" fmla="*/ 82 h 180"/>
                  <a:gd name="T60" fmla="*/ 57 w 127"/>
                  <a:gd name="T61" fmla="*/ 77 h 180"/>
                  <a:gd name="T62" fmla="*/ 63 w 127"/>
                  <a:gd name="T63" fmla="*/ 77 h 180"/>
                  <a:gd name="T64" fmla="*/ 60 w 127"/>
                  <a:gd name="T65" fmla="*/ 82 h 180"/>
                  <a:gd name="T66" fmla="*/ 47 w 127"/>
                  <a:gd name="T67" fmla="*/ 66 h 180"/>
                  <a:gd name="T68" fmla="*/ 52 w 127"/>
                  <a:gd name="T69" fmla="*/ 62 h 180"/>
                  <a:gd name="T70" fmla="*/ 54 w 127"/>
                  <a:gd name="T71" fmla="*/ 68 h 180"/>
                  <a:gd name="T72" fmla="*/ 42 w 127"/>
                  <a:gd name="T73" fmla="*/ 54 h 180"/>
                  <a:gd name="T74" fmla="*/ 43 w 127"/>
                  <a:gd name="T75" fmla="*/ 45 h 180"/>
                  <a:gd name="T76" fmla="*/ 42 w 127"/>
                  <a:gd name="T77" fmla="*/ 54 h 180"/>
                  <a:gd name="T78" fmla="*/ 35 w 127"/>
                  <a:gd name="T79" fmla="*/ 38 h 180"/>
                  <a:gd name="T80" fmla="*/ 35 w 127"/>
                  <a:gd name="T81" fmla="*/ 34 h 180"/>
                  <a:gd name="T82" fmla="*/ 40 w 127"/>
                  <a:gd name="T83" fmla="*/ 31 h 180"/>
                  <a:gd name="T84" fmla="*/ 41 w 127"/>
                  <a:gd name="T85" fmla="*/ 35 h 180"/>
                  <a:gd name="T86" fmla="*/ 41 w 127"/>
                  <a:gd name="T87" fmla="*/ 38 h 180"/>
                  <a:gd name="T88" fmla="*/ 28 w 127"/>
                  <a:gd name="T89" fmla="*/ 22 h 180"/>
                  <a:gd name="T90" fmla="*/ 32 w 127"/>
                  <a:gd name="T91" fmla="*/ 16 h 180"/>
                  <a:gd name="T92" fmla="*/ 34 w 127"/>
                  <a:gd name="T93" fmla="*/ 22 h 180"/>
                  <a:gd name="T94" fmla="*/ 5 w 127"/>
                  <a:gd name="T95" fmla="*/ 17 h 180"/>
                  <a:gd name="T96" fmla="*/ 2 w 127"/>
                  <a:gd name="T97" fmla="*/ 10 h 180"/>
                  <a:gd name="T98" fmla="*/ 5 w 127"/>
                  <a:gd name="T99" fmla="*/ 17 h 180"/>
                  <a:gd name="T100" fmla="*/ 8 w 127"/>
                  <a:gd name="T101" fmla="*/ 10 h 180"/>
                  <a:gd name="T102" fmla="*/ 14 w 127"/>
                  <a:gd name="T103" fmla="*/ 10 h 180"/>
                  <a:gd name="T104" fmla="*/ 15 w 127"/>
                  <a:gd name="T105" fmla="*/ 16 h 180"/>
                  <a:gd name="T106" fmla="*/ 23 w 127"/>
                  <a:gd name="T107" fmla="*/ 6 h 180"/>
                  <a:gd name="T108" fmla="*/ 23 w 127"/>
                  <a:gd name="T109" fmla="*/ 5 h 180"/>
                  <a:gd name="T110" fmla="*/ 23 w 127"/>
                  <a:gd name="T111" fmla="*/ 0 h 180"/>
                  <a:gd name="T112" fmla="*/ 28 w 127"/>
                  <a:gd name="T113" fmla="*/ 5 h 180"/>
                  <a:gd name="T114" fmla="*/ 23 w 127"/>
                  <a:gd name="T115" fmla="*/ 5 h 180"/>
                  <a:gd name="T116" fmla="*/ 23 w 127"/>
                  <a:gd name="T117" fmla="*/ 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80">
                    <a:moveTo>
                      <a:pt x="125" y="180"/>
                    </a:moveTo>
                    <a:cubicBezTo>
                      <a:pt x="124" y="180"/>
                      <a:pt x="124" y="180"/>
                      <a:pt x="123" y="179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4"/>
                      <a:pt x="127" y="174"/>
                      <a:pt x="127" y="175"/>
                    </a:cubicBezTo>
                    <a:lnTo>
                      <a:pt x="125" y="180"/>
                    </a:lnTo>
                    <a:close/>
                    <a:moveTo>
                      <a:pt x="112" y="178"/>
                    </a:moveTo>
                    <a:cubicBezTo>
                      <a:pt x="110" y="178"/>
                      <a:pt x="108" y="177"/>
                      <a:pt x="106" y="177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9" y="172"/>
                      <a:pt x="111" y="172"/>
                      <a:pt x="112" y="172"/>
                    </a:cubicBezTo>
                    <a:lnTo>
                      <a:pt x="112" y="178"/>
                    </a:lnTo>
                    <a:close/>
                    <a:moveTo>
                      <a:pt x="96" y="167"/>
                    </a:moveTo>
                    <a:cubicBezTo>
                      <a:pt x="96" y="165"/>
                      <a:pt x="95" y="165"/>
                      <a:pt x="95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0" y="160"/>
                      <a:pt x="101" y="164"/>
                      <a:pt x="102" y="166"/>
                    </a:cubicBezTo>
                    <a:lnTo>
                      <a:pt x="96" y="167"/>
                    </a:lnTo>
                    <a:close/>
                    <a:moveTo>
                      <a:pt x="89" y="160"/>
                    </a:moveTo>
                    <a:cubicBezTo>
                      <a:pt x="83" y="160"/>
                      <a:pt x="83" y="160"/>
                      <a:pt x="83" y="160"/>
                    </a:cubicBezTo>
                    <a:cubicBezTo>
                      <a:pt x="83" y="156"/>
                      <a:pt x="84" y="154"/>
                      <a:pt x="87" y="152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89" y="158"/>
                      <a:pt x="89" y="158"/>
                      <a:pt x="89" y="160"/>
                    </a:cubicBezTo>
                    <a:close/>
                    <a:moveTo>
                      <a:pt x="85" y="147"/>
                    </a:moveTo>
                    <a:cubicBezTo>
                      <a:pt x="84" y="145"/>
                      <a:pt x="83" y="143"/>
                      <a:pt x="82" y="142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40"/>
                      <a:pt x="89" y="142"/>
                      <a:pt x="90" y="143"/>
                    </a:cubicBezTo>
                    <a:lnTo>
                      <a:pt x="85" y="147"/>
                    </a:lnTo>
                    <a:close/>
                    <a:moveTo>
                      <a:pt x="74" y="134"/>
                    </a:moveTo>
                    <a:cubicBezTo>
                      <a:pt x="73" y="134"/>
                      <a:pt x="73" y="133"/>
                      <a:pt x="72" y="133"/>
                    </a:cubicBezTo>
                    <a:cubicBezTo>
                      <a:pt x="71" y="133"/>
                      <a:pt x="70" y="131"/>
                      <a:pt x="70" y="130"/>
                    </a:cubicBezTo>
                    <a:cubicBezTo>
                      <a:pt x="70" y="128"/>
                      <a:pt x="71" y="127"/>
                      <a:pt x="72" y="126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5" y="128"/>
                      <a:pt x="75" y="128"/>
                    </a:cubicBezTo>
                    <a:cubicBezTo>
                      <a:pt x="75" y="128"/>
                      <a:pt x="76" y="129"/>
                      <a:pt x="78" y="130"/>
                    </a:cubicBezTo>
                    <a:lnTo>
                      <a:pt x="74" y="134"/>
                    </a:lnTo>
                    <a:close/>
                    <a:moveTo>
                      <a:pt x="82" y="120"/>
                    </a:moveTo>
                    <a:cubicBezTo>
                      <a:pt x="79" y="118"/>
                      <a:pt x="79" y="118"/>
                      <a:pt x="79" y="118"/>
                    </a:cubicBezTo>
                    <a:cubicBezTo>
                      <a:pt x="77" y="120"/>
                      <a:pt x="74" y="120"/>
                      <a:pt x="72" y="119"/>
                    </a:cubicBezTo>
                    <a:cubicBezTo>
                      <a:pt x="71" y="119"/>
                      <a:pt x="71" y="118"/>
                      <a:pt x="71" y="118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80" y="114"/>
                      <a:pt x="80" y="113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6"/>
                      <a:pt x="84" y="118"/>
                      <a:pt x="83" y="119"/>
                    </a:cubicBezTo>
                    <a:cubicBezTo>
                      <a:pt x="83" y="119"/>
                      <a:pt x="83" y="120"/>
                      <a:pt x="82" y="120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0" y="103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6" y="99"/>
                      <a:pt x="77" y="103"/>
                      <a:pt x="77" y="104"/>
                    </a:cubicBezTo>
                    <a:lnTo>
                      <a:pt x="71" y="105"/>
                    </a:lnTo>
                    <a:close/>
                    <a:moveTo>
                      <a:pt x="61" y="95"/>
                    </a:moveTo>
                    <a:cubicBezTo>
                      <a:pt x="61" y="95"/>
                      <a:pt x="60" y="94"/>
                      <a:pt x="60" y="94"/>
                    </a:cubicBezTo>
                    <a:cubicBezTo>
                      <a:pt x="59" y="93"/>
                      <a:pt x="58" y="92"/>
                      <a:pt x="57" y="91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3" y="89"/>
                      <a:pt x="64" y="89"/>
                    </a:cubicBezTo>
                    <a:cubicBezTo>
                      <a:pt x="64" y="90"/>
                      <a:pt x="65" y="91"/>
                      <a:pt x="66" y="91"/>
                    </a:cubicBezTo>
                    <a:lnTo>
                      <a:pt x="61" y="95"/>
                    </a:lnTo>
                    <a:close/>
                    <a:moveTo>
                      <a:pt x="60" y="82"/>
                    </a:move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7"/>
                      <a:pt x="57" y="77"/>
                      <a:pt x="57" y="77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4"/>
                      <a:pt x="63" y="75"/>
                      <a:pt x="63" y="77"/>
                    </a:cubicBezTo>
                    <a:cubicBezTo>
                      <a:pt x="63" y="78"/>
                      <a:pt x="63" y="79"/>
                      <a:pt x="61" y="81"/>
                    </a:cubicBezTo>
                    <a:cubicBezTo>
                      <a:pt x="61" y="81"/>
                      <a:pt x="61" y="81"/>
                      <a:pt x="60" y="82"/>
                    </a:cubicBezTo>
                    <a:close/>
                    <a:moveTo>
                      <a:pt x="48" y="69"/>
                    </a:moveTo>
                    <a:cubicBezTo>
                      <a:pt x="48" y="68"/>
                      <a:pt x="47" y="68"/>
                      <a:pt x="47" y="66"/>
                    </a:cubicBezTo>
                    <a:cubicBezTo>
                      <a:pt x="47" y="66"/>
                      <a:pt x="47" y="65"/>
                      <a:pt x="47" y="6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63"/>
                      <a:pt x="53" y="64"/>
                      <a:pt x="53" y="66"/>
                    </a:cubicBezTo>
                    <a:cubicBezTo>
                      <a:pt x="53" y="67"/>
                      <a:pt x="53" y="67"/>
                      <a:pt x="54" y="68"/>
                    </a:cubicBezTo>
                    <a:lnTo>
                      <a:pt x="48" y="69"/>
                    </a:lnTo>
                    <a:close/>
                    <a:moveTo>
                      <a:pt x="42" y="54"/>
                    </a:moveTo>
                    <a:cubicBezTo>
                      <a:pt x="41" y="52"/>
                      <a:pt x="40" y="51"/>
                      <a:pt x="39" y="5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5" y="47"/>
                      <a:pt x="47" y="50"/>
                      <a:pt x="47" y="51"/>
                    </a:cubicBezTo>
                    <a:lnTo>
                      <a:pt x="42" y="54"/>
                    </a:lnTo>
                    <a:close/>
                    <a:moveTo>
                      <a:pt x="41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2"/>
                      <a:pt x="41" y="33"/>
                      <a:pt x="41" y="34"/>
                    </a:cubicBezTo>
                    <a:cubicBezTo>
                      <a:pt x="41" y="34"/>
                      <a:pt x="41" y="35"/>
                      <a:pt x="41" y="35"/>
                    </a:cubicBezTo>
                    <a:cubicBezTo>
                      <a:pt x="41" y="36"/>
                      <a:pt x="41" y="37"/>
                      <a:pt x="41" y="37"/>
                    </a:cubicBezTo>
                    <a:lnTo>
                      <a:pt x="41" y="38"/>
                    </a:lnTo>
                    <a:close/>
                    <a:moveTo>
                      <a:pt x="28" y="23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19"/>
                      <a:pt x="26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28" y="23"/>
                    </a:lnTo>
                    <a:close/>
                    <a:moveTo>
                      <a:pt x="5" y="1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3"/>
                      <a:pt x="2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5" y="17"/>
                      <a:pt x="5" y="17"/>
                    </a:cubicBezTo>
                    <a:close/>
                    <a:moveTo>
                      <a:pt x="14" y="16"/>
                    </a:moveTo>
                    <a:cubicBezTo>
                      <a:pt x="12" y="16"/>
                      <a:pt x="9" y="15"/>
                      <a:pt x="8" y="1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23" y="6"/>
                    </a:moveTo>
                    <a:cubicBezTo>
                      <a:pt x="22" y="6"/>
                      <a:pt x="22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1"/>
                      <a:pt x="28" y="4"/>
                      <a:pt x="28" y="5"/>
                    </a:cubicBezTo>
                    <a:lnTo>
                      <a:pt x="23" y="6"/>
                    </a:ln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íṡḷîḋê">
                <a:extLst>
                  <a:ext uri="{FF2B5EF4-FFF2-40B4-BE49-F238E27FC236}">
                    <a16:creationId xmlns:a16="http://schemas.microsoft.com/office/drawing/2014/main" xmlns="" id="{29ACB3FE-0FD8-404B-BA86-345C65726F1E}"/>
                  </a:ext>
                </a:extLst>
              </p:cNvPr>
              <p:cNvSpPr/>
              <p:nvPr/>
            </p:nvSpPr>
            <p:spPr bwMode="auto">
              <a:xfrm>
                <a:off x="5724525" y="5033963"/>
                <a:ext cx="425450" cy="863600"/>
              </a:xfrm>
              <a:custGeom>
                <a:avLst/>
                <a:gdLst>
                  <a:gd name="T0" fmla="*/ 148 w 198"/>
                  <a:gd name="T1" fmla="*/ 388 h 403"/>
                  <a:gd name="T2" fmla="*/ 159 w 198"/>
                  <a:gd name="T3" fmla="*/ 383 h 403"/>
                  <a:gd name="T4" fmla="*/ 174 w 198"/>
                  <a:gd name="T5" fmla="*/ 372 h 403"/>
                  <a:gd name="T6" fmla="*/ 188 w 198"/>
                  <a:gd name="T7" fmla="*/ 377 h 403"/>
                  <a:gd name="T8" fmla="*/ 194 w 198"/>
                  <a:gd name="T9" fmla="*/ 354 h 403"/>
                  <a:gd name="T10" fmla="*/ 192 w 198"/>
                  <a:gd name="T11" fmla="*/ 342 h 403"/>
                  <a:gd name="T12" fmla="*/ 192 w 198"/>
                  <a:gd name="T13" fmla="*/ 343 h 403"/>
                  <a:gd name="T14" fmla="*/ 172 w 198"/>
                  <a:gd name="T15" fmla="*/ 330 h 403"/>
                  <a:gd name="T16" fmla="*/ 183 w 198"/>
                  <a:gd name="T17" fmla="*/ 329 h 403"/>
                  <a:gd name="T18" fmla="*/ 157 w 198"/>
                  <a:gd name="T19" fmla="*/ 327 h 403"/>
                  <a:gd name="T20" fmla="*/ 161 w 198"/>
                  <a:gd name="T21" fmla="*/ 323 h 403"/>
                  <a:gd name="T22" fmla="*/ 120 w 198"/>
                  <a:gd name="T23" fmla="*/ 320 h 403"/>
                  <a:gd name="T24" fmla="*/ 144 w 198"/>
                  <a:gd name="T25" fmla="*/ 323 h 403"/>
                  <a:gd name="T26" fmla="*/ 116 w 198"/>
                  <a:gd name="T27" fmla="*/ 313 h 403"/>
                  <a:gd name="T28" fmla="*/ 121 w 198"/>
                  <a:gd name="T29" fmla="*/ 315 h 403"/>
                  <a:gd name="T30" fmla="*/ 67 w 198"/>
                  <a:gd name="T31" fmla="*/ 300 h 403"/>
                  <a:gd name="T32" fmla="*/ 91 w 198"/>
                  <a:gd name="T33" fmla="*/ 294 h 403"/>
                  <a:gd name="T34" fmla="*/ 80 w 198"/>
                  <a:gd name="T35" fmla="*/ 286 h 403"/>
                  <a:gd name="T36" fmla="*/ 62 w 198"/>
                  <a:gd name="T37" fmla="*/ 279 h 403"/>
                  <a:gd name="T38" fmla="*/ 64 w 198"/>
                  <a:gd name="T39" fmla="*/ 265 h 403"/>
                  <a:gd name="T40" fmla="*/ 69 w 198"/>
                  <a:gd name="T41" fmla="*/ 250 h 403"/>
                  <a:gd name="T42" fmla="*/ 69 w 198"/>
                  <a:gd name="T43" fmla="*/ 232 h 403"/>
                  <a:gd name="T44" fmla="*/ 80 w 198"/>
                  <a:gd name="T45" fmla="*/ 220 h 403"/>
                  <a:gd name="T46" fmla="*/ 75 w 198"/>
                  <a:gd name="T47" fmla="*/ 209 h 403"/>
                  <a:gd name="T48" fmla="*/ 86 w 198"/>
                  <a:gd name="T49" fmla="*/ 215 h 403"/>
                  <a:gd name="T50" fmla="*/ 86 w 198"/>
                  <a:gd name="T51" fmla="*/ 216 h 403"/>
                  <a:gd name="T52" fmla="*/ 72 w 198"/>
                  <a:gd name="T53" fmla="*/ 198 h 403"/>
                  <a:gd name="T54" fmla="*/ 61 w 198"/>
                  <a:gd name="T55" fmla="*/ 194 h 403"/>
                  <a:gd name="T56" fmla="*/ 54 w 198"/>
                  <a:gd name="T57" fmla="*/ 177 h 403"/>
                  <a:gd name="T58" fmla="*/ 56 w 198"/>
                  <a:gd name="T59" fmla="*/ 161 h 403"/>
                  <a:gd name="T60" fmla="*/ 62 w 198"/>
                  <a:gd name="T61" fmla="*/ 144 h 403"/>
                  <a:gd name="T62" fmla="*/ 69 w 198"/>
                  <a:gd name="T63" fmla="*/ 134 h 403"/>
                  <a:gd name="T64" fmla="*/ 76 w 198"/>
                  <a:gd name="T65" fmla="*/ 120 h 403"/>
                  <a:gd name="T66" fmla="*/ 72 w 198"/>
                  <a:gd name="T67" fmla="*/ 104 h 403"/>
                  <a:gd name="T68" fmla="*/ 74 w 198"/>
                  <a:gd name="T69" fmla="*/ 108 h 403"/>
                  <a:gd name="T70" fmla="*/ 30 w 198"/>
                  <a:gd name="T71" fmla="*/ 100 h 403"/>
                  <a:gd name="T72" fmla="*/ 47 w 198"/>
                  <a:gd name="T73" fmla="*/ 98 h 403"/>
                  <a:gd name="T74" fmla="*/ 60 w 198"/>
                  <a:gd name="T75" fmla="*/ 91 h 403"/>
                  <a:gd name="T76" fmla="*/ 8 w 198"/>
                  <a:gd name="T77" fmla="*/ 90 h 403"/>
                  <a:gd name="T78" fmla="*/ 4 w 198"/>
                  <a:gd name="T79" fmla="*/ 77 h 403"/>
                  <a:gd name="T80" fmla="*/ 9 w 198"/>
                  <a:gd name="T81" fmla="*/ 62 h 403"/>
                  <a:gd name="T82" fmla="*/ 1 w 198"/>
                  <a:gd name="T83" fmla="*/ 53 h 403"/>
                  <a:gd name="T84" fmla="*/ 7 w 198"/>
                  <a:gd name="T85" fmla="*/ 53 h 403"/>
                  <a:gd name="T86" fmla="*/ 44 w 198"/>
                  <a:gd name="T87" fmla="*/ 41 h 403"/>
                  <a:gd name="T88" fmla="*/ 44 w 198"/>
                  <a:gd name="T89" fmla="*/ 41 h 403"/>
                  <a:gd name="T90" fmla="*/ 96 w 198"/>
                  <a:gd name="T91" fmla="*/ 39 h 403"/>
                  <a:gd name="T92" fmla="*/ 109 w 198"/>
                  <a:gd name="T93" fmla="*/ 37 h 403"/>
                  <a:gd name="T94" fmla="*/ 124 w 198"/>
                  <a:gd name="T95" fmla="*/ 29 h 403"/>
                  <a:gd name="T96" fmla="*/ 55 w 198"/>
                  <a:gd name="T97" fmla="*/ 26 h 403"/>
                  <a:gd name="T98" fmla="*/ 29 w 198"/>
                  <a:gd name="T99" fmla="*/ 25 h 403"/>
                  <a:gd name="T100" fmla="*/ 69 w 198"/>
                  <a:gd name="T101" fmla="*/ 29 h 403"/>
                  <a:gd name="T102" fmla="*/ 36 w 198"/>
                  <a:gd name="T103" fmla="*/ 24 h 403"/>
                  <a:gd name="T104" fmla="*/ 135 w 198"/>
                  <a:gd name="T105" fmla="*/ 22 h 403"/>
                  <a:gd name="T106" fmla="*/ 141 w 198"/>
                  <a:gd name="T107" fmla="*/ 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8" h="403">
                    <a:moveTo>
                      <a:pt x="138" y="403"/>
                    </a:moveTo>
                    <a:cubicBezTo>
                      <a:pt x="133" y="400"/>
                      <a:pt x="133" y="400"/>
                      <a:pt x="133" y="400"/>
                    </a:cubicBezTo>
                    <a:cubicBezTo>
                      <a:pt x="133" y="400"/>
                      <a:pt x="135" y="398"/>
                      <a:pt x="137" y="395"/>
                    </a:cubicBezTo>
                    <a:cubicBezTo>
                      <a:pt x="142" y="398"/>
                      <a:pt x="142" y="398"/>
                      <a:pt x="142" y="398"/>
                    </a:cubicBezTo>
                    <a:cubicBezTo>
                      <a:pt x="140" y="401"/>
                      <a:pt x="138" y="403"/>
                      <a:pt x="138" y="403"/>
                    </a:cubicBezTo>
                    <a:close/>
                    <a:moveTo>
                      <a:pt x="149" y="393"/>
                    </a:moveTo>
                    <a:cubicBezTo>
                      <a:pt x="148" y="388"/>
                      <a:pt x="148" y="388"/>
                      <a:pt x="148" y="388"/>
                    </a:cubicBezTo>
                    <a:cubicBezTo>
                      <a:pt x="148" y="388"/>
                      <a:pt x="148" y="389"/>
                      <a:pt x="148" y="389"/>
                    </a:cubicBezTo>
                    <a:cubicBezTo>
                      <a:pt x="148" y="387"/>
                      <a:pt x="148" y="387"/>
                      <a:pt x="148" y="387"/>
                    </a:cubicBezTo>
                    <a:cubicBezTo>
                      <a:pt x="153" y="385"/>
                      <a:pt x="153" y="385"/>
                      <a:pt x="153" y="385"/>
                    </a:cubicBezTo>
                    <a:cubicBezTo>
                      <a:pt x="153" y="386"/>
                      <a:pt x="153" y="386"/>
                      <a:pt x="153" y="386"/>
                    </a:cubicBezTo>
                    <a:cubicBezTo>
                      <a:pt x="154" y="387"/>
                      <a:pt x="154" y="388"/>
                      <a:pt x="154" y="389"/>
                    </a:cubicBezTo>
                    <a:cubicBezTo>
                      <a:pt x="154" y="391"/>
                      <a:pt x="152" y="393"/>
                      <a:pt x="149" y="393"/>
                    </a:cubicBezTo>
                    <a:close/>
                    <a:moveTo>
                      <a:pt x="159" y="383"/>
                    </a:moveTo>
                    <a:cubicBezTo>
                      <a:pt x="157" y="377"/>
                      <a:pt x="157" y="377"/>
                      <a:pt x="157" y="377"/>
                    </a:cubicBezTo>
                    <a:cubicBezTo>
                      <a:pt x="158" y="377"/>
                      <a:pt x="160" y="376"/>
                      <a:pt x="161" y="375"/>
                    </a:cubicBezTo>
                    <a:cubicBezTo>
                      <a:pt x="165" y="379"/>
                      <a:pt x="165" y="379"/>
                      <a:pt x="165" y="379"/>
                    </a:cubicBezTo>
                    <a:cubicBezTo>
                      <a:pt x="163" y="381"/>
                      <a:pt x="161" y="382"/>
                      <a:pt x="159" y="383"/>
                    </a:cubicBezTo>
                    <a:close/>
                    <a:moveTo>
                      <a:pt x="174" y="380"/>
                    </a:moveTo>
                    <a:cubicBezTo>
                      <a:pt x="174" y="379"/>
                      <a:pt x="172" y="378"/>
                      <a:pt x="171" y="377"/>
                    </a:cubicBezTo>
                    <a:cubicBezTo>
                      <a:pt x="174" y="372"/>
                      <a:pt x="174" y="372"/>
                      <a:pt x="174" y="372"/>
                    </a:cubicBezTo>
                    <a:cubicBezTo>
                      <a:pt x="176" y="373"/>
                      <a:pt x="178" y="375"/>
                      <a:pt x="179" y="377"/>
                    </a:cubicBezTo>
                    <a:lnTo>
                      <a:pt x="174" y="380"/>
                    </a:lnTo>
                    <a:close/>
                    <a:moveTo>
                      <a:pt x="188" y="377"/>
                    </a:moveTo>
                    <a:cubicBezTo>
                      <a:pt x="183" y="374"/>
                      <a:pt x="183" y="374"/>
                      <a:pt x="183" y="374"/>
                    </a:cubicBezTo>
                    <a:cubicBezTo>
                      <a:pt x="184" y="372"/>
                      <a:pt x="185" y="371"/>
                      <a:pt x="185" y="370"/>
                    </a:cubicBezTo>
                    <a:cubicBezTo>
                      <a:pt x="191" y="371"/>
                      <a:pt x="191" y="371"/>
                      <a:pt x="191" y="371"/>
                    </a:cubicBezTo>
                    <a:cubicBezTo>
                      <a:pt x="191" y="373"/>
                      <a:pt x="190" y="375"/>
                      <a:pt x="188" y="377"/>
                    </a:cubicBezTo>
                    <a:close/>
                    <a:moveTo>
                      <a:pt x="194" y="360"/>
                    </a:move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8"/>
                      <a:pt x="189" y="358"/>
                      <a:pt x="188" y="357"/>
                    </a:cubicBezTo>
                    <a:cubicBezTo>
                      <a:pt x="188" y="356"/>
                      <a:pt x="188" y="355"/>
                      <a:pt x="188" y="354"/>
                    </a:cubicBezTo>
                    <a:cubicBezTo>
                      <a:pt x="191" y="353"/>
                      <a:pt x="191" y="353"/>
                      <a:pt x="191" y="353"/>
                    </a:cubicBezTo>
                    <a:cubicBezTo>
                      <a:pt x="194" y="354"/>
                      <a:pt x="194" y="354"/>
                      <a:pt x="194" y="354"/>
                    </a:cubicBezTo>
                    <a:cubicBezTo>
                      <a:pt x="194" y="354"/>
                      <a:pt x="194" y="355"/>
                      <a:pt x="194" y="356"/>
                    </a:cubicBezTo>
                    <a:cubicBezTo>
                      <a:pt x="194" y="357"/>
                      <a:pt x="195" y="358"/>
                      <a:pt x="195" y="359"/>
                    </a:cubicBezTo>
                    <a:cubicBezTo>
                      <a:pt x="195" y="359"/>
                      <a:pt x="194" y="359"/>
                      <a:pt x="194" y="360"/>
                    </a:cubicBezTo>
                    <a:close/>
                    <a:moveTo>
                      <a:pt x="192" y="343"/>
                    </a:moveTo>
                    <a:cubicBezTo>
                      <a:pt x="195" y="343"/>
                      <a:pt x="195" y="343"/>
                      <a:pt x="195" y="343"/>
                    </a:cubicBezTo>
                    <a:cubicBezTo>
                      <a:pt x="192" y="343"/>
                      <a:pt x="192" y="343"/>
                      <a:pt x="192" y="343"/>
                    </a:cubicBezTo>
                    <a:cubicBezTo>
                      <a:pt x="192" y="343"/>
                      <a:pt x="192" y="342"/>
                      <a:pt x="192" y="342"/>
                    </a:cubicBezTo>
                    <a:cubicBezTo>
                      <a:pt x="192" y="342"/>
                      <a:pt x="191" y="340"/>
                      <a:pt x="191" y="339"/>
                    </a:cubicBezTo>
                    <a:cubicBezTo>
                      <a:pt x="190" y="339"/>
                      <a:pt x="190" y="339"/>
                      <a:pt x="190" y="339"/>
                    </a:cubicBezTo>
                    <a:cubicBezTo>
                      <a:pt x="195" y="336"/>
                      <a:pt x="195" y="336"/>
                      <a:pt x="195" y="336"/>
                    </a:cubicBezTo>
                    <a:cubicBezTo>
                      <a:pt x="196" y="337"/>
                      <a:pt x="196" y="337"/>
                      <a:pt x="196" y="337"/>
                    </a:cubicBezTo>
                    <a:cubicBezTo>
                      <a:pt x="197" y="339"/>
                      <a:pt x="198" y="340"/>
                      <a:pt x="198" y="342"/>
                    </a:cubicBezTo>
                    <a:cubicBezTo>
                      <a:pt x="198" y="343"/>
                      <a:pt x="198" y="343"/>
                      <a:pt x="198" y="343"/>
                    </a:cubicBezTo>
                    <a:lnTo>
                      <a:pt x="192" y="343"/>
                    </a:lnTo>
                    <a:close/>
                    <a:moveTo>
                      <a:pt x="131" y="331"/>
                    </a:moveTo>
                    <a:cubicBezTo>
                      <a:pt x="130" y="330"/>
                      <a:pt x="128" y="329"/>
                      <a:pt x="128" y="326"/>
                    </a:cubicBezTo>
                    <a:cubicBezTo>
                      <a:pt x="128" y="326"/>
                      <a:pt x="128" y="325"/>
                      <a:pt x="127" y="325"/>
                    </a:cubicBezTo>
                    <a:cubicBezTo>
                      <a:pt x="132" y="321"/>
                      <a:pt x="132" y="321"/>
                      <a:pt x="132" y="321"/>
                    </a:cubicBezTo>
                    <a:cubicBezTo>
                      <a:pt x="133" y="322"/>
                      <a:pt x="133" y="324"/>
                      <a:pt x="134" y="325"/>
                    </a:cubicBezTo>
                    <a:lnTo>
                      <a:pt x="131" y="331"/>
                    </a:lnTo>
                    <a:close/>
                    <a:moveTo>
                      <a:pt x="172" y="330"/>
                    </a:moveTo>
                    <a:cubicBezTo>
                      <a:pt x="168" y="326"/>
                      <a:pt x="168" y="326"/>
                      <a:pt x="168" y="326"/>
                    </a:cubicBezTo>
                    <a:cubicBezTo>
                      <a:pt x="168" y="325"/>
                      <a:pt x="169" y="325"/>
                      <a:pt x="169" y="323"/>
                    </a:cubicBezTo>
                    <a:cubicBezTo>
                      <a:pt x="170" y="322"/>
                      <a:pt x="170" y="321"/>
                      <a:pt x="171" y="321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75" y="326"/>
                      <a:pt x="175" y="325"/>
                      <a:pt x="175" y="325"/>
                    </a:cubicBezTo>
                    <a:cubicBezTo>
                      <a:pt x="174" y="327"/>
                      <a:pt x="173" y="329"/>
                      <a:pt x="172" y="330"/>
                    </a:cubicBezTo>
                    <a:close/>
                    <a:moveTo>
                      <a:pt x="183" y="329"/>
                    </a:moveTo>
                    <a:cubicBezTo>
                      <a:pt x="182" y="329"/>
                      <a:pt x="182" y="328"/>
                      <a:pt x="182" y="327"/>
                    </a:cubicBezTo>
                    <a:cubicBezTo>
                      <a:pt x="182" y="326"/>
                      <a:pt x="182" y="325"/>
                      <a:pt x="181" y="324"/>
                    </a:cubicBezTo>
                    <a:cubicBezTo>
                      <a:pt x="187" y="322"/>
                      <a:pt x="187" y="322"/>
                      <a:pt x="187" y="322"/>
                    </a:cubicBezTo>
                    <a:cubicBezTo>
                      <a:pt x="187" y="323"/>
                      <a:pt x="187" y="324"/>
                      <a:pt x="188" y="326"/>
                    </a:cubicBezTo>
                    <a:cubicBezTo>
                      <a:pt x="188" y="327"/>
                      <a:pt x="188" y="327"/>
                      <a:pt x="188" y="328"/>
                    </a:cubicBezTo>
                    <a:lnTo>
                      <a:pt x="183" y="329"/>
                    </a:lnTo>
                    <a:close/>
                    <a:moveTo>
                      <a:pt x="157" y="327"/>
                    </a:moveTo>
                    <a:cubicBezTo>
                      <a:pt x="157" y="327"/>
                      <a:pt x="157" y="327"/>
                      <a:pt x="157" y="327"/>
                    </a:cubicBezTo>
                    <a:cubicBezTo>
                      <a:pt x="156" y="326"/>
                      <a:pt x="155" y="325"/>
                      <a:pt x="155" y="325"/>
                    </a:cubicBezTo>
                    <a:cubicBezTo>
                      <a:pt x="155" y="325"/>
                      <a:pt x="154" y="325"/>
                      <a:pt x="154" y="325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8" y="320"/>
                      <a:pt x="159" y="321"/>
                      <a:pt x="161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lnTo>
                      <a:pt x="157" y="327"/>
                    </a:lnTo>
                    <a:close/>
                    <a:moveTo>
                      <a:pt x="118" y="326"/>
                    </a:moveTo>
                    <a:cubicBezTo>
                      <a:pt x="117" y="325"/>
                      <a:pt x="116" y="325"/>
                      <a:pt x="115" y="325"/>
                    </a:cubicBezTo>
                    <a:cubicBezTo>
                      <a:pt x="114" y="324"/>
                      <a:pt x="113" y="324"/>
                      <a:pt x="112" y="323"/>
                    </a:cubicBezTo>
                    <a:cubicBezTo>
                      <a:pt x="115" y="318"/>
                      <a:pt x="115" y="318"/>
                      <a:pt x="115" y="318"/>
                    </a:cubicBezTo>
                    <a:cubicBezTo>
                      <a:pt x="116" y="318"/>
                      <a:pt x="117" y="319"/>
                      <a:pt x="118" y="319"/>
                    </a:cubicBezTo>
                    <a:cubicBezTo>
                      <a:pt x="119" y="320"/>
                      <a:pt x="119" y="320"/>
                      <a:pt x="120" y="320"/>
                    </a:cubicBezTo>
                    <a:lnTo>
                      <a:pt x="118" y="326"/>
                    </a:lnTo>
                    <a:close/>
                    <a:moveTo>
                      <a:pt x="138" y="325"/>
                    </a:moveTo>
                    <a:cubicBezTo>
                      <a:pt x="138" y="325"/>
                      <a:pt x="138" y="324"/>
                      <a:pt x="138" y="324"/>
                    </a:cubicBezTo>
                    <a:cubicBezTo>
                      <a:pt x="138" y="324"/>
                      <a:pt x="138" y="324"/>
                      <a:pt x="138" y="323"/>
                    </a:cubicBezTo>
                    <a:cubicBezTo>
                      <a:pt x="138" y="322"/>
                      <a:pt x="139" y="321"/>
                      <a:pt x="139" y="320"/>
                    </a:cubicBezTo>
                    <a:cubicBezTo>
                      <a:pt x="140" y="319"/>
                      <a:pt x="141" y="318"/>
                      <a:pt x="142" y="317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4"/>
                      <a:pt x="144" y="324"/>
                      <a:pt x="144" y="325"/>
                    </a:cubicBezTo>
                    <a:lnTo>
                      <a:pt x="138" y="325"/>
                    </a:lnTo>
                    <a:close/>
                    <a:moveTo>
                      <a:pt x="121" y="315"/>
                    </a:moveTo>
                    <a:cubicBezTo>
                      <a:pt x="116" y="312"/>
                      <a:pt x="116" y="312"/>
                      <a:pt x="116" y="312"/>
                    </a:cubicBezTo>
                    <a:cubicBezTo>
                      <a:pt x="116" y="312"/>
                      <a:pt x="116" y="312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4" y="310"/>
                      <a:pt x="114" y="310"/>
                      <a:pt x="114" y="310"/>
                    </a:cubicBezTo>
                    <a:cubicBezTo>
                      <a:pt x="118" y="307"/>
                      <a:pt x="118" y="307"/>
                      <a:pt x="118" y="307"/>
                    </a:cubicBezTo>
                    <a:cubicBezTo>
                      <a:pt x="120" y="309"/>
                      <a:pt x="120" y="309"/>
                      <a:pt x="120" y="309"/>
                    </a:cubicBezTo>
                    <a:cubicBezTo>
                      <a:pt x="121" y="310"/>
                      <a:pt x="122" y="311"/>
                      <a:pt x="122" y="313"/>
                    </a:cubicBezTo>
                    <a:cubicBezTo>
                      <a:pt x="122" y="313"/>
                      <a:pt x="121" y="314"/>
                      <a:pt x="121" y="315"/>
                    </a:cubicBezTo>
                    <a:close/>
                    <a:moveTo>
                      <a:pt x="67" y="300"/>
                    </a:moveTo>
                    <a:cubicBezTo>
                      <a:pt x="67" y="299"/>
                      <a:pt x="66" y="299"/>
                      <a:pt x="66" y="298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71" y="295"/>
                      <a:pt x="71" y="295"/>
                      <a:pt x="71" y="295"/>
                    </a:cubicBezTo>
                    <a:cubicBezTo>
                      <a:pt x="71" y="295"/>
                      <a:pt x="71" y="296"/>
                      <a:pt x="71" y="296"/>
                    </a:cubicBezTo>
                    <a:lnTo>
                      <a:pt x="67" y="300"/>
                    </a:lnTo>
                    <a:close/>
                    <a:moveTo>
                      <a:pt x="110" y="299"/>
                    </a:moveTo>
                    <a:cubicBezTo>
                      <a:pt x="109" y="298"/>
                      <a:pt x="108" y="297"/>
                      <a:pt x="106" y="296"/>
                    </a:cubicBezTo>
                    <a:cubicBezTo>
                      <a:pt x="110" y="291"/>
                      <a:pt x="110" y="291"/>
                      <a:pt x="110" y="291"/>
                    </a:cubicBezTo>
                    <a:cubicBezTo>
                      <a:pt x="112" y="293"/>
                      <a:pt x="114" y="294"/>
                      <a:pt x="115" y="296"/>
                    </a:cubicBezTo>
                    <a:lnTo>
                      <a:pt x="110" y="299"/>
                    </a:lnTo>
                    <a:close/>
                    <a:moveTo>
                      <a:pt x="96" y="295"/>
                    </a:moveTo>
                    <a:cubicBezTo>
                      <a:pt x="94" y="295"/>
                      <a:pt x="93" y="295"/>
                      <a:pt x="91" y="294"/>
                    </a:cubicBezTo>
                    <a:cubicBezTo>
                      <a:pt x="92" y="289"/>
                      <a:pt x="92" y="289"/>
                      <a:pt x="92" y="289"/>
                    </a:cubicBezTo>
                    <a:cubicBezTo>
                      <a:pt x="94" y="289"/>
                      <a:pt x="96" y="290"/>
                      <a:pt x="97" y="289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7" y="295"/>
                      <a:pt x="96" y="295"/>
                    </a:cubicBezTo>
                    <a:close/>
                    <a:moveTo>
                      <a:pt x="77" y="293"/>
                    </a:moveTo>
                    <a:cubicBezTo>
                      <a:pt x="72" y="289"/>
                      <a:pt x="72" y="289"/>
                      <a:pt x="72" y="289"/>
                    </a:cubicBezTo>
                    <a:cubicBezTo>
                      <a:pt x="74" y="287"/>
                      <a:pt x="77" y="286"/>
                      <a:pt x="80" y="286"/>
                    </a:cubicBezTo>
                    <a:cubicBezTo>
                      <a:pt x="80" y="292"/>
                      <a:pt x="80" y="292"/>
                      <a:pt x="80" y="292"/>
                    </a:cubicBezTo>
                    <a:cubicBezTo>
                      <a:pt x="78" y="292"/>
                      <a:pt x="77" y="293"/>
                      <a:pt x="77" y="293"/>
                    </a:cubicBezTo>
                    <a:close/>
                    <a:moveTo>
                      <a:pt x="58" y="284"/>
                    </a:moveTo>
                    <a:cubicBezTo>
                      <a:pt x="57" y="283"/>
                      <a:pt x="57" y="282"/>
                      <a:pt x="56" y="281"/>
                    </a:cubicBezTo>
                    <a:cubicBezTo>
                      <a:pt x="56" y="280"/>
                      <a:pt x="56" y="279"/>
                      <a:pt x="55" y="279"/>
                    </a:cubicBezTo>
                    <a:cubicBezTo>
                      <a:pt x="60" y="276"/>
                      <a:pt x="60" y="276"/>
                      <a:pt x="60" y="276"/>
                    </a:cubicBezTo>
                    <a:cubicBezTo>
                      <a:pt x="61" y="277"/>
                      <a:pt x="61" y="278"/>
                      <a:pt x="62" y="279"/>
                    </a:cubicBezTo>
                    <a:cubicBezTo>
                      <a:pt x="62" y="280"/>
                      <a:pt x="63" y="281"/>
                      <a:pt x="63" y="282"/>
                    </a:cubicBezTo>
                    <a:lnTo>
                      <a:pt x="58" y="284"/>
                    </a:lnTo>
                    <a:close/>
                    <a:moveTo>
                      <a:pt x="59" y="270"/>
                    </a:moveTo>
                    <a:cubicBezTo>
                      <a:pt x="55" y="265"/>
                      <a:pt x="55" y="265"/>
                      <a:pt x="55" y="265"/>
                    </a:cubicBezTo>
                    <a:cubicBezTo>
                      <a:pt x="56" y="264"/>
                      <a:pt x="57" y="264"/>
                      <a:pt x="58" y="263"/>
                    </a:cubicBezTo>
                    <a:cubicBezTo>
                      <a:pt x="58" y="263"/>
                      <a:pt x="59" y="263"/>
                      <a:pt x="59" y="262"/>
                    </a:cubicBezTo>
                    <a:cubicBezTo>
                      <a:pt x="64" y="265"/>
                      <a:pt x="64" y="265"/>
                      <a:pt x="64" y="265"/>
                    </a:cubicBezTo>
                    <a:cubicBezTo>
                      <a:pt x="63" y="267"/>
                      <a:pt x="62" y="268"/>
                      <a:pt x="61" y="268"/>
                    </a:cubicBezTo>
                    <a:cubicBezTo>
                      <a:pt x="60" y="269"/>
                      <a:pt x="59" y="269"/>
                      <a:pt x="59" y="270"/>
                    </a:cubicBezTo>
                    <a:close/>
                    <a:moveTo>
                      <a:pt x="66" y="253"/>
                    </a:moveTo>
                    <a:cubicBezTo>
                      <a:pt x="61" y="251"/>
                      <a:pt x="61" y="251"/>
                      <a:pt x="61" y="251"/>
                    </a:cubicBezTo>
                    <a:cubicBezTo>
                      <a:pt x="61" y="250"/>
                      <a:pt x="62" y="248"/>
                      <a:pt x="63" y="248"/>
                    </a:cubicBezTo>
                    <a:cubicBezTo>
                      <a:pt x="64" y="247"/>
                      <a:pt x="65" y="247"/>
                      <a:pt x="66" y="246"/>
                    </a:cubicBezTo>
                    <a:cubicBezTo>
                      <a:pt x="69" y="250"/>
                      <a:pt x="69" y="250"/>
                      <a:pt x="69" y="250"/>
                    </a:cubicBezTo>
                    <a:cubicBezTo>
                      <a:pt x="69" y="251"/>
                      <a:pt x="68" y="252"/>
                      <a:pt x="67" y="252"/>
                    </a:cubicBezTo>
                    <a:cubicBezTo>
                      <a:pt x="67" y="252"/>
                      <a:pt x="66" y="253"/>
                      <a:pt x="66" y="253"/>
                    </a:cubicBezTo>
                    <a:close/>
                    <a:moveTo>
                      <a:pt x="66" y="239"/>
                    </a:moveTo>
                    <a:cubicBezTo>
                      <a:pt x="66" y="238"/>
                      <a:pt x="66" y="237"/>
                      <a:pt x="66" y="237"/>
                    </a:cubicBezTo>
                    <a:cubicBezTo>
                      <a:pt x="66" y="235"/>
                      <a:pt x="67" y="234"/>
                      <a:pt x="68" y="233"/>
                    </a:cubicBezTo>
                    <a:cubicBezTo>
                      <a:pt x="68" y="233"/>
                      <a:pt x="68" y="233"/>
                      <a:pt x="69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74" y="235"/>
                      <a:pt x="74" y="235"/>
                      <a:pt x="74" y="235"/>
                    </a:cubicBezTo>
                    <a:cubicBezTo>
                      <a:pt x="73" y="237"/>
                      <a:pt x="72" y="237"/>
                      <a:pt x="71" y="238"/>
                    </a:cubicBezTo>
                    <a:cubicBezTo>
                      <a:pt x="71" y="238"/>
                      <a:pt x="71" y="237"/>
                      <a:pt x="71" y="237"/>
                    </a:cubicBezTo>
                    <a:lnTo>
                      <a:pt x="66" y="239"/>
                    </a:lnTo>
                    <a:close/>
                    <a:moveTo>
                      <a:pt x="80" y="226"/>
                    </a:moveTo>
                    <a:cubicBezTo>
                      <a:pt x="75" y="223"/>
                      <a:pt x="75" y="223"/>
                      <a:pt x="75" y="223"/>
                    </a:cubicBezTo>
                    <a:cubicBezTo>
                      <a:pt x="77" y="221"/>
                      <a:pt x="78" y="220"/>
                      <a:pt x="80" y="220"/>
                    </a:cubicBezTo>
                    <a:cubicBezTo>
                      <a:pt x="82" y="220"/>
                      <a:pt x="82" y="220"/>
                      <a:pt x="84" y="221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0" y="226"/>
                      <a:pt x="80" y="226"/>
                      <a:pt x="80" y="226"/>
                    </a:cubicBezTo>
                    <a:close/>
                    <a:moveTo>
                      <a:pt x="72" y="217"/>
                    </a:moveTo>
                    <a:cubicBezTo>
                      <a:pt x="71" y="216"/>
                      <a:pt x="70" y="214"/>
                      <a:pt x="69" y="211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5" y="211"/>
                      <a:pt x="76" y="212"/>
                      <a:pt x="77" y="213"/>
                    </a:cubicBezTo>
                    <a:lnTo>
                      <a:pt x="72" y="217"/>
                    </a:lnTo>
                    <a:close/>
                    <a:moveTo>
                      <a:pt x="86" y="216"/>
                    </a:moveTo>
                    <a:cubicBezTo>
                      <a:pt x="86" y="216"/>
                      <a:pt x="86" y="216"/>
                      <a:pt x="86" y="216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4" y="214"/>
                      <a:pt x="84" y="214"/>
                    </a:cubicBezTo>
                    <a:cubicBezTo>
                      <a:pt x="84" y="214"/>
                      <a:pt x="85" y="215"/>
                      <a:pt x="86" y="215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4" y="211"/>
                      <a:pt x="84" y="210"/>
                      <a:pt x="85" y="210"/>
                    </a:cubicBezTo>
                    <a:cubicBezTo>
                      <a:pt x="85" y="210"/>
                      <a:pt x="86" y="209"/>
                      <a:pt x="87" y="209"/>
                    </a:cubicBezTo>
                    <a:cubicBezTo>
                      <a:pt x="87" y="209"/>
                      <a:pt x="90" y="210"/>
                      <a:pt x="90" y="214"/>
                    </a:cubicBezTo>
                    <a:cubicBezTo>
                      <a:pt x="90" y="214"/>
                      <a:pt x="90" y="215"/>
                      <a:pt x="90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7" y="216"/>
                      <a:pt x="87" y="216"/>
                      <a:pt x="86" y="216"/>
                    </a:cubicBezTo>
                    <a:close/>
                    <a:moveTo>
                      <a:pt x="88" y="215"/>
                    </a:move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15"/>
                      <a:pt x="88" y="215"/>
                      <a:pt x="88" y="215"/>
                    </a:cubicBezTo>
                    <a:close/>
                    <a:moveTo>
                      <a:pt x="66" y="200"/>
                    </a:moveTo>
                    <a:cubicBezTo>
                      <a:pt x="66" y="198"/>
                      <a:pt x="65" y="196"/>
                      <a:pt x="64" y="195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70" y="194"/>
                      <a:pt x="71" y="196"/>
                      <a:pt x="72" y="198"/>
                    </a:cubicBezTo>
                    <a:lnTo>
                      <a:pt x="66" y="200"/>
                    </a:lnTo>
                    <a:close/>
                    <a:moveTo>
                      <a:pt x="57" y="198"/>
                    </a:moveTo>
                    <a:cubicBezTo>
                      <a:pt x="55" y="198"/>
                      <a:pt x="55" y="196"/>
                      <a:pt x="55" y="195"/>
                    </a:cubicBezTo>
                    <a:cubicBezTo>
                      <a:pt x="54" y="194"/>
                      <a:pt x="54" y="193"/>
                      <a:pt x="54" y="192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90"/>
                      <a:pt x="60" y="192"/>
                      <a:pt x="60" y="193"/>
                    </a:cubicBezTo>
                    <a:cubicBezTo>
                      <a:pt x="60" y="194"/>
                      <a:pt x="61" y="194"/>
                      <a:pt x="61" y="194"/>
                    </a:cubicBezTo>
                    <a:cubicBezTo>
                      <a:pt x="60" y="194"/>
                      <a:pt x="60" y="194"/>
                      <a:pt x="60" y="193"/>
                    </a:cubicBezTo>
                    <a:lnTo>
                      <a:pt x="57" y="198"/>
                    </a:lnTo>
                    <a:close/>
                    <a:moveTo>
                      <a:pt x="47" y="181"/>
                    </a:move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0"/>
                      <a:pt x="47" y="178"/>
                      <a:pt x="48" y="176"/>
                    </a:cubicBezTo>
                    <a:cubicBezTo>
                      <a:pt x="48" y="176"/>
                      <a:pt x="48" y="175"/>
                      <a:pt x="49" y="174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4" y="178"/>
                      <a:pt x="53" y="178"/>
                      <a:pt x="53" y="178"/>
                    </a:cubicBezTo>
                    <a:cubicBezTo>
                      <a:pt x="53" y="180"/>
                      <a:pt x="53" y="181"/>
                      <a:pt x="53" y="181"/>
                    </a:cubicBezTo>
                    <a:lnTo>
                      <a:pt x="47" y="181"/>
                    </a:lnTo>
                    <a:close/>
                    <a:moveTo>
                      <a:pt x="61" y="168"/>
                    </a:moveTo>
                    <a:cubicBezTo>
                      <a:pt x="55" y="166"/>
                      <a:pt x="55" y="166"/>
                      <a:pt x="55" y="166"/>
                    </a:cubicBezTo>
                    <a:cubicBezTo>
                      <a:pt x="56" y="165"/>
                      <a:pt x="56" y="164"/>
                      <a:pt x="56" y="164"/>
                    </a:cubicBezTo>
                    <a:cubicBezTo>
                      <a:pt x="56" y="163"/>
                      <a:pt x="56" y="162"/>
                      <a:pt x="56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3"/>
                      <a:pt x="62" y="164"/>
                    </a:cubicBezTo>
                    <a:cubicBezTo>
                      <a:pt x="62" y="165"/>
                      <a:pt x="61" y="166"/>
                      <a:pt x="61" y="168"/>
                    </a:cubicBezTo>
                    <a:close/>
                    <a:moveTo>
                      <a:pt x="64" y="151"/>
                    </a:move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7"/>
                      <a:pt x="60" y="147"/>
                    </a:cubicBezTo>
                    <a:cubicBezTo>
                      <a:pt x="61" y="146"/>
                      <a:pt x="61" y="145"/>
                      <a:pt x="62" y="144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67" y="146"/>
                      <a:pt x="67" y="148"/>
                      <a:pt x="65" y="150"/>
                    </a:cubicBezTo>
                    <a:cubicBezTo>
                      <a:pt x="65" y="151"/>
                      <a:pt x="64" y="151"/>
                      <a:pt x="64" y="151"/>
                    </a:cubicBezTo>
                    <a:close/>
                    <a:moveTo>
                      <a:pt x="74" y="137"/>
                    </a:move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8" y="133"/>
                      <a:pt x="68" y="132"/>
                      <a:pt x="68" y="131"/>
                    </a:cubicBez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30"/>
                      <a:pt x="73" y="130"/>
                      <a:pt x="74" y="131"/>
                    </a:cubicBezTo>
                    <a:cubicBezTo>
                      <a:pt x="74" y="132"/>
                      <a:pt x="75" y="134"/>
                      <a:pt x="75" y="135"/>
                    </a:cubicBezTo>
                    <a:cubicBezTo>
                      <a:pt x="75" y="135"/>
                      <a:pt x="75" y="136"/>
                      <a:pt x="74" y="137"/>
                    </a:cubicBezTo>
                    <a:close/>
                    <a:moveTo>
                      <a:pt x="79" y="124"/>
                    </a:move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19"/>
                      <a:pt x="78" y="118"/>
                      <a:pt x="78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7"/>
                      <a:pt x="83" y="118"/>
                      <a:pt x="83" y="118"/>
                    </a:cubicBezTo>
                    <a:cubicBezTo>
                      <a:pt x="83" y="118"/>
                      <a:pt x="83" y="118"/>
                      <a:pt x="83" y="119"/>
                    </a:cubicBezTo>
                    <a:cubicBezTo>
                      <a:pt x="83" y="121"/>
                      <a:pt x="81" y="123"/>
                      <a:pt x="79" y="124"/>
                    </a:cubicBezTo>
                    <a:close/>
                    <a:moveTo>
                      <a:pt x="74" y="108"/>
                    </a:moveTo>
                    <a:cubicBezTo>
                      <a:pt x="73" y="106"/>
                      <a:pt x="72" y="105"/>
                      <a:pt x="72" y="104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0"/>
                      <a:pt x="76" y="100"/>
                      <a:pt x="77" y="10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2"/>
                      <a:pt x="78" y="104"/>
                      <a:pt x="79" y="105"/>
                    </a:cubicBezTo>
                    <a:lnTo>
                      <a:pt x="74" y="108"/>
                    </a:lnTo>
                    <a:close/>
                    <a:moveTo>
                      <a:pt x="20" y="105"/>
                    </a:moveTo>
                    <a:cubicBezTo>
                      <a:pt x="18" y="104"/>
                      <a:pt x="16" y="103"/>
                      <a:pt x="14" y="102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98"/>
                      <a:pt x="20" y="98"/>
                      <a:pt x="22" y="99"/>
                    </a:cubicBezTo>
                    <a:lnTo>
                      <a:pt x="20" y="105"/>
                    </a:lnTo>
                    <a:close/>
                    <a:moveTo>
                      <a:pt x="34" y="104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99"/>
                      <a:pt x="32" y="98"/>
                      <a:pt x="33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6" y="102"/>
                      <a:pt x="35" y="103"/>
                      <a:pt x="34" y="104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7" y="98"/>
                      <a:pt x="47" y="98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0" y="93"/>
                      <a:pt x="50" y="93"/>
                      <a:pt x="51" y="92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2" y="98"/>
                      <a:pt x="50" y="98"/>
                      <a:pt x="48" y="98"/>
                    </a:cubicBezTo>
                    <a:close/>
                    <a:moveTo>
                      <a:pt x="62" y="96"/>
                    </a:moveTo>
                    <a:cubicBezTo>
                      <a:pt x="61" y="95"/>
                      <a:pt x="61" y="93"/>
                      <a:pt x="61" y="92"/>
                    </a:cubicBezTo>
                    <a:cubicBezTo>
                      <a:pt x="61" y="92"/>
                      <a:pt x="60" y="91"/>
                      <a:pt x="60" y="91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5" y="88"/>
                      <a:pt x="67" y="90"/>
                      <a:pt x="67" y="92"/>
                    </a:cubicBezTo>
                    <a:cubicBezTo>
                      <a:pt x="67" y="92"/>
                      <a:pt x="66" y="92"/>
                      <a:pt x="66" y="92"/>
                    </a:cubicBezTo>
                    <a:lnTo>
                      <a:pt x="62" y="96"/>
                    </a:lnTo>
                    <a:close/>
                    <a:moveTo>
                      <a:pt x="12" y="95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8" y="91"/>
                      <a:pt x="8" y="90"/>
                    </a:cubicBezTo>
                    <a:cubicBezTo>
                      <a:pt x="8" y="90"/>
                      <a:pt x="8" y="90"/>
                      <a:pt x="8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9"/>
                      <a:pt x="14" y="90"/>
                      <a:pt x="14" y="90"/>
                    </a:cubicBezTo>
                    <a:cubicBezTo>
                      <a:pt x="14" y="93"/>
                      <a:pt x="13" y="94"/>
                      <a:pt x="12" y="94"/>
                    </a:cubicBezTo>
                    <a:cubicBezTo>
                      <a:pt x="12" y="95"/>
                      <a:pt x="12" y="95"/>
                      <a:pt x="12" y="95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7"/>
                    </a:cubicBezTo>
                    <a:cubicBezTo>
                      <a:pt x="4" y="76"/>
                      <a:pt x="4" y="75"/>
                      <a:pt x="5" y="73"/>
                    </a:cubicBezTo>
                    <a:cubicBezTo>
                      <a:pt x="6" y="72"/>
                      <a:pt x="6" y="72"/>
                      <a:pt x="7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10" y="77"/>
                      <a:pt x="10" y="77"/>
                      <a:pt x="10" y="77"/>
                    </a:cubicBezTo>
                    <a:lnTo>
                      <a:pt x="4" y="78"/>
                    </a:lnTo>
                    <a:close/>
                    <a:moveTo>
                      <a:pt x="9" y="62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6"/>
                      <a:pt x="14" y="58"/>
                      <a:pt x="15" y="62"/>
                    </a:cubicBezTo>
                    <a:lnTo>
                      <a:pt x="9" y="62"/>
                    </a:lnTo>
                    <a:close/>
                    <a:moveTo>
                      <a:pt x="5" y="57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2"/>
                      <a:pt x="0" y="50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1"/>
                    </a:cubicBezTo>
                    <a:cubicBezTo>
                      <a:pt x="6" y="52"/>
                      <a:pt x="7" y="53"/>
                      <a:pt x="7" y="53"/>
                    </a:cubicBezTo>
                    <a:cubicBezTo>
                      <a:pt x="7" y="55"/>
                      <a:pt x="5" y="57"/>
                      <a:pt x="5" y="57"/>
                    </a:cubicBezTo>
                    <a:close/>
                    <a:moveTo>
                      <a:pt x="15" y="46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3" y="40"/>
                      <a:pt x="14" y="39"/>
                      <a:pt x="16" y="38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44"/>
                      <a:pt x="16" y="45"/>
                      <a:pt x="15" y="46"/>
                    </a:cubicBezTo>
                    <a:close/>
                    <a:moveTo>
                      <a:pt x="44" y="41"/>
                    </a:move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39"/>
                      <a:pt x="42" y="39"/>
                      <a:pt x="41" y="38"/>
                    </a:cubicBezTo>
                    <a:cubicBezTo>
                      <a:pt x="41" y="37"/>
                      <a:pt x="41" y="37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3"/>
                      <a:pt x="46" y="34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lnTo>
                      <a:pt x="44" y="41"/>
                    </a:lnTo>
                    <a:close/>
                    <a:moveTo>
                      <a:pt x="82" y="41"/>
                    </a:moveTo>
                    <a:cubicBezTo>
                      <a:pt x="82" y="41"/>
                      <a:pt x="81" y="41"/>
                      <a:pt x="81" y="41"/>
                    </a:cubicBezTo>
                    <a:cubicBezTo>
                      <a:pt x="79" y="41"/>
                      <a:pt x="77" y="41"/>
                      <a:pt x="76" y="40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9" y="35"/>
                      <a:pt x="81" y="35"/>
                      <a:pt x="83" y="35"/>
                    </a:cubicBezTo>
                    <a:lnTo>
                      <a:pt x="82" y="41"/>
                    </a:lnTo>
                    <a:close/>
                    <a:moveTo>
                      <a:pt x="96" y="39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4"/>
                      <a:pt x="95" y="33"/>
                      <a:pt x="97" y="33"/>
                    </a:cubicBezTo>
                    <a:cubicBezTo>
                      <a:pt x="99" y="33"/>
                      <a:pt x="100" y="33"/>
                      <a:pt x="101" y="35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7" y="38"/>
                      <a:pt x="97" y="38"/>
                    </a:cubicBezTo>
                    <a:cubicBezTo>
                      <a:pt x="97" y="38"/>
                      <a:pt x="96" y="39"/>
                      <a:pt x="96" y="39"/>
                    </a:cubicBezTo>
                    <a:close/>
                    <a:moveTo>
                      <a:pt x="109" y="37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7" y="31"/>
                      <a:pt x="109" y="30"/>
                      <a:pt x="111" y="29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2" y="35"/>
                      <a:pt x="110" y="36"/>
                      <a:pt x="109" y="37"/>
                    </a:cubicBezTo>
                    <a:close/>
                    <a:moveTo>
                      <a:pt x="127" y="35"/>
                    </a:moveTo>
                    <a:cubicBezTo>
                      <a:pt x="126" y="35"/>
                      <a:pt x="124" y="35"/>
                      <a:pt x="122" y="34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6" y="29"/>
                      <a:pt x="127" y="29"/>
                      <a:pt x="127" y="29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5"/>
                      <a:pt x="129" y="35"/>
                      <a:pt x="127" y="35"/>
                    </a:cubicBezTo>
                    <a:close/>
                    <a:moveTo>
                      <a:pt x="57" y="34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1"/>
                      <a:pt x="58" y="32"/>
                      <a:pt x="57" y="34"/>
                    </a:cubicBezTo>
                    <a:close/>
                    <a:moveTo>
                      <a:pt x="27" y="32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3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7"/>
                      <a:pt x="28" y="28"/>
                    </a:cubicBezTo>
                    <a:cubicBezTo>
                      <a:pt x="28" y="29"/>
                      <a:pt x="28" y="31"/>
                      <a:pt x="27" y="32"/>
                    </a:cubicBezTo>
                    <a:close/>
                    <a:moveTo>
                      <a:pt x="69" y="29"/>
                    </a:moveTo>
                    <a:cubicBezTo>
                      <a:pt x="68" y="28"/>
                      <a:pt x="67" y="27"/>
                      <a:pt x="66" y="27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0" y="23"/>
                      <a:pt x="72" y="24"/>
                      <a:pt x="74" y="26"/>
                    </a:cubicBezTo>
                    <a:lnTo>
                      <a:pt x="69" y="29"/>
                    </a:lnTo>
                    <a:close/>
                    <a:moveTo>
                      <a:pt x="40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6" y="19"/>
                      <a:pt x="37" y="19"/>
                    </a:cubicBezTo>
                    <a:cubicBezTo>
                      <a:pt x="39" y="19"/>
                      <a:pt x="41" y="20"/>
                      <a:pt x="41" y="23"/>
                    </a:cubicBezTo>
                    <a:cubicBezTo>
                      <a:pt x="41" y="24"/>
                      <a:pt x="40" y="24"/>
                      <a:pt x="40" y="25"/>
                    </a:cubicBezTo>
                    <a:close/>
                    <a:moveTo>
                      <a:pt x="135" y="22"/>
                    </a:move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8"/>
                      <a:pt x="131" y="17"/>
                    </a:cubicBezTo>
                    <a:cubicBezTo>
                      <a:pt x="131" y="16"/>
                      <a:pt x="131" y="16"/>
                      <a:pt x="131" y="15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6" y="17"/>
                      <a:pt x="136" y="17"/>
                      <a:pt x="136" y="18"/>
                    </a:cubicBezTo>
                    <a:cubicBezTo>
                      <a:pt x="136" y="19"/>
                      <a:pt x="136" y="21"/>
                      <a:pt x="135" y="22"/>
                    </a:cubicBezTo>
                    <a:close/>
                    <a:moveTo>
                      <a:pt x="141" y="5"/>
                    </a:move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3"/>
                    </a:cubicBezTo>
                    <a:cubicBezTo>
                      <a:pt x="135" y="3"/>
                      <a:pt x="135" y="2"/>
                      <a:pt x="135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2"/>
                      <a:pt x="141" y="3"/>
                    </a:cubicBezTo>
                    <a:cubicBezTo>
                      <a:pt x="141" y="4"/>
                      <a:pt x="141" y="4"/>
                      <a:pt x="141" y="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îś1iďé">
                <a:extLst>
                  <a:ext uri="{FF2B5EF4-FFF2-40B4-BE49-F238E27FC236}">
                    <a16:creationId xmlns:a16="http://schemas.microsoft.com/office/drawing/2014/main" xmlns="" id="{57A0E9E1-695E-4939-B772-D1861A84991A}"/>
                  </a:ext>
                </a:extLst>
              </p:cNvPr>
              <p:cNvSpPr/>
              <p:nvPr/>
            </p:nvSpPr>
            <p:spPr bwMode="auto">
              <a:xfrm>
                <a:off x="5835650" y="4837113"/>
                <a:ext cx="368300" cy="214313"/>
              </a:xfrm>
              <a:custGeom>
                <a:avLst/>
                <a:gdLst>
                  <a:gd name="T0" fmla="*/ 111 w 171"/>
                  <a:gd name="T1" fmla="*/ 94 h 100"/>
                  <a:gd name="T2" fmla="*/ 110 w 171"/>
                  <a:gd name="T3" fmla="*/ 100 h 100"/>
                  <a:gd name="T4" fmla="*/ 128 w 171"/>
                  <a:gd name="T5" fmla="*/ 91 h 100"/>
                  <a:gd name="T6" fmla="*/ 124 w 171"/>
                  <a:gd name="T7" fmla="*/ 97 h 100"/>
                  <a:gd name="T8" fmla="*/ 82 w 171"/>
                  <a:gd name="T9" fmla="*/ 91 h 100"/>
                  <a:gd name="T10" fmla="*/ 141 w 171"/>
                  <a:gd name="T11" fmla="*/ 88 h 100"/>
                  <a:gd name="T12" fmla="*/ 141 w 171"/>
                  <a:gd name="T13" fmla="*/ 95 h 100"/>
                  <a:gd name="T14" fmla="*/ 159 w 171"/>
                  <a:gd name="T15" fmla="*/ 86 h 100"/>
                  <a:gd name="T16" fmla="*/ 94 w 171"/>
                  <a:gd name="T17" fmla="*/ 91 h 100"/>
                  <a:gd name="T18" fmla="*/ 97 w 171"/>
                  <a:gd name="T19" fmla="*/ 91 h 100"/>
                  <a:gd name="T20" fmla="*/ 31 w 171"/>
                  <a:gd name="T21" fmla="*/ 73 h 100"/>
                  <a:gd name="T22" fmla="*/ 19 w 171"/>
                  <a:gd name="T23" fmla="*/ 79 h 100"/>
                  <a:gd name="T24" fmla="*/ 22 w 171"/>
                  <a:gd name="T25" fmla="*/ 73 h 100"/>
                  <a:gd name="T26" fmla="*/ 76 w 171"/>
                  <a:gd name="T27" fmla="*/ 78 h 100"/>
                  <a:gd name="T28" fmla="*/ 82 w 171"/>
                  <a:gd name="T29" fmla="*/ 78 h 100"/>
                  <a:gd name="T30" fmla="*/ 164 w 171"/>
                  <a:gd name="T31" fmla="*/ 73 h 100"/>
                  <a:gd name="T32" fmla="*/ 51 w 171"/>
                  <a:gd name="T33" fmla="*/ 75 h 100"/>
                  <a:gd name="T34" fmla="*/ 53 w 171"/>
                  <a:gd name="T35" fmla="*/ 69 h 100"/>
                  <a:gd name="T36" fmla="*/ 153 w 171"/>
                  <a:gd name="T37" fmla="*/ 69 h 100"/>
                  <a:gd name="T38" fmla="*/ 158 w 171"/>
                  <a:gd name="T39" fmla="*/ 65 h 100"/>
                  <a:gd name="T40" fmla="*/ 157 w 171"/>
                  <a:gd name="T41" fmla="*/ 72 h 100"/>
                  <a:gd name="T42" fmla="*/ 76 w 171"/>
                  <a:gd name="T43" fmla="*/ 65 h 100"/>
                  <a:gd name="T44" fmla="*/ 77 w 171"/>
                  <a:gd name="T45" fmla="*/ 68 h 100"/>
                  <a:gd name="T46" fmla="*/ 2 w 171"/>
                  <a:gd name="T47" fmla="*/ 60 h 100"/>
                  <a:gd name="T48" fmla="*/ 10 w 171"/>
                  <a:gd name="T49" fmla="*/ 63 h 100"/>
                  <a:gd name="T50" fmla="*/ 58 w 171"/>
                  <a:gd name="T51" fmla="*/ 57 h 100"/>
                  <a:gd name="T52" fmla="*/ 60 w 171"/>
                  <a:gd name="T53" fmla="*/ 62 h 100"/>
                  <a:gd name="T54" fmla="*/ 132 w 171"/>
                  <a:gd name="T55" fmla="*/ 54 h 100"/>
                  <a:gd name="T56" fmla="*/ 133 w 171"/>
                  <a:gd name="T57" fmla="*/ 55 h 100"/>
                  <a:gd name="T58" fmla="*/ 150 w 171"/>
                  <a:gd name="T59" fmla="*/ 54 h 100"/>
                  <a:gd name="T60" fmla="*/ 12 w 171"/>
                  <a:gd name="T61" fmla="*/ 52 h 100"/>
                  <a:gd name="T62" fmla="*/ 124 w 171"/>
                  <a:gd name="T63" fmla="*/ 48 h 100"/>
                  <a:gd name="T64" fmla="*/ 127 w 171"/>
                  <a:gd name="T65" fmla="*/ 42 h 100"/>
                  <a:gd name="T66" fmla="*/ 110 w 171"/>
                  <a:gd name="T67" fmla="*/ 43 h 100"/>
                  <a:gd name="T68" fmla="*/ 115 w 171"/>
                  <a:gd name="T69" fmla="*/ 39 h 100"/>
                  <a:gd name="T70" fmla="*/ 7 w 171"/>
                  <a:gd name="T71" fmla="*/ 42 h 100"/>
                  <a:gd name="T72" fmla="*/ 9 w 171"/>
                  <a:gd name="T73" fmla="*/ 36 h 100"/>
                  <a:gd name="T74" fmla="*/ 165 w 171"/>
                  <a:gd name="T75" fmla="*/ 29 h 100"/>
                  <a:gd name="T76" fmla="*/ 165 w 171"/>
                  <a:gd name="T77" fmla="*/ 29 h 100"/>
                  <a:gd name="T78" fmla="*/ 0 w 171"/>
                  <a:gd name="T79" fmla="*/ 20 h 100"/>
                  <a:gd name="T80" fmla="*/ 7 w 171"/>
                  <a:gd name="T81" fmla="*/ 25 h 100"/>
                  <a:gd name="T82" fmla="*/ 106 w 171"/>
                  <a:gd name="T83" fmla="*/ 26 h 100"/>
                  <a:gd name="T84" fmla="*/ 112 w 171"/>
                  <a:gd name="T85" fmla="*/ 24 h 100"/>
                  <a:gd name="T86" fmla="*/ 153 w 171"/>
                  <a:gd name="T87" fmla="*/ 21 h 100"/>
                  <a:gd name="T88" fmla="*/ 157 w 171"/>
                  <a:gd name="T89" fmla="*/ 15 h 100"/>
                  <a:gd name="T90" fmla="*/ 9 w 171"/>
                  <a:gd name="T91" fmla="*/ 10 h 100"/>
                  <a:gd name="T92" fmla="*/ 119 w 171"/>
                  <a:gd name="T93" fmla="*/ 14 h 100"/>
                  <a:gd name="T94" fmla="*/ 123 w 171"/>
                  <a:gd name="T95" fmla="*/ 9 h 100"/>
                  <a:gd name="T96" fmla="*/ 130 w 171"/>
                  <a:gd name="T97" fmla="*/ 4 h 100"/>
                  <a:gd name="T98" fmla="*/ 139 w 171"/>
                  <a:gd name="T9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00">
                    <a:moveTo>
                      <a:pt x="110" y="100"/>
                    </a:moveTo>
                    <a:cubicBezTo>
                      <a:pt x="108" y="100"/>
                      <a:pt x="107" y="100"/>
                      <a:pt x="105" y="98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0" y="95"/>
                      <a:pt x="110" y="95"/>
                      <a:pt x="111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1" y="100"/>
                      <a:pt x="111" y="100"/>
                      <a:pt x="110" y="100"/>
                    </a:cubicBezTo>
                    <a:close/>
                    <a:moveTo>
                      <a:pt x="124" y="97"/>
                    </a:moveTo>
                    <a:cubicBezTo>
                      <a:pt x="123" y="91"/>
                      <a:pt x="123" y="91"/>
                      <a:pt x="123" y="91"/>
                    </a:cubicBezTo>
                    <a:cubicBezTo>
                      <a:pt x="125" y="91"/>
                      <a:pt x="126" y="91"/>
                      <a:pt x="127" y="91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6"/>
                      <a:pt x="129" y="96"/>
                      <a:pt x="129" y="96"/>
                    </a:cubicBezTo>
                    <a:cubicBezTo>
                      <a:pt x="128" y="97"/>
                      <a:pt x="126" y="97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lose/>
                    <a:moveTo>
                      <a:pt x="82" y="97"/>
                    </a:moveTo>
                    <a:cubicBezTo>
                      <a:pt x="79" y="96"/>
                      <a:pt x="76" y="94"/>
                      <a:pt x="75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2" y="91"/>
                      <a:pt x="82" y="91"/>
                    </a:cubicBezTo>
                    <a:lnTo>
                      <a:pt x="82" y="97"/>
                    </a:lnTo>
                    <a:close/>
                    <a:moveTo>
                      <a:pt x="141" y="95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9"/>
                      <a:pt x="141" y="89"/>
                      <a:pt x="141" y="88"/>
                    </a:cubicBezTo>
                    <a:cubicBezTo>
                      <a:pt x="142" y="87"/>
                      <a:pt x="143" y="87"/>
                      <a:pt x="144" y="86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46" y="92"/>
                      <a:pt x="146" y="92"/>
                      <a:pt x="145" y="93"/>
                    </a:cubicBezTo>
                    <a:cubicBezTo>
                      <a:pt x="144" y="94"/>
                      <a:pt x="143" y="95"/>
                      <a:pt x="141" y="95"/>
                    </a:cubicBezTo>
                    <a:close/>
                    <a:moveTo>
                      <a:pt x="157" y="94"/>
                    </a:move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7" y="88"/>
                      <a:pt x="158" y="87"/>
                    </a:cubicBezTo>
                    <a:cubicBezTo>
                      <a:pt x="158" y="87"/>
                      <a:pt x="159" y="86"/>
                      <a:pt x="159" y="86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2" y="91"/>
                      <a:pt x="162" y="92"/>
                    </a:cubicBezTo>
                    <a:cubicBezTo>
                      <a:pt x="160" y="93"/>
                      <a:pt x="159" y="94"/>
                      <a:pt x="157" y="94"/>
                    </a:cubicBezTo>
                    <a:close/>
                    <a:moveTo>
                      <a:pt x="94" y="91"/>
                    </a:move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4" y="85"/>
                      <a:pt x="96" y="85"/>
                    </a:cubicBezTo>
                    <a:cubicBezTo>
                      <a:pt x="97" y="84"/>
                      <a:pt x="98" y="85"/>
                      <a:pt x="99" y="85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6" y="91"/>
                      <a:pt x="96" y="90"/>
                    </a:cubicBezTo>
                    <a:cubicBezTo>
                      <a:pt x="95" y="90"/>
                      <a:pt x="95" y="91"/>
                      <a:pt x="94" y="91"/>
                    </a:cubicBezTo>
                    <a:close/>
                    <a:moveTo>
                      <a:pt x="33" y="79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5" y="72"/>
                      <a:pt x="37" y="72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6" y="78"/>
                      <a:pt x="34" y="78"/>
                      <a:pt x="33" y="79"/>
                    </a:cubicBezTo>
                    <a:close/>
                    <a:moveTo>
                      <a:pt x="19" y="79"/>
                    </a:moveTo>
                    <a:cubicBezTo>
                      <a:pt x="19" y="78"/>
                      <a:pt x="18" y="78"/>
                      <a:pt x="18" y="77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1" y="72"/>
                      <a:pt x="22" y="73"/>
                    </a:cubicBezTo>
                    <a:cubicBezTo>
                      <a:pt x="22" y="73"/>
                      <a:pt x="23" y="74"/>
                      <a:pt x="23" y="74"/>
                    </a:cubicBezTo>
                    <a:lnTo>
                      <a:pt x="19" y="79"/>
                    </a:lnTo>
                    <a:close/>
                    <a:moveTo>
                      <a:pt x="82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6"/>
                      <a:pt x="76" y="74"/>
                      <a:pt x="76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5"/>
                      <a:pt x="82" y="76"/>
                      <a:pt x="82" y="78"/>
                    </a:cubicBezTo>
                    <a:close/>
                    <a:moveTo>
                      <a:pt x="170" y="78"/>
                    </a:move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6"/>
                      <a:pt x="164" y="74"/>
                      <a:pt x="164" y="73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3"/>
                      <a:pt x="170" y="75"/>
                      <a:pt x="170" y="78"/>
                    </a:cubicBezTo>
                    <a:cubicBezTo>
                      <a:pt x="170" y="78"/>
                      <a:pt x="170" y="78"/>
                      <a:pt x="170" y="78"/>
                    </a:cubicBezTo>
                    <a:close/>
                    <a:moveTo>
                      <a:pt x="51" y="75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7" y="71"/>
                      <a:pt x="47" y="70"/>
                    </a:cubicBezTo>
                    <a:cubicBezTo>
                      <a:pt x="47" y="69"/>
                      <a:pt x="48" y="68"/>
                      <a:pt x="48" y="66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70"/>
                      <a:pt x="53" y="71"/>
                      <a:pt x="52" y="72"/>
                    </a:cubicBezTo>
                    <a:cubicBezTo>
                      <a:pt x="52" y="73"/>
                      <a:pt x="51" y="74"/>
                      <a:pt x="51" y="75"/>
                    </a:cubicBezTo>
                    <a:close/>
                    <a:moveTo>
                      <a:pt x="157" y="72"/>
                    </a:moveTo>
                    <a:cubicBezTo>
                      <a:pt x="157" y="72"/>
                      <a:pt x="154" y="72"/>
                      <a:pt x="153" y="69"/>
                    </a:cubicBezTo>
                    <a:cubicBezTo>
                      <a:pt x="153" y="68"/>
                      <a:pt x="153" y="67"/>
                      <a:pt x="153" y="67"/>
                    </a:cubicBezTo>
                    <a:cubicBezTo>
                      <a:pt x="153" y="66"/>
                      <a:pt x="152" y="66"/>
                      <a:pt x="152" y="65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8" y="64"/>
                      <a:pt x="158" y="64"/>
                      <a:pt x="158" y="65"/>
                    </a:cubicBezTo>
                    <a:cubicBezTo>
                      <a:pt x="159" y="65"/>
                      <a:pt x="159" y="66"/>
                      <a:pt x="159" y="67"/>
                    </a:cubicBezTo>
                    <a:cubicBezTo>
                      <a:pt x="159" y="67"/>
                      <a:pt x="158" y="66"/>
                      <a:pt x="157" y="66"/>
                    </a:cubicBezTo>
                    <a:cubicBezTo>
                      <a:pt x="158" y="72"/>
                      <a:pt x="158" y="72"/>
                      <a:pt x="158" y="72"/>
                    </a:cubicBezTo>
                    <a:lnTo>
                      <a:pt x="157" y="72"/>
                    </a:lnTo>
                    <a:close/>
                    <a:moveTo>
                      <a:pt x="74" y="70"/>
                    </a:moveTo>
                    <a:cubicBezTo>
                      <a:pt x="71" y="70"/>
                      <a:pt x="70" y="68"/>
                      <a:pt x="69" y="64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5" y="65"/>
                      <a:pt x="76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2" y="65"/>
                      <a:pt x="72" y="65"/>
                      <a:pt x="71" y="66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6" y="70"/>
                      <a:pt x="74" y="70"/>
                      <a:pt x="74" y="70"/>
                    </a:cubicBezTo>
                    <a:close/>
                    <a:moveTo>
                      <a:pt x="6" y="67"/>
                    </a:moveTo>
                    <a:cubicBezTo>
                      <a:pt x="5" y="66"/>
                      <a:pt x="5" y="66"/>
                      <a:pt x="4" y="65"/>
                    </a:cubicBezTo>
                    <a:cubicBezTo>
                      <a:pt x="3" y="64"/>
                      <a:pt x="2" y="62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9" y="62"/>
                      <a:pt x="9" y="62"/>
                      <a:pt x="10" y="63"/>
                    </a:cubicBezTo>
                    <a:lnTo>
                      <a:pt x="6" y="67"/>
                    </a:lnTo>
                    <a:close/>
                    <a:moveTo>
                      <a:pt x="60" y="62"/>
                    </a:move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5"/>
                      <a:pt x="62" y="55"/>
                      <a:pt x="63" y="5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1"/>
                      <a:pt x="61" y="62"/>
                    </a:cubicBezTo>
                    <a:lnTo>
                      <a:pt x="60" y="62"/>
                    </a:lnTo>
                    <a:close/>
                    <a:moveTo>
                      <a:pt x="132" y="61"/>
                    </a:moveTo>
                    <a:cubicBezTo>
                      <a:pt x="128" y="60"/>
                      <a:pt x="127" y="58"/>
                      <a:pt x="127" y="54"/>
                    </a:cubicBezTo>
                    <a:cubicBezTo>
                      <a:pt x="127" y="54"/>
                      <a:pt x="127" y="53"/>
                      <a:pt x="127" y="53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3" y="55"/>
                      <a:pt x="133" y="55"/>
                    </a:cubicBezTo>
                    <a:lnTo>
                      <a:pt x="132" y="61"/>
                    </a:lnTo>
                    <a:close/>
                    <a:moveTo>
                      <a:pt x="144" y="60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8" y="54"/>
                      <a:pt x="150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59"/>
                      <a:pt x="146" y="60"/>
                      <a:pt x="144" y="60"/>
                    </a:cubicBezTo>
                    <a:close/>
                    <a:moveTo>
                      <a:pt x="16" y="56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1"/>
                      <a:pt x="13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2"/>
                      <a:pt x="18" y="54"/>
                      <a:pt x="16" y="56"/>
                    </a:cubicBezTo>
                    <a:close/>
                    <a:moveTo>
                      <a:pt x="124" y="48"/>
                    </a:moveTo>
                    <a:cubicBezTo>
                      <a:pt x="123" y="47"/>
                      <a:pt x="122" y="46"/>
                      <a:pt x="122" y="44"/>
                    </a:cubicBezTo>
                    <a:cubicBezTo>
                      <a:pt x="121" y="43"/>
                      <a:pt x="121" y="43"/>
                      <a:pt x="121" y="42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6" y="39"/>
                      <a:pt x="126" y="40"/>
                      <a:pt x="127" y="42"/>
                    </a:cubicBezTo>
                    <a:cubicBezTo>
                      <a:pt x="127" y="42"/>
                      <a:pt x="128" y="43"/>
                      <a:pt x="128" y="43"/>
                    </a:cubicBezTo>
                    <a:lnTo>
                      <a:pt x="124" y="48"/>
                    </a:lnTo>
                    <a:close/>
                    <a:moveTo>
                      <a:pt x="111" y="44"/>
                    </a:moveTo>
                    <a:cubicBezTo>
                      <a:pt x="111" y="44"/>
                      <a:pt x="110" y="43"/>
                      <a:pt x="110" y="43"/>
                    </a:cubicBezTo>
                    <a:cubicBezTo>
                      <a:pt x="108" y="41"/>
                      <a:pt x="108" y="40"/>
                      <a:pt x="107" y="3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3" y="37"/>
                      <a:pt x="113" y="38"/>
                      <a:pt x="114" y="39"/>
                    </a:cubicBezTo>
                    <a:cubicBezTo>
                      <a:pt x="114" y="39"/>
                      <a:pt x="115" y="39"/>
                      <a:pt x="115" y="39"/>
                    </a:cubicBezTo>
                    <a:lnTo>
                      <a:pt x="111" y="44"/>
                    </a:lnTo>
                    <a:close/>
                    <a:moveTo>
                      <a:pt x="11" y="43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5" y="41"/>
                      <a:pt x="4" y="40"/>
                      <a:pt x="4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2" y="37"/>
                      <a:pt x="12" y="37"/>
                      <a:pt x="12" y="37"/>
                    </a:cubicBezTo>
                    <a:lnTo>
                      <a:pt x="11" y="43"/>
                    </a:lnTo>
                    <a:close/>
                    <a:moveTo>
                      <a:pt x="165" y="29"/>
                    </a:move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3"/>
                      <a:pt x="166" y="22"/>
                      <a:pt x="166" y="21"/>
                    </a:cubicBez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27"/>
                      <a:pt x="168" y="29"/>
                      <a:pt x="165" y="29"/>
                    </a:cubicBezTo>
                    <a:close/>
                    <a:moveTo>
                      <a:pt x="2" y="28"/>
                    </a:moveTo>
                    <a:cubicBezTo>
                      <a:pt x="1" y="27"/>
                      <a:pt x="1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3"/>
                    </a:cubicBezTo>
                    <a:cubicBezTo>
                      <a:pt x="6" y="23"/>
                      <a:pt x="7" y="24"/>
                      <a:pt x="7" y="25"/>
                    </a:cubicBezTo>
                    <a:lnTo>
                      <a:pt x="2" y="28"/>
                    </a:lnTo>
                    <a:close/>
                    <a:moveTo>
                      <a:pt x="106" y="26"/>
                    </a:moveTo>
                    <a:cubicBezTo>
                      <a:pt x="109" y="25"/>
                      <a:pt x="109" y="25"/>
                      <a:pt x="109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5" y="25"/>
                      <a:pt x="105" y="24"/>
                    </a:cubicBezTo>
                    <a:cubicBezTo>
                      <a:pt x="105" y="22"/>
                      <a:pt x="107" y="20"/>
                      <a:pt x="108" y="20"/>
                    </a:cubicBezTo>
                    <a:cubicBezTo>
                      <a:pt x="109" y="19"/>
                      <a:pt x="110" y="19"/>
                      <a:pt x="111" y="19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5"/>
                      <a:pt x="111" y="25"/>
                    </a:cubicBezTo>
                    <a:cubicBezTo>
                      <a:pt x="111" y="25"/>
                      <a:pt x="111" y="25"/>
                      <a:pt x="111" y="25"/>
                    </a:cubicBezTo>
                    <a:lnTo>
                      <a:pt x="106" y="26"/>
                    </a:lnTo>
                    <a:close/>
                    <a:moveTo>
                      <a:pt x="153" y="21"/>
                    </a:moveTo>
                    <a:cubicBezTo>
                      <a:pt x="152" y="20"/>
                      <a:pt x="152" y="19"/>
                      <a:pt x="151" y="18"/>
                    </a:cubicBezTo>
                    <a:cubicBezTo>
                      <a:pt x="151" y="17"/>
                      <a:pt x="151" y="16"/>
                      <a:pt x="150" y="16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4"/>
                      <a:pt x="156" y="14"/>
                      <a:pt x="157" y="15"/>
                    </a:cubicBezTo>
                    <a:cubicBezTo>
                      <a:pt x="157" y="16"/>
                      <a:pt x="158" y="17"/>
                      <a:pt x="158" y="18"/>
                    </a:cubicBezTo>
                    <a:lnTo>
                      <a:pt x="153" y="21"/>
                    </a:lnTo>
                    <a:close/>
                    <a:moveTo>
                      <a:pt x="12" y="15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3" y="6"/>
                      <a:pt x="13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3"/>
                      <a:pt x="12" y="15"/>
                    </a:cubicBezTo>
                    <a:close/>
                    <a:moveTo>
                      <a:pt x="119" y="14"/>
                    </a:move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6"/>
                      <a:pt x="120" y="6"/>
                      <a:pt x="122" y="9"/>
                    </a:cubicBezTo>
                    <a:cubicBezTo>
                      <a:pt x="122" y="9"/>
                      <a:pt x="122" y="9"/>
                      <a:pt x="123" y="9"/>
                    </a:cubicBezTo>
                    <a:lnTo>
                      <a:pt x="119" y="14"/>
                    </a:lnTo>
                    <a:close/>
                    <a:moveTo>
                      <a:pt x="132" y="12"/>
                    </a:moveTo>
                    <a:cubicBezTo>
                      <a:pt x="127" y="9"/>
                      <a:pt x="127" y="9"/>
                      <a:pt x="127" y="9"/>
                    </a:cubicBezTo>
                    <a:cubicBezTo>
                      <a:pt x="128" y="7"/>
                      <a:pt x="129" y="5"/>
                      <a:pt x="130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8"/>
                      <a:pt x="133" y="10"/>
                      <a:pt x="132" y="12"/>
                    </a:cubicBezTo>
                    <a:close/>
                    <a:moveTo>
                      <a:pt x="142" y="8"/>
                    </a:moveTo>
                    <a:cubicBezTo>
                      <a:pt x="142" y="7"/>
                      <a:pt x="141" y="6"/>
                      <a:pt x="139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2"/>
                      <a:pt x="147" y="4"/>
                      <a:pt x="147" y="6"/>
                    </a:cubicBezTo>
                    <a:lnTo>
                      <a:pt x="142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îŝḷïḑe">
                <a:extLst>
                  <a:ext uri="{FF2B5EF4-FFF2-40B4-BE49-F238E27FC236}">
                    <a16:creationId xmlns:a16="http://schemas.microsoft.com/office/drawing/2014/main" xmlns="" id="{98A8EF6A-767B-429E-AB01-C74B4CA165D5}"/>
                  </a:ext>
                </a:extLst>
              </p:cNvPr>
              <p:cNvSpPr/>
              <p:nvPr/>
            </p:nvSpPr>
            <p:spPr bwMode="auto">
              <a:xfrm>
                <a:off x="6035675" y="4181475"/>
                <a:ext cx="633413" cy="782638"/>
              </a:xfrm>
              <a:custGeom>
                <a:avLst/>
                <a:gdLst>
                  <a:gd name="T0" fmla="*/ 278 w 295"/>
                  <a:gd name="T1" fmla="*/ 365 h 365"/>
                  <a:gd name="T2" fmla="*/ 258 w 295"/>
                  <a:gd name="T3" fmla="*/ 363 h 365"/>
                  <a:gd name="T4" fmla="*/ 287 w 295"/>
                  <a:gd name="T5" fmla="*/ 354 h 365"/>
                  <a:gd name="T6" fmla="*/ 246 w 295"/>
                  <a:gd name="T7" fmla="*/ 348 h 365"/>
                  <a:gd name="T8" fmla="*/ 259 w 295"/>
                  <a:gd name="T9" fmla="*/ 343 h 365"/>
                  <a:gd name="T10" fmla="*/ 251 w 295"/>
                  <a:gd name="T11" fmla="*/ 339 h 365"/>
                  <a:gd name="T12" fmla="*/ 295 w 295"/>
                  <a:gd name="T13" fmla="*/ 340 h 365"/>
                  <a:gd name="T14" fmla="*/ 245 w 295"/>
                  <a:gd name="T15" fmla="*/ 335 h 365"/>
                  <a:gd name="T16" fmla="*/ 81 w 295"/>
                  <a:gd name="T17" fmla="*/ 320 h 365"/>
                  <a:gd name="T18" fmla="*/ 107 w 295"/>
                  <a:gd name="T19" fmla="*/ 320 h 365"/>
                  <a:gd name="T20" fmla="*/ 241 w 295"/>
                  <a:gd name="T21" fmla="*/ 324 h 365"/>
                  <a:gd name="T22" fmla="*/ 98 w 295"/>
                  <a:gd name="T23" fmla="*/ 314 h 365"/>
                  <a:gd name="T24" fmla="*/ 219 w 295"/>
                  <a:gd name="T25" fmla="*/ 316 h 365"/>
                  <a:gd name="T26" fmla="*/ 66 w 295"/>
                  <a:gd name="T27" fmla="*/ 313 h 365"/>
                  <a:gd name="T28" fmla="*/ 79 w 295"/>
                  <a:gd name="T29" fmla="*/ 309 h 365"/>
                  <a:gd name="T30" fmla="*/ 90 w 295"/>
                  <a:gd name="T31" fmla="*/ 304 h 365"/>
                  <a:gd name="T32" fmla="*/ 108 w 295"/>
                  <a:gd name="T33" fmla="*/ 310 h 365"/>
                  <a:gd name="T34" fmla="*/ 150 w 295"/>
                  <a:gd name="T35" fmla="*/ 300 h 365"/>
                  <a:gd name="T36" fmla="*/ 138 w 295"/>
                  <a:gd name="T37" fmla="*/ 301 h 365"/>
                  <a:gd name="T38" fmla="*/ 120 w 295"/>
                  <a:gd name="T39" fmla="*/ 297 h 365"/>
                  <a:gd name="T40" fmla="*/ 123 w 295"/>
                  <a:gd name="T41" fmla="*/ 305 h 365"/>
                  <a:gd name="T42" fmla="*/ 230 w 295"/>
                  <a:gd name="T43" fmla="*/ 303 h 365"/>
                  <a:gd name="T44" fmla="*/ 64 w 295"/>
                  <a:gd name="T45" fmla="*/ 297 h 365"/>
                  <a:gd name="T46" fmla="*/ 191 w 295"/>
                  <a:gd name="T47" fmla="*/ 293 h 365"/>
                  <a:gd name="T48" fmla="*/ 155 w 295"/>
                  <a:gd name="T49" fmla="*/ 290 h 365"/>
                  <a:gd name="T50" fmla="*/ 51 w 295"/>
                  <a:gd name="T51" fmla="*/ 296 h 365"/>
                  <a:gd name="T52" fmla="*/ 32 w 295"/>
                  <a:gd name="T53" fmla="*/ 291 h 365"/>
                  <a:gd name="T54" fmla="*/ 217 w 295"/>
                  <a:gd name="T55" fmla="*/ 290 h 365"/>
                  <a:gd name="T56" fmla="*/ 203 w 295"/>
                  <a:gd name="T57" fmla="*/ 288 h 365"/>
                  <a:gd name="T58" fmla="*/ 187 w 295"/>
                  <a:gd name="T59" fmla="*/ 283 h 365"/>
                  <a:gd name="T60" fmla="*/ 173 w 295"/>
                  <a:gd name="T61" fmla="*/ 279 h 365"/>
                  <a:gd name="T62" fmla="*/ 161 w 295"/>
                  <a:gd name="T63" fmla="*/ 277 h 365"/>
                  <a:gd name="T64" fmla="*/ 30 w 295"/>
                  <a:gd name="T65" fmla="*/ 272 h 365"/>
                  <a:gd name="T66" fmla="*/ 23 w 295"/>
                  <a:gd name="T67" fmla="*/ 262 h 365"/>
                  <a:gd name="T68" fmla="*/ 1 w 295"/>
                  <a:gd name="T69" fmla="*/ 235 h 365"/>
                  <a:gd name="T70" fmla="*/ 12 w 295"/>
                  <a:gd name="T71" fmla="*/ 223 h 365"/>
                  <a:gd name="T72" fmla="*/ 25 w 295"/>
                  <a:gd name="T73" fmla="*/ 211 h 365"/>
                  <a:gd name="T74" fmla="*/ 35 w 295"/>
                  <a:gd name="T75" fmla="*/ 196 h 365"/>
                  <a:gd name="T76" fmla="*/ 117 w 295"/>
                  <a:gd name="T77" fmla="*/ 191 h 365"/>
                  <a:gd name="T78" fmla="*/ 135 w 295"/>
                  <a:gd name="T79" fmla="*/ 194 h 365"/>
                  <a:gd name="T80" fmla="*/ 20 w 295"/>
                  <a:gd name="T81" fmla="*/ 184 h 365"/>
                  <a:gd name="T82" fmla="*/ 77 w 295"/>
                  <a:gd name="T83" fmla="*/ 175 h 365"/>
                  <a:gd name="T84" fmla="*/ 148 w 295"/>
                  <a:gd name="T85" fmla="*/ 173 h 365"/>
                  <a:gd name="T86" fmla="*/ 97 w 295"/>
                  <a:gd name="T87" fmla="*/ 175 h 365"/>
                  <a:gd name="T88" fmla="*/ 66 w 295"/>
                  <a:gd name="T89" fmla="*/ 175 h 365"/>
                  <a:gd name="T90" fmla="*/ 58 w 295"/>
                  <a:gd name="T91" fmla="*/ 166 h 365"/>
                  <a:gd name="T92" fmla="*/ 149 w 295"/>
                  <a:gd name="T93" fmla="*/ 160 h 365"/>
                  <a:gd name="T94" fmla="*/ 35 w 295"/>
                  <a:gd name="T95" fmla="*/ 158 h 365"/>
                  <a:gd name="T96" fmla="*/ 159 w 295"/>
                  <a:gd name="T97" fmla="*/ 145 h 365"/>
                  <a:gd name="T98" fmla="*/ 160 w 295"/>
                  <a:gd name="T99" fmla="*/ 129 h 365"/>
                  <a:gd name="T100" fmla="*/ 189 w 295"/>
                  <a:gd name="T101" fmla="*/ 121 h 365"/>
                  <a:gd name="T102" fmla="*/ 177 w 295"/>
                  <a:gd name="T103" fmla="*/ 122 h 365"/>
                  <a:gd name="T104" fmla="*/ 205 w 295"/>
                  <a:gd name="T105" fmla="*/ 111 h 365"/>
                  <a:gd name="T106" fmla="*/ 213 w 295"/>
                  <a:gd name="T107" fmla="*/ 97 h 365"/>
                  <a:gd name="T108" fmla="*/ 218 w 295"/>
                  <a:gd name="T109" fmla="*/ 83 h 365"/>
                  <a:gd name="T110" fmla="*/ 223 w 295"/>
                  <a:gd name="T111" fmla="*/ 73 h 365"/>
                  <a:gd name="T112" fmla="*/ 231 w 295"/>
                  <a:gd name="T113" fmla="*/ 42 h 365"/>
                  <a:gd name="T114" fmla="*/ 225 w 295"/>
                  <a:gd name="T115" fmla="*/ 28 h 365"/>
                  <a:gd name="T116" fmla="*/ 234 w 295"/>
                  <a:gd name="T117" fmla="*/ 16 h 365"/>
                  <a:gd name="T118" fmla="*/ 239 w 295"/>
                  <a:gd name="T119" fmla="*/ 2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5" h="365">
                    <a:moveTo>
                      <a:pt x="278" y="365"/>
                    </a:moveTo>
                    <a:cubicBezTo>
                      <a:pt x="277" y="365"/>
                      <a:pt x="276" y="365"/>
                      <a:pt x="275" y="365"/>
                    </a:cubicBezTo>
                    <a:cubicBezTo>
                      <a:pt x="274" y="365"/>
                      <a:pt x="273" y="365"/>
                      <a:pt x="272" y="364"/>
                    </a:cubicBezTo>
                    <a:cubicBezTo>
                      <a:pt x="273" y="359"/>
                      <a:pt x="273" y="359"/>
                      <a:pt x="273" y="359"/>
                    </a:cubicBezTo>
                    <a:cubicBezTo>
                      <a:pt x="274" y="359"/>
                      <a:pt x="274" y="359"/>
                      <a:pt x="275" y="359"/>
                    </a:cubicBezTo>
                    <a:cubicBezTo>
                      <a:pt x="276" y="359"/>
                      <a:pt x="277" y="359"/>
                      <a:pt x="279" y="359"/>
                    </a:cubicBezTo>
                    <a:lnTo>
                      <a:pt x="278" y="365"/>
                    </a:lnTo>
                    <a:close/>
                    <a:moveTo>
                      <a:pt x="258" y="363"/>
                    </a:moveTo>
                    <a:cubicBezTo>
                      <a:pt x="257" y="363"/>
                      <a:pt x="255" y="363"/>
                      <a:pt x="254" y="362"/>
                    </a:cubicBezTo>
                    <a:cubicBezTo>
                      <a:pt x="257" y="357"/>
                      <a:pt x="257" y="357"/>
                      <a:pt x="257" y="357"/>
                    </a:cubicBezTo>
                    <a:cubicBezTo>
                      <a:pt x="257" y="357"/>
                      <a:pt x="258" y="357"/>
                      <a:pt x="258" y="357"/>
                    </a:cubicBezTo>
                    <a:cubicBezTo>
                      <a:pt x="259" y="357"/>
                      <a:pt x="260" y="357"/>
                      <a:pt x="261" y="356"/>
                    </a:cubicBezTo>
                    <a:cubicBezTo>
                      <a:pt x="262" y="362"/>
                      <a:pt x="262" y="362"/>
                      <a:pt x="262" y="362"/>
                    </a:cubicBezTo>
                    <a:cubicBezTo>
                      <a:pt x="261" y="362"/>
                      <a:pt x="259" y="363"/>
                      <a:pt x="258" y="363"/>
                    </a:cubicBezTo>
                    <a:close/>
                    <a:moveTo>
                      <a:pt x="286" y="356"/>
                    </a:moveTo>
                    <a:cubicBezTo>
                      <a:pt x="281" y="354"/>
                      <a:pt x="281" y="354"/>
                      <a:pt x="281" y="354"/>
                    </a:cubicBezTo>
                    <a:cubicBezTo>
                      <a:pt x="281" y="353"/>
                      <a:pt x="281" y="352"/>
                      <a:pt x="282" y="351"/>
                    </a:cubicBezTo>
                    <a:cubicBezTo>
                      <a:pt x="282" y="351"/>
                      <a:pt x="282" y="350"/>
                      <a:pt x="282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88" y="350"/>
                      <a:pt x="288" y="350"/>
                      <a:pt x="288" y="350"/>
                    </a:cubicBezTo>
                    <a:cubicBezTo>
                      <a:pt x="288" y="352"/>
                      <a:pt x="287" y="353"/>
                      <a:pt x="287" y="354"/>
                    </a:cubicBezTo>
                    <a:cubicBezTo>
                      <a:pt x="287" y="354"/>
                      <a:pt x="287" y="354"/>
                      <a:pt x="287" y="354"/>
                    </a:cubicBezTo>
                    <a:cubicBezTo>
                      <a:pt x="287" y="354"/>
                      <a:pt x="287" y="355"/>
                      <a:pt x="286" y="356"/>
                    </a:cubicBezTo>
                    <a:close/>
                    <a:moveTo>
                      <a:pt x="245" y="353"/>
                    </a:moveTo>
                    <a:cubicBezTo>
                      <a:pt x="241" y="353"/>
                      <a:pt x="240" y="351"/>
                      <a:pt x="240" y="348"/>
                    </a:cubicBezTo>
                    <a:cubicBezTo>
                      <a:pt x="240" y="348"/>
                      <a:pt x="240" y="347"/>
                      <a:pt x="240" y="346"/>
                    </a:cubicBezTo>
                    <a:cubicBezTo>
                      <a:pt x="246" y="347"/>
                      <a:pt x="246" y="347"/>
                      <a:pt x="246" y="347"/>
                    </a:cubicBezTo>
                    <a:cubicBezTo>
                      <a:pt x="246" y="347"/>
                      <a:pt x="246" y="348"/>
                      <a:pt x="246" y="348"/>
                    </a:cubicBezTo>
                    <a:cubicBezTo>
                      <a:pt x="245" y="348"/>
                      <a:pt x="245" y="348"/>
                      <a:pt x="245" y="348"/>
                    </a:cubicBezTo>
                    <a:lnTo>
                      <a:pt x="245" y="353"/>
                    </a:lnTo>
                    <a:close/>
                    <a:moveTo>
                      <a:pt x="259" y="349"/>
                    </a:moveTo>
                    <a:cubicBezTo>
                      <a:pt x="253" y="348"/>
                      <a:pt x="253" y="348"/>
                      <a:pt x="253" y="348"/>
                    </a:cubicBezTo>
                    <a:cubicBezTo>
                      <a:pt x="253" y="346"/>
                      <a:pt x="254" y="344"/>
                      <a:pt x="254" y="343"/>
                    </a:cubicBezTo>
                    <a:cubicBezTo>
                      <a:pt x="259" y="342"/>
                      <a:pt x="259" y="342"/>
                      <a:pt x="259" y="342"/>
                    </a:cubicBezTo>
                    <a:cubicBezTo>
                      <a:pt x="259" y="342"/>
                      <a:pt x="259" y="343"/>
                      <a:pt x="259" y="343"/>
                    </a:cubicBezTo>
                    <a:cubicBezTo>
                      <a:pt x="259" y="344"/>
                      <a:pt x="259" y="347"/>
                      <a:pt x="259" y="349"/>
                    </a:cubicBezTo>
                    <a:close/>
                    <a:moveTo>
                      <a:pt x="246" y="343"/>
                    </a:moveTo>
                    <a:cubicBezTo>
                      <a:pt x="246" y="342"/>
                      <a:pt x="246" y="342"/>
                      <a:pt x="246" y="341"/>
                    </a:cubicBezTo>
                    <a:cubicBezTo>
                      <a:pt x="246" y="341"/>
                      <a:pt x="245" y="340"/>
                      <a:pt x="245" y="339"/>
                    </a:cubicBezTo>
                    <a:cubicBezTo>
                      <a:pt x="245" y="337"/>
                      <a:pt x="246" y="336"/>
                      <a:pt x="247" y="335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2" y="340"/>
                    </a:cubicBezTo>
                    <a:cubicBezTo>
                      <a:pt x="252" y="340"/>
                      <a:pt x="252" y="341"/>
                      <a:pt x="252" y="342"/>
                    </a:cubicBezTo>
                    <a:lnTo>
                      <a:pt x="246" y="343"/>
                    </a:lnTo>
                    <a:close/>
                    <a:moveTo>
                      <a:pt x="291" y="341"/>
                    </a:moveTo>
                    <a:cubicBezTo>
                      <a:pt x="288" y="336"/>
                      <a:pt x="288" y="336"/>
                      <a:pt x="288" y="336"/>
                    </a:cubicBezTo>
                    <a:cubicBezTo>
                      <a:pt x="291" y="334"/>
                      <a:pt x="294" y="334"/>
                      <a:pt x="295" y="334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95" y="340"/>
                      <a:pt x="293" y="340"/>
                      <a:pt x="291" y="341"/>
                    </a:cubicBezTo>
                    <a:close/>
                    <a:moveTo>
                      <a:pt x="98" y="337"/>
                    </a:moveTo>
                    <a:cubicBezTo>
                      <a:pt x="96" y="336"/>
                      <a:pt x="94" y="335"/>
                      <a:pt x="92" y="333"/>
                    </a:cubicBezTo>
                    <a:cubicBezTo>
                      <a:pt x="96" y="329"/>
                      <a:pt x="96" y="329"/>
                      <a:pt x="96" y="329"/>
                    </a:cubicBezTo>
                    <a:cubicBezTo>
                      <a:pt x="98" y="330"/>
                      <a:pt x="99" y="331"/>
                      <a:pt x="100" y="332"/>
                    </a:cubicBezTo>
                    <a:lnTo>
                      <a:pt x="98" y="337"/>
                    </a:lnTo>
                    <a:close/>
                    <a:moveTo>
                      <a:pt x="245" y="335"/>
                    </a:moveTo>
                    <a:cubicBezTo>
                      <a:pt x="239" y="334"/>
                      <a:pt x="239" y="334"/>
                      <a:pt x="239" y="334"/>
                    </a:cubicBezTo>
                    <a:cubicBezTo>
                      <a:pt x="239" y="333"/>
                      <a:pt x="240" y="330"/>
                      <a:pt x="240" y="328"/>
                    </a:cubicBezTo>
                    <a:cubicBezTo>
                      <a:pt x="246" y="330"/>
                      <a:pt x="246" y="330"/>
                      <a:pt x="246" y="330"/>
                    </a:cubicBezTo>
                    <a:cubicBezTo>
                      <a:pt x="246" y="332"/>
                      <a:pt x="245" y="334"/>
                      <a:pt x="245" y="335"/>
                    </a:cubicBezTo>
                    <a:close/>
                    <a:moveTo>
                      <a:pt x="80" y="328"/>
                    </a:move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1"/>
                      <a:pt x="81" y="320"/>
                    </a:cubicBezTo>
                    <a:cubicBezTo>
                      <a:pt x="84" y="321"/>
                      <a:pt x="84" y="321"/>
                      <a:pt x="84" y="321"/>
                    </a:cubicBezTo>
                    <a:cubicBezTo>
                      <a:pt x="86" y="323"/>
                      <a:pt x="86" y="323"/>
                      <a:pt x="86" y="323"/>
                    </a:cubicBezTo>
                    <a:cubicBezTo>
                      <a:pt x="84" y="325"/>
                      <a:pt x="82" y="327"/>
                      <a:pt x="80" y="328"/>
                    </a:cubicBezTo>
                    <a:close/>
                    <a:moveTo>
                      <a:pt x="102" y="327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2" y="324"/>
                      <a:pt x="101" y="322"/>
                      <a:pt x="101" y="321"/>
                    </a:cubicBezTo>
                    <a:cubicBezTo>
                      <a:pt x="107" y="320"/>
                      <a:pt x="107" y="320"/>
                      <a:pt x="107" y="320"/>
                    </a:cubicBezTo>
                    <a:cubicBezTo>
                      <a:pt x="107" y="322"/>
                      <a:pt x="107" y="323"/>
                      <a:pt x="108" y="324"/>
                    </a:cubicBezTo>
                    <a:cubicBezTo>
                      <a:pt x="108" y="326"/>
                      <a:pt x="108" y="326"/>
                      <a:pt x="108" y="326"/>
                    </a:cubicBezTo>
                    <a:lnTo>
                      <a:pt x="102" y="327"/>
                    </a:lnTo>
                    <a:close/>
                    <a:moveTo>
                      <a:pt x="236" y="325"/>
                    </a:moveTo>
                    <a:cubicBezTo>
                      <a:pt x="234" y="320"/>
                      <a:pt x="234" y="320"/>
                      <a:pt x="234" y="320"/>
                    </a:cubicBezTo>
                    <a:cubicBezTo>
                      <a:pt x="236" y="319"/>
                      <a:pt x="238" y="318"/>
                      <a:pt x="240" y="318"/>
                    </a:cubicBezTo>
                    <a:cubicBezTo>
                      <a:pt x="241" y="324"/>
                      <a:pt x="241" y="324"/>
                      <a:pt x="241" y="324"/>
                    </a:cubicBezTo>
                    <a:cubicBezTo>
                      <a:pt x="240" y="324"/>
                      <a:pt x="238" y="325"/>
                      <a:pt x="236" y="325"/>
                    </a:cubicBezTo>
                    <a:close/>
                    <a:moveTo>
                      <a:pt x="96" y="323"/>
                    </a:move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18"/>
                      <a:pt x="92" y="318"/>
                      <a:pt x="92" y="318"/>
                    </a:cubicBezTo>
                    <a:cubicBezTo>
                      <a:pt x="93" y="318"/>
                      <a:pt x="93" y="318"/>
                      <a:pt x="93" y="317"/>
                    </a:cubicBezTo>
                    <a:cubicBezTo>
                      <a:pt x="93" y="317"/>
                      <a:pt x="93" y="317"/>
                      <a:pt x="93" y="317"/>
                    </a:cubicBezTo>
                    <a:cubicBezTo>
                      <a:pt x="98" y="314"/>
                      <a:pt x="98" y="314"/>
                      <a:pt x="98" y="314"/>
                    </a:cubicBezTo>
                    <a:cubicBezTo>
                      <a:pt x="99" y="316"/>
                      <a:pt x="99" y="317"/>
                      <a:pt x="99" y="318"/>
                    </a:cubicBezTo>
                    <a:cubicBezTo>
                      <a:pt x="99" y="319"/>
                      <a:pt x="99" y="320"/>
                      <a:pt x="98" y="320"/>
                    </a:cubicBezTo>
                    <a:cubicBezTo>
                      <a:pt x="98" y="321"/>
                      <a:pt x="97" y="322"/>
                      <a:pt x="97" y="322"/>
                    </a:cubicBezTo>
                    <a:lnTo>
                      <a:pt x="96" y="323"/>
                    </a:lnTo>
                    <a:close/>
                    <a:moveTo>
                      <a:pt x="223" y="322"/>
                    </a:moveTo>
                    <a:cubicBezTo>
                      <a:pt x="223" y="322"/>
                      <a:pt x="222" y="322"/>
                      <a:pt x="222" y="321"/>
                    </a:cubicBezTo>
                    <a:cubicBezTo>
                      <a:pt x="221" y="321"/>
                      <a:pt x="219" y="320"/>
                      <a:pt x="219" y="316"/>
                    </a:cubicBezTo>
                    <a:cubicBezTo>
                      <a:pt x="219" y="316"/>
                      <a:pt x="219" y="315"/>
                      <a:pt x="219" y="314"/>
                    </a:cubicBezTo>
                    <a:cubicBezTo>
                      <a:pt x="225" y="315"/>
                      <a:pt x="225" y="315"/>
                      <a:pt x="225" y="315"/>
                    </a:cubicBezTo>
                    <a:cubicBezTo>
                      <a:pt x="225" y="316"/>
                      <a:pt x="225" y="316"/>
                      <a:pt x="225" y="316"/>
                    </a:cubicBezTo>
                    <a:cubicBezTo>
                      <a:pt x="225" y="317"/>
                      <a:pt x="226" y="317"/>
                      <a:pt x="226" y="317"/>
                    </a:cubicBezTo>
                    <a:lnTo>
                      <a:pt x="223" y="322"/>
                    </a:lnTo>
                    <a:close/>
                    <a:moveTo>
                      <a:pt x="68" y="320"/>
                    </a:moveTo>
                    <a:cubicBezTo>
                      <a:pt x="66" y="318"/>
                      <a:pt x="66" y="315"/>
                      <a:pt x="66" y="313"/>
                    </a:cubicBezTo>
                    <a:cubicBezTo>
                      <a:pt x="66" y="313"/>
                      <a:pt x="66" y="313"/>
                      <a:pt x="66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5"/>
                      <a:pt x="72" y="315"/>
                      <a:pt x="72" y="316"/>
                    </a:cubicBezTo>
                    <a:lnTo>
                      <a:pt x="68" y="320"/>
                    </a:lnTo>
                    <a:close/>
                    <a:moveTo>
                      <a:pt x="83" y="314"/>
                    </a:moveTo>
                    <a:cubicBezTo>
                      <a:pt x="81" y="312"/>
                      <a:pt x="80" y="311"/>
                      <a:pt x="79" y="309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5"/>
                      <a:pt x="83" y="305"/>
                    </a:cubicBezTo>
                    <a:cubicBezTo>
                      <a:pt x="82" y="305"/>
                      <a:pt x="82" y="305"/>
                      <a:pt x="82" y="305"/>
                    </a:cubicBezTo>
                    <a:cubicBezTo>
                      <a:pt x="86" y="300"/>
                      <a:pt x="86" y="300"/>
                      <a:pt x="86" y="300"/>
                    </a:cubicBezTo>
                    <a:cubicBezTo>
                      <a:pt x="87" y="301"/>
                      <a:pt x="87" y="301"/>
                      <a:pt x="87" y="301"/>
                    </a:cubicBezTo>
                    <a:cubicBezTo>
                      <a:pt x="87" y="302"/>
                      <a:pt x="88" y="302"/>
                      <a:pt x="88" y="303"/>
                    </a:cubicBezTo>
                    <a:cubicBezTo>
                      <a:pt x="89" y="303"/>
                      <a:pt x="90" y="304"/>
                      <a:pt x="90" y="304"/>
                    </a:cubicBezTo>
                    <a:cubicBezTo>
                      <a:pt x="86" y="309"/>
                      <a:pt x="86" y="309"/>
                      <a:pt x="86" y="309"/>
                    </a:cubicBezTo>
                    <a:cubicBezTo>
                      <a:pt x="86" y="308"/>
                      <a:pt x="85" y="308"/>
                      <a:pt x="85" y="307"/>
                    </a:cubicBezTo>
                    <a:cubicBezTo>
                      <a:pt x="86" y="308"/>
                      <a:pt x="86" y="309"/>
                      <a:pt x="87" y="310"/>
                    </a:cubicBezTo>
                    <a:lnTo>
                      <a:pt x="83" y="314"/>
                    </a:lnTo>
                    <a:close/>
                    <a:moveTo>
                      <a:pt x="112" y="313"/>
                    </a:moveTo>
                    <a:cubicBezTo>
                      <a:pt x="107" y="311"/>
                      <a:pt x="107" y="311"/>
                      <a:pt x="107" y="311"/>
                    </a:cubicBezTo>
                    <a:cubicBezTo>
                      <a:pt x="107" y="310"/>
                      <a:pt x="108" y="310"/>
                      <a:pt x="108" y="310"/>
                    </a:cubicBezTo>
                    <a:cubicBezTo>
                      <a:pt x="108" y="308"/>
                      <a:pt x="108" y="306"/>
                      <a:pt x="109" y="305"/>
                    </a:cubicBezTo>
                    <a:cubicBezTo>
                      <a:pt x="114" y="308"/>
                      <a:pt x="114" y="308"/>
                      <a:pt x="114" y="308"/>
                    </a:cubicBezTo>
                    <a:cubicBezTo>
                      <a:pt x="114" y="308"/>
                      <a:pt x="113" y="308"/>
                      <a:pt x="113" y="310"/>
                    </a:cubicBezTo>
                    <a:cubicBezTo>
                      <a:pt x="113" y="311"/>
                      <a:pt x="113" y="312"/>
                      <a:pt x="112" y="313"/>
                    </a:cubicBezTo>
                    <a:close/>
                    <a:moveTo>
                      <a:pt x="148" y="308"/>
                    </a:moveTo>
                    <a:cubicBezTo>
                      <a:pt x="145" y="303"/>
                      <a:pt x="145" y="303"/>
                      <a:pt x="145" y="303"/>
                    </a:cubicBezTo>
                    <a:cubicBezTo>
                      <a:pt x="147" y="302"/>
                      <a:pt x="148" y="301"/>
                      <a:pt x="150" y="300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2" y="306"/>
                      <a:pt x="150" y="307"/>
                      <a:pt x="148" y="308"/>
                    </a:cubicBezTo>
                    <a:close/>
                    <a:moveTo>
                      <a:pt x="135" y="306"/>
                    </a:moveTo>
                    <a:cubicBezTo>
                      <a:pt x="134" y="305"/>
                      <a:pt x="134" y="305"/>
                      <a:pt x="134" y="305"/>
                    </a:cubicBezTo>
                    <a:cubicBezTo>
                      <a:pt x="133" y="304"/>
                      <a:pt x="133" y="304"/>
                      <a:pt x="132" y="303"/>
                    </a:cubicBezTo>
                    <a:cubicBezTo>
                      <a:pt x="134" y="298"/>
                      <a:pt x="134" y="298"/>
                      <a:pt x="134" y="298"/>
                    </a:cubicBezTo>
                    <a:cubicBezTo>
                      <a:pt x="136" y="299"/>
                      <a:pt x="137" y="300"/>
                      <a:pt x="138" y="301"/>
                    </a:cubicBezTo>
                    <a:cubicBezTo>
                      <a:pt x="139" y="302"/>
                      <a:pt x="139" y="302"/>
                      <a:pt x="139" y="302"/>
                    </a:cubicBezTo>
                    <a:lnTo>
                      <a:pt x="135" y="306"/>
                    </a:lnTo>
                    <a:close/>
                    <a:moveTo>
                      <a:pt x="117" y="305"/>
                    </a:moveTo>
                    <a:cubicBezTo>
                      <a:pt x="117" y="304"/>
                      <a:pt x="117" y="303"/>
                      <a:pt x="117" y="303"/>
                    </a:cubicBezTo>
                    <a:cubicBezTo>
                      <a:pt x="117" y="302"/>
                      <a:pt x="117" y="302"/>
                      <a:pt x="117" y="301"/>
                    </a:cubicBezTo>
                    <a:cubicBezTo>
                      <a:pt x="117" y="299"/>
                      <a:pt x="118" y="298"/>
                      <a:pt x="120" y="297"/>
                    </a:cubicBezTo>
                    <a:cubicBezTo>
                      <a:pt x="120" y="297"/>
                      <a:pt x="120" y="297"/>
                      <a:pt x="120" y="297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2"/>
                      <a:pt x="123" y="302"/>
                      <a:pt x="123" y="301"/>
                    </a:cubicBezTo>
                    <a:cubicBezTo>
                      <a:pt x="123" y="301"/>
                      <a:pt x="123" y="301"/>
                      <a:pt x="123" y="302"/>
                    </a:cubicBezTo>
                    <a:cubicBezTo>
                      <a:pt x="123" y="302"/>
                      <a:pt x="123" y="303"/>
                      <a:pt x="123" y="305"/>
                    </a:cubicBezTo>
                    <a:lnTo>
                      <a:pt x="117" y="305"/>
                    </a:lnTo>
                    <a:close/>
                    <a:moveTo>
                      <a:pt x="230" y="304"/>
                    </a:move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2"/>
                      <a:pt x="224" y="300"/>
                      <a:pt x="223" y="299"/>
                    </a:cubicBezTo>
                    <a:cubicBezTo>
                      <a:pt x="229" y="297"/>
                      <a:pt x="229" y="297"/>
                      <a:pt x="229" y="297"/>
                    </a:cubicBezTo>
                    <a:cubicBezTo>
                      <a:pt x="229" y="299"/>
                      <a:pt x="230" y="301"/>
                      <a:pt x="230" y="303"/>
                    </a:cubicBezTo>
                    <a:cubicBezTo>
                      <a:pt x="230" y="303"/>
                      <a:pt x="230" y="304"/>
                      <a:pt x="230" y="304"/>
                    </a:cubicBezTo>
                    <a:close/>
                    <a:moveTo>
                      <a:pt x="63" y="304"/>
                    </a:moveTo>
                    <a:cubicBezTo>
                      <a:pt x="63" y="304"/>
                      <a:pt x="63" y="304"/>
                      <a:pt x="63" y="304"/>
                    </a:cubicBezTo>
                    <a:cubicBezTo>
                      <a:pt x="62" y="303"/>
                      <a:pt x="61" y="302"/>
                      <a:pt x="60" y="300"/>
                    </a:cubicBezTo>
                    <a:cubicBezTo>
                      <a:pt x="59" y="300"/>
                      <a:pt x="59" y="300"/>
                      <a:pt x="59" y="300"/>
                    </a:cubicBezTo>
                    <a:cubicBezTo>
                      <a:pt x="63" y="296"/>
                      <a:pt x="63" y="296"/>
                      <a:pt x="63" y="296"/>
                    </a:cubicBezTo>
                    <a:cubicBezTo>
                      <a:pt x="64" y="296"/>
                      <a:pt x="64" y="296"/>
                      <a:pt x="64" y="297"/>
                    </a:cubicBezTo>
                    <a:cubicBezTo>
                      <a:pt x="65" y="298"/>
                      <a:pt x="66" y="299"/>
                      <a:pt x="67" y="300"/>
                    </a:cubicBezTo>
                    <a:cubicBezTo>
                      <a:pt x="67" y="300"/>
                      <a:pt x="67" y="300"/>
                      <a:pt x="67" y="300"/>
                    </a:cubicBezTo>
                    <a:lnTo>
                      <a:pt x="63" y="304"/>
                    </a:lnTo>
                    <a:close/>
                    <a:moveTo>
                      <a:pt x="184" y="297"/>
                    </a:moveTo>
                    <a:cubicBezTo>
                      <a:pt x="184" y="291"/>
                      <a:pt x="184" y="291"/>
                      <a:pt x="184" y="291"/>
                    </a:cubicBezTo>
                    <a:cubicBezTo>
                      <a:pt x="185" y="291"/>
                      <a:pt x="186" y="289"/>
                      <a:pt x="187" y="289"/>
                    </a:cubicBezTo>
                    <a:cubicBezTo>
                      <a:pt x="191" y="293"/>
                      <a:pt x="191" y="293"/>
                      <a:pt x="191" y="293"/>
                    </a:cubicBezTo>
                    <a:cubicBezTo>
                      <a:pt x="189" y="295"/>
                      <a:pt x="188" y="296"/>
                      <a:pt x="186" y="297"/>
                    </a:cubicBezTo>
                    <a:cubicBezTo>
                      <a:pt x="185" y="297"/>
                      <a:pt x="185" y="297"/>
                      <a:pt x="184" y="297"/>
                    </a:cubicBezTo>
                    <a:close/>
                    <a:moveTo>
                      <a:pt x="152" y="297"/>
                    </a:moveTo>
                    <a:cubicBezTo>
                      <a:pt x="151" y="295"/>
                      <a:pt x="149" y="293"/>
                      <a:pt x="149" y="290"/>
                    </a:cubicBezTo>
                    <a:cubicBezTo>
                      <a:pt x="149" y="290"/>
                      <a:pt x="149" y="289"/>
                      <a:pt x="149" y="289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1"/>
                      <a:pt x="155" y="291"/>
                      <a:pt x="156" y="292"/>
                    </a:cubicBezTo>
                    <a:lnTo>
                      <a:pt x="152" y="297"/>
                    </a:lnTo>
                    <a:close/>
                    <a:moveTo>
                      <a:pt x="51" y="296"/>
                    </a:moveTo>
                    <a:cubicBezTo>
                      <a:pt x="46" y="296"/>
                      <a:pt x="44" y="294"/>
                      <a:pt x="43" y="292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50" y="290"/>
                      <a:pt x="51" y="290"/>
                    </a:cubicBezTo>
                    <a:lnTo>
                      <a:pt x="51" y="296"/>
                    </a:lnTo>
                    <a:close/>
                    <a:moveTo>
                      <a:pt x="32" y="291"/>
                    </a:moveTo>
                    <a:cubicBezTo>
                      <a:pt x="31" y="285"/>
                      <a:pt x="31" y="285"/>
                      <a:pt x="31" y="285"/>
                    </a:cubicBezTo>
                    <a:cubicBezTo>
                      <a:pt x="32" y="285"/>
                      <a:pt x="33" y="285"/>
                      <a:pt x="34" y="284"/>
                    </a:cubicBezTo>
                    <a:cubicBezTo>
                      <a:pt x="35" y="284"/>
                      <a:pt x="36" y="284"/>
                      <a:pt x="36" y="284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7" y="290"/>
                      <a:pt x="36" y="290"/>
                      <a:pt x="36" y="290"/>
                    </a:cubicBezTo>
                    <a:cubicBezTo>
                      <a:pt x="34" y="290"/>
                      <a:pt x="33" y="291"/>
                      <a:pt x="32" y="291"/>
                    </a:cubicBezTo>
                    <a:close/>
                    <a:moveTo>
                      <a:pt x="215" y="291"/>
                    </a:move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9" y="284"/>
                      <a:pt x="221" y="284"/>
                      <a:pt x="223" y="286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8" y="290"/>
                      <a:pt x="218" y="290"/>
                      <a:pt x="217" y="290"/>
                    </a:cubicBezTo>
                    <a:cubicBezTo>
                      <a:pt x="216" y="291"/>
                      <a:pt x="216" y="291"/>
                      <a:pt x="215" y="291"/>
                    </a:cubicBezTo>
                    <a:close/>
                    <a:moveTo>
                      <a:pt x="199" y="288"/>
                    </a:moveTo>
                    <a:cubicBezTo>
                      <a:pt x="198" y="283"/>
                      <a:pt x="198" y="283"/>
                      <a:pt x="198" y="283"/>
                    </a:cubicBezTo>
                    <a:cubicBezTo>
                      <a:pt x="200" y="283"/>
                      <a:pt x="201" y="282"/>
                      <a:pt x="202" y="282"/>
                    </a:cubicBezTo>
                    <a:cubicBezTo>
                      <a:pt x="204" y="282"/>
                      <a:pt x="204" y="282"/>
                      <a:pt x="204" y="282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8"/>
                      <a:pt x="203" y="288"/>
                      <a:pt x="203" y="288"/>
                    </a:cubicBezTo>
                    <a:cubicBezTo>
                      <a:pt x="202" y="288"/>
                      <a:pt x="201" y="288"/>
                      <a:pt x="199" y="288"/>
                    </a:cubicBezTo>
                    <a:close/>
                    <a:moveTo>
                      <a:pt x="181" y="285"/>
                    </a:moveTo>
                    <a:cubicBezTo>
                      <a:pt x="181" y="285"/>
                      <a:pt x="181" y="284"/>
                      <a:pt x="181" y="284"/>
                    </a:cubicBezTo>
                    <a:cubicBezTo>
                      <a:pt x="179" y="283"/>
                      <a:pt x="179" y="282"/>
                      <a:pt x="178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4" y="279"/>
                      <a:pt x="184" y="279"/>
                      <a:pt x="185" y="280"/>
                    </a:cubicBezTo>
                    <a:cubicBezTo>
                      <a:pt x="186" y="281"/>
                      <a:pt x="187" y="282"/>
                      <a:pt x="187" y="283"/>
                    </a:cubicBezTo>
                    <a:lnTo>
                      <a:pt x="181" y="285"/>
                    </a:lnTo>
                    <a:close/>
                    <a:moveTo>
                      <a:pt x="167" y="281"/>
                    </a:move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5"/>
                      <a:pt x="169" y="274"/>
                      <a:pt x="170" y="274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74" y="278"/>
                      <a:pt x="174" y="278"/>
                      <a:pt x="174" y="278"/>
                    </a:cubicBezTo>
                    <a:cubicBezTo>
                      <a:pt x="173" y="279"/>
                      <a:pt x="173" y="279"/>
                      <a:pt x="173" y="279"/>
                    </a:cubicBezTo>
                    <a:cubicBezTo>
                      <a:pt x="172" y="279"/>
                      <a:pt x="171" y="280"/>
                      <a:pt x="169" y="281"/>
                    </a:cubicBezTo>
                    <a:cubicBezTo>
                      <a:pt x="169" y="281"/>
                      <a:pt x="168" y="281"/>
                      <a:pt x="167" y="281"/>
                    </a:cubicBezTo>
                    <a:close/>
                    <a:moveTo>
                      <a:pt x="157" y="279"/>
                    </a:move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53" y="275"/>
                      <a:pt x="155" y="273"/>
                      <a:pt x="157" y="272"/>
                    </a:cubicBez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0" y="277"/>
                      <a:pt x="160" y="278"/>
                      <a:pt x="159" y="278"/>
                    </a:cubicBezTo>
                    <a:cubicBezTo>
                      <a:pt x="158" y="278"/>
                      <a:pt x="157" y="279"/>
                      <a:pt x="157" y="279"/>
                    </a:cubicBezTo>
                    <a:close/>
                    <a:moveTo>
                      <a:pt x="31" y="279"/>
                    </a:moveTo>
                    <a:cubicBezTo>
                      <a:pt x="25" y="279"/>
                      <a:pt x="25" y="279"/>
                      <a:pt x="25" y="279"/>
                    </a:cubicBezTo>
                    <a:cubicBezTo>
                      <a:pt x="25" y="278"/>
                      <a:pt x="25" y="278"/>
                      <a:pt x="25" y="278"/>
                    </a:cubicBezTo>
                    <a:cubicBezTo>
                      <a:pt x="25" y="276"/>
                      <a:pt x="25" y="275"/>
                      <a:pt x="25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31" y="274"/>
                      <a:pt x="31" y="276"/>
                      <a:pt x="31" y="278"/>
                    </a:cubicBezTo>
                    <a:cubicBezTo>
                      <a:pt x="31" y="278"/>
                      <a:pt x="31" y="279"/>
                      <a:pt x="31" y="279"/>
                    </a:cubicBezTo>
                    <a:close/>
                    <a:moveTo>
                      <a:pt x="23" y="262"/>
                    </a:moveTo>
                    <a:cubicBezTo>
                      <a:pt x="23" y="261"/>
                      <a:pt x="23" y="259"/>
                      <a:pt x="22" y="258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8" y="257"/>
                      <a:pt x="29" y="260"/>
                      <a:pt x="29" y="262"/>
                    </a:cubicBezTo>
                    <a:lnTo>
                      <a:pt x="23" y="262"/>
                    </a:lnTo>
                    <a:close/>
                    <a:moveTo>
                      <a:pt x="16" y="249"/>
                    </a:moveTo>
                    <a:cubicBezTo>
                      <a:pt x="14" y="247"/>
                      <a:pt x="13" y="246"/>
                      <a:pt x="12" y="245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7" y="241"/>
                      <a:pt x="19" y="243"/>
                      <a:pt x="20" y="245"/>
                    </a:cubicBezTo>
                    <a:lnTo>
                      <a:pt x="16" y="249"/>
                    </a:lnTo>
                    <a:close/>
                    <a:moveTo>
                      <a:pt x="2" y="237"/>
                    </a:moveTo>
                    <a:cubicBezTo>
                      <a:pt x="2" y="236"/>
                      <a:pt x="1" y="236"/>
                      <a:pt x="1" y="235"/>
                    </a:cubicBezTo>
                    <a:cubicBezTo>
                      <a:pt x="0" y="234"/>
                      <a:pt x="0" y="233"/>
                      <a:pt x="0" y="232"/>
                    </a:cubicBezTo>
                    <a:cubicBezTo>
                      <a:pt x="0" y="231"/>
                      <a:pt x="0" y="230"/>
                      <a:pt x="0" y="229"/>
                    </a:cubicBezTo>
                    <a:cubicBezTo>
                      <a:pt x="6" y="231"/>
                      <a:pt x="6" y="231"/>
                      <a:pt x="6" y="231"/>
                    </a:cubicBezTo>
                    <a:cubicBezTo>
                      <a:pt x="6" y="231"/>
                      <a:pt x="6" y="231"/>
                      <a:pt x="6" y="232"/>
                    </a:cubicBezTo>
                    <a:cubicBezTo>
                      <a:pt x="6" y="233"/>
                      <a:pt x="7" y="233"/>
                      <a:pt x="7" y="234"/>
                    </a:cubicBezTo>
                    <a:lnTo>
                      <a:pt x="2" y="237"/>
                    </a:lnTo>
                    <a:close/>
                    <a:moveTo>
                      <a:pt x="12" y="223"/>
                    </a:move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7"/>
                      <a:pt x="11" y="216"/>
                      <a:pt x="12" y="215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15" y="221"/>
                      <a:pt x="14" y="222"/>
                      <a:pt x="14" y="222"/>
                    </a:cubicBezTo>
                    <a:cubicBezTo>
                      <a:pt x="13" y="222"/>
                      <a:pt x="13" y="222"/>
                      <a:pt x="12" y="223"/>
                    </a:cubicBezTo>
                    <a:close/>
                    <a:moveTo>
                      <a:pt x="25" y="211"/>
                    </a:moveTo>
                    <a:cubicBezTo>
                      <a:pt x="21" y="207"/>
                      <a:pt x="21" y="207"/>
                      <a:pt x="21" y="207"/>
                    </a:cubicBezTo>
                    <a:cubicBezTo>
                      <a:pt x="23" y="205"/>
                      <a:pt x="25" y="204"/>
                      <a:pt x="26" y="203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28" y="209"/>
                      <a:pt x="27" y="210"/>
                      <a:pt x="25" y="211"/>
                    </a:cubicBezTo>
                    <a:close/>
                    <a:moveTo>
                      <a:pt x="39" y="200"/>
                    </a:moveTo>
                    <a:cubicBezTo>
                      <a:pt x="35" y="197"/>
                      <a:pt x="35" y="197"/>
                      <a:pt x="35" y="197"/>
                    </a:cubicBezTo>
                    <a:cubicBezTo>
                      <a:pt x="35" y="196"/>
                      <a:pt x="35" y="196"/>
                      <a:pt x="35" y="196"/>
                    </a:cubicBezTo>
                    <a:cubicBezTo>
                      <a:pt x="35" y="196"/>
                      <a:pt x="35" y="196"/>
                      <a:pt x="34" y="196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40" y="193"/>
                      <a:pt x="41" y="195"/>
                      <a:pt x="41" y="196"/>
                    </a:cubicBezTo>
                    <a:cubicBezTo>
                      <a:pt x="41" y="198"/>
                      <a:pt x="40" y="199"/>
                      <a:pt x="39" y="200"/>
                    </a:cubicBezTo>
                    <a:close/>
                    <a:moveTo>
                      <a:pt x="122" y="197"/>
                    </a:moveTo>
                    <a:cubicBezTo>
                      <a:pt x="120" y="197"/>
                      <a:pt x="118" y="197"/>
                      <a:pt x="116" y="197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9" y="191"/>
                      <a:pt x="120" y="191"/>
                      <a:pt x="122" y="191"/>
                    </a:cubicBezTo>
                    <a:lnTo>
                      <a:pt x="122" y="197"/>
                    </a:lnTo>
                    <a:close/>
                    <a:moveTo>
                      <a:pt x="135" y="194"/>
                    </a:moveTo>
                    <a:cubicBezTo>
                      <a:pt x="132" y="189"/>
                      <a:pt x="132" y="189"/>
                      <a:pt x="132" y="189"/>
                    </a:cubicBezTo>
                    <a:cubicBezTo>
                      <a:pt x="133" y="188"/>
                      <a:pt x="134" y="187"/>
                      <a:pt x="135" y="186"/>
                    </a:cubicBezTo>
                    <a:cubicBezTo>
                      <a:pt x="140" y="189"/>
                      <a:pt x="140" y="189"/>
                      <a:pt x="140" y="189"/>
                    </a:cubicBezTo>
                    <a:cubicBezTo>
                      <a:pt x="139" y="191"/>
                      <a:pt x="137" y="193"/>
                      <a:pt x="135" y="194"/>
                    </a:cubicBezTo>
                    <a:close/>
                    <a:moveTo>
                      <a:pt x="103" y="192"/>
                    </a:moveTo>
                    <a:cubicBezTo>
                      <a:pt x="102" y="191"/>
                      <a:pt x="101" y="189"/>
                      <a:pt x="100" y="186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6" y="186"/>
                      <a:pt x="106" y="187"/>
                      <a:pt x="107" y="188"/>
                    </a:cubicBezTo>
                    <a:lnTo>
                      <a:pt x="103" y="192"/>
                    </a:lnTo>
                    <a:close/>
                    <a:moveTo>
                      <a:pt x="24" y="190"/>
                    </a:moveTo>
                    <a:cubicBezTo>
                      <a:pt x="22" y="189"/>
                      <a:pt x="20" y="187"/>
                      <a:pt x="20" y="184"/>
                    </a:cubicBezTo>
                    <a:cubicBezTo>
                      <a:pt x="20" y="183"/>
                      <a:pt x="20" y="182"/>
                      <a:pt x="20" y="182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5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7" y="185"/>
                    </a:cubicBezTo>
                    <a:lnTo>
                      <a:pt x="24" y="190"/>
                    </a:lnTo>
                    <a:close/>
                    <a:moveTo>
                      <a:pt x="79" y="180"/>
                    </a:moveTo>
                    <a:cubicBezTo>
                      <a:pt x="77" y="175"/>
                      <a:pt x="77" y="175"/>
                      <a:pt x="77" y="175"/>
                    </a:cubicBezTo>
                    <a:cubicBezTo>
                      <a:pt x="79" y="174"/>
                      <a:pt x="81" y="173"/>
                      <a:pt x="82" y="173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9"/>
                      <a:pt x="81" y="180"/>
                      <a:pt x="79" y="180"/>
                    </a:cubicBezTo>
                    <a:close/>
                    <a:moveTo>
                      <a:pt x="145" y="178"/>
                    </a:move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41" y="174"/>
                      <a:pt x="142" y="172"/>
                      <a:pt x="143" y="170"/>
                    </a:cubicBezTo>
                    <a:cubicBezTo>
                      <a:pt x="148" y="173"/>
                      <a:pt x="148" y="173"/>
                      <a:pt x="148" y="173"/>
                    </a:cubicBezTo>
                    <a:cubicBezTo>
                      <a:pt x="147" y="175"/>
                      <a:pt x="146" y="177"/>
                      <a:pt x="145" y="178"/>
                    </a:cubicBezTo>
                    <a:close/>
                    <a:moveTo>
                      <a:pt x="33" y="177"/>
                    </a:move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1"/>
                      <a:pt x="32" y="170"/>
                      <a:pt x="32" y="169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73"/>
                      <a:pt x="35" y="175"/>
                      <a:pt x="33" y="177"/>
                    </a:cubicBezTo>
                    <a:close/>
                    <a:moveTo>
                      <a:pt x="97" y="175"/>
                    </a:moveTo>
                    <a:cubicBezTo>
                      <a:pt x="97" y="175"/>
                      <a:pt x="97" y="175"/>
                      <a:pt x="96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69"/>
                      <a:pt x="94" y="169"/>
                      <a:pt x="94" y="169"/>
                    </a:cubicBezTo>
                    <a:cubicBezTo>
                      <a:pt x="99" y="168"/>
                      <a:pt x="101" y="171"/>
                      <a:pt x="102" y="173"/>
                    </a:cubicBezTo>
                    <a:lnTo>
                      <a:pt x="97" y="175"/>
                    </a:lnTo>
                    <a:close/>
                    <a:moveTo>
                      <a:pt x="72" y="175"/>
                    </a:moveTo>
                    <a:cubicBezTo>
                      <a:pt x="66" y="175"/>
                      <a:pt x="66" y="175"/>
                      <a:pt x="66" y="175"/>
                    </a:cubicBezTo>
                    <a:cubicBezTo>
                      <a:pt x="66" y="174"/>
                      <a:pt x="66" y="173"/>
                      <a:pt x="66" y="173"/>
                    </a:cubicBezTo>
                    <a:cubicBezTo>
                      <a:pt x="66" y="172"/>
                      <a:pt x="66" y="171"/>
                      <a:pt x="66" y="170"/>
                    </a:cubicBezTo>
                    <a:cubicBezTo>
                      <a:pt x="72" y="169"/>
                      <a:pt x="72" y="169"/>
                      <a:pt x="72" y="169"/>
                    </a:cubicBezTo>
                    <a:cubicBezTo>
                      <a:pt x="72" y="169"/>
                      <a:pt x="72" y="170"/>
                      <a:pt x="72" y="170"/>
                    </a:cubicBezTo>
                    <a:cubicBezTo>
                      <a:pt x="72" y="171"/>
                      <a:pt x="72" y="172"/>
                      <a:pt x="72" y="173"/>
                    </a:cubicBezTo>
                    <a:cubicBezTo>
                      <a:pt x="72" y="174"/>
                      <a:pt x="72" y="175"/>
                      <a:pt x="72" y="175"/>
                    </a:cubicBezTo>
                    <a:close/>
                    <a:moveTo>
                      <a:pt x="58" y="166"/>
                    </a:moveTo>
                    <a:cubicBezTo>
                      <a:pt x="57" y="165"/>
                      <a:pt x="56" y="165"/>
                      <a:pt x="55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7" y="159"/>
                      <a:pt x="59" y="159"/>
                      <a:pt x="61" y="161"/>
                    </a:cubicBezTo>
                    <a:lnTo>
                      <a:pt x="58" y="166"/>
                    </a:lnTo>
                    <a:close/>
                    <a:moveTo>
                      <a:pt x="154" y="163"/>
                    </a:move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58"/>
                      <a:pt x="151" y="157"/>
                      <a:pt x="152" y="155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6" y="160"/>
                      <a:pt x="155" y="162"/>
                      <a:pt x="154" y="163"/>
                    </a:cubicBezTo>
                    <a:close/>
                    <a:moveTo>
                      <a:pt x="42" y="162"/>
                    </a:moveTo>
                    <a:cubicBezTo>
                      <a:pt x="41" y="161"/>
                      <a:pt x="40" y="161"/>
                      <a:pt x="40" y="161"/>
                    </a:cubicBezTo>
                    <a:cubicBezTo>
                      <a:pt x="40" y="161"/>
                      <a:pt x="40" y="161"/>
                      <a:pt x="40" y="160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6" y="156"/>
                      <a:pt x="37" y="155"/>
                      <a:pt x="40" y="155"/>
                    </a:cubicBezTo>
                    <a:cubicBezTo>
                      <a:pt x="40" y="155"/>
                      <a:pt x="40" y="155"/>
                      <a:pt x="41" y="155"/>
                    </a:cubicBezTo>
                    <a:cubicBezTo>
                      <a:pt x="42" y="155"/>
                      <a:pt x="43" y="156"/>
                      <a:pt x="44" y="156"/>
                    </a:cubicBezTo>
                    <a:lnTo>
                      <a:pt x="42" y="162"/>
                    </a:lnTo>
                    <a:close/>
                    <a:moveTo>
                      <a:pt x="164" y="149"/>
                    </a:move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9" y="146"/>
                      <a:pt x="159" y="145"/>
                      <a:pt x="159" y="145"/>
                    </a:cubicBezTo>
                    <a:cubicBezTo>
                      <a:pt x="159" y="144"/>
                      <a:pt x="159" y="143"/>
                      <a:pt x="159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3"/>
                      <a:pt x="165" y="144"/>
                      <a:pt x="165" y="145"/>
                    </a:cubicBezTo>
                    <a:cubicBezTo>
                      <a:pt x="165" y="146"/>
                      <a:pt x="165" y="147"/>
                      <a:pt x="164" y="149"/>
                    </a:cubicBezTo>
                    <a:close/>
                    <a:moveTo>
                      <a:pt x="164" y="133"/>
                    </a:move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2" y="127"/>
                      <a:pt x="164" y="126"/>
                      <a:pt x="166" y="125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7" y="131"/>
                      <a:pt x="165" y="132"/>
                      <a:pt x="164" y="133"/>
                    </a:cubicBezTo>
                    <a:close/>
                    <a:moveTo>
                      <a:pt x="193" y="128"/>
                    </a:moveTo>
                    <a:cubicBezTo>
                      <a:pt x="188" y="126"/>
                      <a:pt x="188" y="126"/>
                      <a:pt x="188" y="126"/>
                    </a:cubicBezTo>
                    <a:cubicBezTo>
                      <a:pt x="188" y="125"/>
                      <a:pt x="188" y="124"/>
                      <a:pt x="188" y="123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4" y="125"/>
                      <a:pt x="194" y="126"/>
                      <a:pt x="193" y="128"/>
                    </a:cubicBezTo>
                    <a:close/>
                    <a:moveTo>
                      <a:pt x="180" y="128"/>
                    </a:moveTo>
                    <a:cubicBezTo>
                      <a:pt x="180" y="128"/>
                      <a:pt x="180" y="127"/>
                      <a:pt x="180" y="127"/>
                    </a:cubicBezTo>
                    <a:cubicBezTo>
                      <a:pt x="180" y="127"/>
                      <a:pt x="180" y="127"/>
                      <a:pt x="179" y="127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81" y="120"/>
                      <a:pt x="184" y="121"/>
                      <a:pt x="185" y="124"/>
                    </a:cubicBezTo>
                    <a:cubicBezTo>
                      <a:pt x="185" y="124"/>
                      <a:pt x="185" y="125"/>
                      <a:pt x="185" y="125"/>
                    </a:cubicBezTo>
                    <a:lnTo>
                      <a:pt x="180" y="128"/>
                    </a:lnTo>
                    <a:close/>
                    <a:moveTo>
                      <a:pt x="200" y="116"/>
                    </a:moveTo>
                    <a:cubicBezTo>
                      <a:pt x="197" y="110"/>
                      <a:pt x="197" y="110"/>
                      <a:pt x="197" y="110"/>
                    </a:cubicBezTo>
                    <a:cubicBezTo>
                      <a:pt x="199" y="110"/>
                      <a:pt x="200" y="109"/>
                      <a:pt x="201" y="108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4" y="113"/>
                      <a:pt x="202" y="114"/>
                      <a:pt x="200" y="116"/>
                    </a:cubicBezTo>
                    <a:close/>
                    <a:moveTo>
                      <a:pt x="207" y="102"/>
                    </a:moveTo>
                    <a:cubicBezTo>
                      <a:pt x="204" y="97"/>
                      <a:pt x="204" y="97"/>
                      <a:pt x="204" y="97"/>
                    </a:cubicBezTo>
                    <a:cubicBezTo>
                      <a:pt x="204" y="97"/>
                      <a:pt x="205" y="96"/>
                      <a:pt x="206" y="96"/>
                    </a:cubicBezTo>
                    <a:cubicBezTo>
                      <a:pt x="206" y="96"/>
                      <a:pt x="207" y="96"/>
                      <a:pt x="207" y="95"/>
                    </a:cubicBezTo>
                    <a:cubicBezTo>
                      <a:pt x="207" y="95"/>
                      <a:pt x="207" y="96"/>
                      <a:pt x="207" y="96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100"/>
                      <a:pt x="209" y="101"/>
                      <a:pt x="208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lose/>
                    <a:moveTo>
                      <a:pt x="214" y="88"/>
                    </a:moveTo>
                    <a:cubicBezTo>
                      <a:pt x="209" y="84"/>
                      <a:pt x="209" y="84"/>
                      <a:pt x="209" y="84"/>
                    </a:cubicBezTo>
                    <a:cubicBezTo>
                      <a:pt x="210" y="83"/>
                      <a:pt x="211" y="82"/>
                      <a:pt x="211" y="82"/>
                    </a:cubicBezTo>
                    <a:cubicBezTo>
                      <a:pt x="212" y="81"/>
                      <a:pt x="213" y="80"/>
                      <a:pt x="213" y="80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7" y="84"/>
                      <a:pt x="216" y="85"/>
                      <a:pt x="216" y="86"/>
                    </a:cubicBezTo>
                    <a:cubicBezTo>
                      <a:pt x="215" y="86"/>
                      <a:pt x="214" y="87"/>
                      <a:pt x="214" y="88"/>
                    </a:cubicBezTo>
                    <a:close/>
                    <a:moveTo>
                      <a:pt x="223" y="73"/>
                    </a:moveTo>
                    <a:cubicBezTo>
                      <a:pt x="218" y="70"/>
                      <a:pt x="218" y="70"/>
                      <a:pt x="218" y="70"/>
                    </a:cubicBezTo>
                    <a:cubicBezTo>
                      <a:pt x="219" y="68"/>
                      <a:pt x="220" y="67"/>
                      <a:pt x="222" y="65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70"/>
                      <a:pt x="224" y="72"/>
                      <a:pt x="223" y="73"/>
                    </a:cubicBezTo>
                    <a:close/>
                    <a:moveTo>
                      <a:pt x="234" y="60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5"/>
                      <a:pt x="232" y="53"/>
                      <a:pt x="233" y="52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7" y="57"/>
                      <a:pt x="236" y="58"/>
                      <a:pt x="234" y="60"/>
                    </a:cubicBezTo>
                    <a:close/>
                    <a:moveTo>
                      <a:pt x="236" y="46"/>
                    </a:moveTo>
                    <a:cubicBezTo>
                      <a:pt x="235" y="45"/>
                      <a:pt x="233" y="44"/>
                      <a:pt x="231" y="42"/>
                    </a:cubicBezTo>
                    <a:cubicBezTo>
                      <a:pt x="234" y="37"/>
                      <a:pt x="234" y="37"/>
                      <a:pt x="234" y="37"/>
                    </a:cubicBezTo>
                    <a:cubicBezTo>
                      <a:pt x="236" y="39"/>
                      <a:pt x="238" y="40"/>
                      <a:pt x="239" y="41"/>
                    </a:cubicBezTo>
                    <a:lnTo>
                      <a:pt x="236" y="46"/>
                    </a:lnTo>
                    <a:close/>
                    <a:moveTo>
                      <a:pt x="222" y="34"/>
                    </a:moveTo>
                    <a:cubicBezTo>
                      <a:pt x="220" y="32"/>
                      <a:pt x="219" y="30"/>
                      <a:pt x="219" y="28"/>
                    </a:cubicBezTo>
                    <a:cubicBezTo>
                      <a:pt x="219" y="27"/>
                      <a:pt x="220" y="26"/>
                      <a:pt x="220" y="25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28"/>
                      <a:pt x="225" y="29"/>
                      <a:pt x="226" y="30"/>
                    </a:cubicBezTo>
                    <a:lnTo>
                      <a:pt x="222" y="34"/>
                    </a:lnTo>
                    <a:close/>
                    <a:moveTo>
                      <a:pt x="230" y="18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6" y="13"/>
                      <a:pt x="228" y="12"/>
                      <a:pt x="229" y="12"/>
                    </a:cubicBezTo>
                    <a:cubicBezTo>
                      <a:pt x="230" y="12"/>
                      <a:pt x="231" y="11"/>
                      <a:pt x="232" y="11"/>
                    </a:cubicBezTo>
                    <a:cubicBezTo>
                      <a:pt x="234" y="16"/>
                      <a:pt x="234" y="16"/>
                      <a:pt x="234" y="16"/>
                    </a:cubicBezTo>
                    <a:cubicBezTo>
                      <a:pt x="233" y="17"/>
                      <a:pt x="232" y="17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lose/>
                    <a:moveTo>
                      <a:pt x="243" y="8"/>
                    </a:moveTo>
                    <a:cubicBezTo>
                      <a:pt x="237" y="5"/>
                      <a:pt x="237" y="5"/>
                      <a:pt x="237" y="5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9" y="2"/>
                      <a:pt x="239" y="2"/>
                    </a:cubicBezTo>
                    <a:cubicBezTo>
                      <a:pt x="240" y="1"/>
                      <a:pt x="241" y="0"/>
                      <a:pt x="242" y="0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5"/>
                      <a:pt x="244" y="5"/>
                      <a:pt x="243" y="6"/>
                    </a:cubicBezTo>
                    <a:cubicBezTo>
                      <a:pt x="243" y="6"/>
                      <a:pt x="243" y="7"/>
                      <a:pt x="243" y="7"/>
                    </a:cubicBezTo>
                    <a:lnTo>
                      <a:pt x="24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îşḻídé">
                <a:extLst>
                  <a:ext uri="{FF2B5EF4-FFF2-40B4-BE49-F238E27FC236}">
                    <a16:creationId xmlns:a16="http://schemas.microsoft.com/office/drawing/2014/main" xmlns="" id="{157B7BC7-931F-4574-A678-FCCF49F5487A}"/>
                  </a:ext>
                </a:extLst>
              </p:cNvPr>
              <p:cNvSpPr/>
              <p:nvPr/>
            </p:nvSpPr>
            <p:spPr bwMode="auto">
              <a:xfrm>
                <a:off x="5857875" y="5307013"/>
                <a:ext cx="1281113" cy="330200"/>
              </a:xfrm>
              <a:custGeom>
                <a:avLst/>
                <a:gdLst>
                  <a:gd name="T0" fmla="*/ 15 w 597"/>
                  <a:gd name="T1" fmla="*/ 143 h 154"/>
                  <a:gd name="T2" fmla="*/ 113 w 597"/>
                  <a:gd name="T3" fmla="*/ 139 h 154"/>
                  <a:gd name="T4" fmla="*/ 100 w 597"/>
                  <a:gd name="T5" fmla="*/ 137 h 154"/>
                  <a:gd name="T6" fmla="*/ 132 w 597"/>
                  <a:gd name="T7" fmla="*/ 143 h 154"/>
                  <a:gd name="T8" fmla="*/ 0 w 597"/>
                  <a:gd name="T9" fmla="*/ 140 h 154"/>
                  <a:gd name="T10" fmla="*/ 597 w 597"/>
                  <a:gd name="T11" fmla="*/ 143 h 154"/>
                  <a:gd name="T12" fmla="*/ 563 w 597"/>
                  <a:gd name="T13" fmla="*/ 140 h 154"/>
                  <a:gd name="T14" fmla="*/ 85 w 597"/>
                  <a:gd name="T15" fmla="*/ 137 h 154"/>
                  <a:gd name="T16" fmla="*/ 523 w 597"/>
                  <a:gd name="T17" fmla="*/ 132 h 154"/>
                  <a:gd name="T18" fmla="*/ 132 w 597"/>
                  <a:gd name="T19" fmla="*/ 125 h 154"/>
                  <a:gd name="T20" fmla="*/ 70 w 597"/>
                  <a:gd name="T21" fmla="*/ 119 h 154"/>
                  <a:gd name="T22" fmla="*/ 47 w 597"/>
                  <a:gd name="T23" fmla="*/ 123 h 154"/>
                  <a:gd name="T24" fmla="*/ 145 w 597"/>
                  <a:gd name="T25" fmla="*/ 125 h 154"/>
                  <a:gd name="T26" fmla="*/ 54 w 597"/>
                  <a:gd name="T27" fmla="*/ 115 h 154"/>
                  <a:gd name="T28" fmla="*/ 521 w 597"/>
                  <a:gd name="T29" fmla="*/ 113 h 154"/>
                  <a:gd name="T30" fmla="*/ 539 w 597"/>
                  <a:gd name="T31" fmla="*/ 114 h 154"/>
                  <a:gd name="T32" fmla="*/ 264 w 597"/>
                  <a:gd name="T33" fmla="*/ 114 h 154"/>
                  <a:gd name="T34" fmla="*/ 549 w 597"/>
                  <a:gd name="T35" fmla="*/ 113 h 154"/>
                  <a:gd name="T36" fmla="*/ 281 w 597"/>
                  <a:gd name="T37" fmla="*/ 102 h 154"/>
                  <a:gd name="T38" fmla="*/ 173 w 597"/>
                  <a:gd name="T39" fmla="*/ 107 h 154"/>
                  <a:gd name="T40" fmla="*/ 188 w 597"/>
                  <a:gd name="T41" fmla="*/ 99 h 154"/>
                  <a:gd name="T42" fmla="*/ 249 w 597"/>
                  <a:gd name="T43" fmla="*/ 102 h 154"/>
                  <a:gd name="T44" fmla="*/ 234 w 597"/>
                  <a:gd name="T45" fmla="*/ 90 h 154"/>
                  <a:gd name="T46" fmla="*/ 292 w 597"/>
                  <a:gd name="T47" fmla="*/ 91 h 154"/>
                  <a:gd name="T48" fmla="*/ 202 w 597"/>
                  <a:gd name="T49" fmla="*/ 94 h 154"/>
                  <a:gd name="T50" fmla="*/ 535 w 597"/>
                  <a:gd name="T51" fmla="*/ 91 h 154"/>
                  <a:gd name="T52" fmla="*/ 321 w 597"/>
                  <a:gd name="T53" fmla="*/ 92 h 154"/>
                  <a:gd name="T54" fmla="*/ 333 w 597"/>
                  <a:gd name="T55" fmla="*/ 86 h 154"/>
                  <a:gd name="T56" fmla="*/ 223 w 597"/>
                  <a:gd name="T57" fmla="*/ 85 h 154"/>
                  <a:gd name="T58" fmla="*/ 294 w 597"/>
                  <a:gd name="T59" fmla="*/ 79 h 154"/>
                  <a:gd name="T60" fmla="*/ 542 w 597"/>
                  <a:gd name="T61" fmla="*/ 73 h 154"/>
                  <a:gd name="T62" fmla="*/ 201 w 597"/>
                  <a:gd name="T63" fmla="*/ 79 h 154"/>
                  <a:gd name="T64" fmla="*/ 369 w 597"/>
                  <a:gd name="T65" fmla="*/ 75 h 154"/>
                  <a:gd name="T66" fmla="*/ 345 w 597"/>
                  <a:gd name="T67" fmla="*/ 77 h 154"/>
                  <a:gd name="T68" fmla="*/ 212 w 597"/>
                  <a:gd name="T69" fmla="*/ 70 h 154"/>
                  <a:gd name="T70" fmla="*/ 354 w 597"/>
                  <a:gd name="T71" fmla="*/ 61 h 154"/>
                  <a:gd name="T72" fmla="*/ 364 w 597"/>
                  <a:gd name="T73" fmla="*/ 62 h 154"/>
                  <a:gd name="T74" fmla="*/ 546 w 597"/>
                  <a:gd name="T75" fmla="*/ 58 h 154"/>
                  <a:gd name="T76" fmla="*/ 379 w 597"/>
                  <a:gd name="T77" fmla="*/ 60 h 154"/>
                  <a:gd name="T78" fmla="*/ 386 w 597"/>
                  <a:gd name="T79" fmla="*/ 45 h 154"/>
                  <a:gd name="T80" fmla="*/ 554 w 597"/>
                  <a:gd name="T81" fmla="*/ 42 h 154"/>
                  <a:gd name="T82" fmla="*/ 416 w 597"/>
                  <a:gd name="T83" fmla="*/ 42 h 154"/>
                  <a:gd name="T84" fmla="*/ 547 w 597"/>
                  <a:gd name="T85" fmla="*/ 37 h 154"/>
                  <a:gd name="T86" fmla="*/ 423 w 597"/>
                  <a:gd name="T87" fmla="*/ 41 h 154"/>
                  <a:gd name="T88" fmla="*/ 532 w 597"/>
                  <a:gd name="T89" fmla="*/ 38 h 154"/>
                  <a:gd name="T90" fmla="*/ 463 w 597"/>
                  <a:gd name="T91" fmla="*/ 33 h 154"/>
                  <a:gd name="T92" fmla="*/ 448 w 597"/>
                  <a:gd name="T93" fmla="*/ 30 h 154"/>
                  <a:gd name="T94" fmla="*/ 396 w 597"/>
                  <a:gd name="T95" fmla="*/ 30 h 154"/>
                  <a:gd name="T96" fmla="*/ 457 w 597"/>
                  <a:gd name="T97" fmla="*/ 32 h 154"/>
                  <a:gd name="T98" fmla="*/ 427 w 597"/>
                  <a:gd name="T99" fmla="*/ 27 h 154"/>
                  <a:gd name="T100" fmla="*/ 537 w 597"/>
                  <a:gd name="T101" fmla="*/ 23 h 154"/>
                  <a:gd name="T102" fmla="*/ 475 w 597"/>
                  <a:gd name="T103" fmla="*/ 25 h 154"/>
                  <a:gd name="T104" fmla="*/ 500 w 597"/>
                  <a:gd name="T105" fmla="*/ 12 h 154"/>
                  <a:gd name="T106" fmla="*/ 480 w 597"/>
                  <a:gd name="T107" fmla="*/ 10 h 154"/>
                  <a:gd name="T108" fmla="*/ 538 w 597"/>
                  <a:gd name="T109" fmla="*/ 10 h 154"/>
                  <a:gd name="T110" fmla="*/ 521 w 597"/>
                  <a:gd name="T111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7" h="154">
                    <a:moveTo>
                      <a:pt x="564" y="154"/>
                    </a:moveTo>
                    <a:cubicBezTo>
                      <a:pt x="563" y="154"/>
                      <a:pt x="561" y="154"/>
                      <a:pt x="559" y="153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63" y="148"/>
                      <a:pt x="564" y="148"/>
                      <a:pt x="565" y="148"/>
                    </a:cubicBezTo>
                    <a:cubicBezTo>
                      <a:pt x="567" y="154"/>
                      <a:pt x="567" y="154"/>
                      <a:pt x="567" y="154"/>
                    </a:cubicBezTo>
                    <a:cubicBezTo>
                      <a:pt x="566" y="154"/>
                      <a:pt x="565" y="154"/>
                      <a:pt x="564" y="154"/>
                    </a:cubicBezTo>
                    <a:close/>
                    <a:moveTo>
                      <a:pt x="18" y="148"/>
                    </a:moveTo>
                    <a:cubicBezTo>
                      <a:pt x="15" y="143"/>
                      <a:pt x="15" y="143"/>
                      <a:pt x="15" y="143"/>
                    </a:cubicBezTo>
                    <a:cubicBezTo>
                      <a:pt x="17" y="142"/>
                      <a:pt x="18" y="141"/>
                      <a:pt x="20" y="140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2" y="145"/>
                      <a:pt x="20" y="147"/>
                      <a:pt x="18" y="148"/>
                    </a:cubicBezTo>
                    <a:close/>
                    <a:moveTo>
                      <a:pt x="114" y="147"/>
                    </a:moveTo>
                    <a:cubicBezTo>
                      <a:pt x="114" y="147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2" y="145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9"/>
                      <a:pt x="117" y="140"/>
                      <a:pt x="118" y="141"/>
                    </a:cubicBezTo>
                    <a:cubicBezTo>
                      <a:pt x="118" y="142"/>
                      <a:pt x="118" y="142"/>
                      <a:pt x="119" y="143"/>
                    </a:cubicBezTo>
                    <a:cubicBezTo>
                      <a:pt x="119" y="143"/>
                      <a:pt x="119" y="143"/>
                      <a:pt x="119" y="144"/>
                    </a:cubicBezTo>
                    <a:lnTo>
                      <a:pt x="114" y="147"/>
                    </a:lnTo>
                    <a:close/>
                    <a:moveTo>
                      <a:pt x="101" y="145"/>
                    </a:moveTo>
                    <a:cubicBezTo>
                      <a:pt x="97" y="145"/>
                      <a:pt x="96" y="142"/>
                      <a:pt x="95" y="140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1" y="140"/>
                      <a:pt x="101" y="140"/>
                      <a:pt x="102" y="140"/>
                    </a:cubicBezTo>
                    <a:lnTo>
                      <a:pt x="101" y="145"/>
                    </a:lnTo>
                    <a:close/>
                    <a:moveTo>
                      <a:pt x="128" y="145"/>
                    </a:move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6" y="140"/>
                      <a:pt x="128" y="138"/>
                      <a:pt x="130" y="138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2" y="143"/>
                      <a:pt x="132" y="143"/>
                      <a:pt x="132" y="143"/>
                    </a:cubicBezTo>
                    <a:cubicBezTo>
                      <a:pt x="131" y="143"/>
                      <a:pt x="130" y="144"/>
                      <a:pt x="128" y="145"/>
                    </a:cubicBezTo>
                    <a:close/>
                    <a:moveTo>
                      <a:pt x="576" y="145"/>
                    </a:moveTo>
                    <a:cubicBezTo>
                      <a:pt x="572" y="140"/>
                      <a:pt x="572" y="140"/>
                      <a:pt x="572" y="140"/>
                    </a:cubicBezTo>
                    <a:cubicBezTo>
                      <a:pt x="574" y="138"/>
                      <a:pt x="576" y="137"/>
                      <a:pt x="579" y="137"/>
                    </a:cubicBezTo>
                    <a:cubicBezTo>
                      <a:pt x="580" y="143"/>
                      <a:pt x="580" y="143"/>
                      <a:pt x="580" y="143"/>
                    </a:cubicBezTo>
                    <a:cubicBezTo>
                      <a:pt x="578" y="143"/>
                      <a:pt x="577" y="144"/>
                      <a:pt x="576" y="145"/>
                    </a:cubicBezTo>
                    <a:close/>
                    <a:moveTo>
                      <a:pt x="4" y="144"/>
                    </a:moveTo>
                    <a:cubicBezTo>
                      <a:pt x="2" y="142"/>
                      <a:pt x="0" y="140"/>
                      <a:pt x="0" y="140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6" y="138"/>
                      <a:pt x="8" y="140"/>
                    </a:cubicBezTo>
                    <a:lnTo>
                      <a:pt x="4" y="144"/>
                    </a:lnTo>
                    <a:close/>
                    <a:moveTo>
                      <a:pt x="597" y="143"/>
                    </a:moveTo>
                    <a:cubicBezTo>
                      <a:pt x="591" y="143"/>
                      <a:pt x="591" y="143"/>
                      <a:pt x="591" y="143"/>
                    </a:cubicBezTo>
                    <a:cubicBezTo>
                      <a:pt x="591" y="137"/>
                      <a:pt x="591" y="137"/>
                      <a:pt x="591" y="137"/>
                    </a:cubicBezTo>
                    <a:cubicBezTo>
                      <a:pt x="597" y="137"/>
                      <a:pt x="597" y="137"/>
                      <a:pt x="597" y="137"/>
                    </a:cubicBezTo>
                    <a:lnTo>
                      <a:pt x="597" y="143"/>
                    </a:lnTo>
                    <a:close/>
                    <a:moveTo>
                      <a:pt x="562" y="142"/>
                    </a:move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39"/>
                      <a:pt x="556" y="137"/>
                      <a:pt x="556" y="136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59" y="135"/>
                      <a:pt x="559" y="135"/>
                      <a:pt x="559" y="135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62" y="137"/>
                      <a:pt x="563" y="138"/>
                      <a:pt x="563" y="140"/>
                    </a:cubicBezTo>
                    <a:cubicBezTo>
                      <a:pt x="563" y="141"/>
                      <a:pt x="562" y="141"/>
                      <a:pt x="562" y="142"/>
                    </a:cubicBezTo>
                    <a:close/>
                    <a:moveTo>
                      <a:pt x="31" y="138"/>
                    </a:move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1"/>
                      <a:pt x="34" y="130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5" y="137"/>
                      <a:pt x="33" y="138"/>
                      <a:pt x="31" y="138"/>
                    </a:cubicBezTo>
                    <a:close/>
                    <a:moveTo>
                      <a:pt x="85" y="137"/>
                    </a:moveTo>
                    <a:cubicBezTo>
                      <a:pt x="85" y="136"/>
                      <a:pt x="85" y="136"/>
                      <a:pt x="85" y="136"/>
                    </a:cubicBezTo>
                    <a:cubicBezTo>
                      <a:pt x="83" y="136"/>
                      <a:pt x="82" y="135"/>
                      <a:pt x="81" y="13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4" y="129"/>
                      <a:pt x="86" y="130"/>
                      <a:pt x="87" y="131"/>
                    </a:cubicBezTo>
                    <a:cubicBezTo>
                      <a:pt x="88" y="131"/>
                      <a:pt x="88" y="131"/>
                      <a:pt x="88" y="131"/>
                    </a:cubicBezTo>
                    <a:lnTo>
                      <a:pt x="85" y="137"/>
                    </a:lnTo>
                    <a:close/>
                    <a:moveTo>
                      <a:pt x="525" y="132"/>
                    </a:moveTo>
                    <a:cubicBezTo>
                      <a:pt x="524" y="132"/>
                      <a:pt x="524" y="132"/>
                      <a:pt x="523" y="132"/>
                    </a:cubicBezTo>
                    <a:cubicBezTo>
                      <a:pt x="524" y="126"/>
                      <a:pt x="524" y="126"/>
                      <a:pt x="524" y="126"/>
                    </a:cubicBezTo>
                    <a:cubicBezTo>
                      <a:pt x="525" y="126"/>
                      <a:pt x="526" y="126"/>
                      <a:pt x="527" y="126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0" y="131"/>
                      <a:pt x="527" y="132"/>
                      <a:pt x="525" y="132"/>
                    </a:cubicBezTo>
                    <a:close/>
                    <a:moveTo>
                      <a:pt x="134" y="130"/>
                    </a:moveTo>
                    <a:cubicBezTo>
                      <a:pt x="134" y="130"/>
                      <a:pt x="133" y="130"/>
                      <a:pt x="133" y="129"/>
                    </a:cubicBezTo>
                    <a:cubicBezTo>
                      <a:pt x="133" y="129"/>
                      <a:pt x="133" y="128"/>
                      <a:pt x="132" y="127"/>
                    </a:cubicBezTo>
                    <a:cubicBezTo>
                      <a:pt x="132" y="127"/>
                      <a:pt x="132" y="126"/>
                      <a:pt x="132" y="125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8" y="124"/>
                      <a:pt x="138" y="125"/>
                      <a:pt x="138" y="125"/>
                    </a:cubicBezTo>
                    <a:cubicBezTo>
                      <a:pt x="138" y="126"/>
                      <a:pt x="138" y="127"/>
                      <a:pt x="139" y="127"/>
                    </a:cubicBezTo>
                    <a:cubicBezTo>
                      <a:pt x="139" y="128"/>
                      <a:pt x="139" y="129"/>
                      <a:pt x="139" y="130"/>
                    </a:cubicBezTo>
                    <a:lnTo>
                      <a:pt x="134" y="130"/>
                    </a:lnTo>
                    <a:close/>
                    <a:moveTo>
                      <a:pt x="73" y="126"/>
                    </a:moveTo>
                    <a:cubicBezTo>
                      <a:pt x="72" y="126"/>
                      <a:pt x="71" y="125"/>
                      <a:pt x="69" y="124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19"/>
                      <a:pt x="75" y="120"/>
                      <a:pt x="77" y="122"/>
                    </a:cubicBezTo>
                    <a:lnTo>
                      <a:pt x="73" y="126"/>
                    </a:lnTo>
                    <a:close/>
                    <a:moveTo>
                      <a:pt x="45" y="125"/>
                    </a:move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3" y="119"/>
                      <a:pt x="44" y="118"/>
                    </a:cubicBezTo>
                    <a:cubicBezTo>
                      <a:pt x="45" y="118"/>
                      <a:pt x="45" y="118"/>
                      <a:pt x="45" y="117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8" y="122"/>
                      <a:pt x="48" y="123"/>
                      <a:pt x="47" y="123"/>
                    </a:cubicBezTo>
                    <a:cubicBezTo>
                      <a:pt x="46" y="123"/>
                      <a:pt x="46" y="124"/>
                      <a:pt x="45" y="125"/>
                    </a:cubicBezTo>
                    <a:close/>
                    <a:moveTo>
                      <a:pt x="145" y="125"/>
                    </a:moveTo>
                    <a:cubicBezTo>
                      <a:pt x="144" y="125"/>
                      <a:pt x="142" y="125"/>
                      <a:pt x="141" y="124"/>
                    </a:cubicBezTo>
                    <a:cubicBezTo>
                      <a:pt x="143" y="119"/>
                      <a:pt x="143" y="119"/>
                      <a:pt x="143" y="119"/>
                    </a:cubicBezTo>
                    <a:cubicBezTo>
                      <a:pt x="144" y="119"/>
                      <a:pt x="144" y="119"/>
                      <a:pt x="145" y="119"/>
                    </a:cubicBezTo>
                    <a:cubicBezTo>
                      <a:pt x="145" y="119"/>
                      <a:pt x="146" y="119"/>
                      <a:pt x="147" y="119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7" y="125"/>
                      <a:pt x="146" y="125"/>
                      <a:pt x="145" y="125"/>
                    </a:cubicBezTo>
                    <a:close/>
                    <a:moveTo>
                      <a:pt x="554" y="124"/>
                    </a:moveTo>
                    <a:cubicBezTo>
                      <a:pt x="554" y="122"/>
                      <a:pt x="554" y="120"/>
                      <a:pt x="554" y="118"/>
                    </a:cubicBezTo>
                    <a:cubicBezTo>
                      <a:pt x="559" y="118"/>
                      <a:pt x="559" y="118"/>
                      <a:pt x="559" y="118"/>
                    </a:cubicBezTo>
                    <a:cubicBezTo>
                      <a:pt x="560" y="119"/>
                      <a:pt x="560" y="121"/>
                      <a:pt x="560" y="123"/>
                    </a:cubicBezTo>
                    <a:lnTo>
                      <a:pt x="554" y="124"/>
                    </a:lnTo>
                    <a:close/>
                    <a:moveTo>
                      <a:pt x="56" y="121"/>
                    </a:moveTo>
                    <a:cubicBezTo>
                      <a:pt x="55" y="119"/>
                      <a:pt x="54" y="117"/>
                      <a:pt x="54" y="116"/>
                    </a:cubicBezTo>
                    <a:cubicBezTo>
                      <a:pt x="54" y="116"/>
                      <a:pt x="54" y="115"/>
                      <a:pt x="54" y="115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3"/>
                      <a:pt x="59" y="114"/>
                      <a:pt x="60" y="115"/>
                    </a:cubicBezTo>
                    <a:cubicBezTo>
                      <a:pt x="60" y="115"/>
                      <a:pt x="60" y="117"/>
                      <a:pt x="61" y="118"/>
                    </a:cubicBezTo>
                    <a:lnTo>
                      <a:pt x="56" y="121"/>
                    </a:lnTo>
                    <a:close/>
                    <a:moveTo>
                      <a:pt x="516" y="120"/>
                    </a:moveTo>
                    <a:cubicBezTo>
                      <a:pt x="516" y="119"/>
                      <a:pt x="516" y="118"/>
                      <a:pt x="515" y="117"/>
                    </a:cubicBezTo>
                    <a:cubicBezTo>
                      <a:pt x="515" y="115"/>
                      <a:pt x="515" y="115"/>
                      <a:pt x="515" y="114"/>
                    </a:cubicBezTo>
                    <a:cubicBezTo>
                      <a:pt x="521" y="113"/>
                      <a:pt x="521" y="113"/>
                      <a:pt x="521" y="113"/>
                    </a:cubicBezTo>
                    <a:cubicBezTo>
                      <a:pt x="521" y="114"/>
                      <a:pt x="521" y="115"/>
                      <a:pt x="521" y="116"/>
                    </a:cubicBezTo>
                    <a:cubicBezTo>
                      <a:pt x="521" y="117"/>
                      <a:pt x="521" y="118"/>
                      <a:pt x="522" y="119"/>
                    </a:cubicBezTo>
                    <a:lnTo>
                      <a:pt x="516" y="120"/>
                    </a:lnTo>
                    <a:close/>
                    <a:moveTo>
                      <a:pt x="534" y="119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1" y="114"/>
                      <a:pt x="531" y="113"/>
                      <a:pt x="532" y="113"/>
                    </a:cubicBezTo>
                    <a:cubicBezTo>
                      <a:pt x="533" y="112"/>
                      <a:pt x="533" y="112"/>
                      <a:pt x="534" y="111"/>
                    </a:cubicBezTo>
                    <a:cubicBezTo>
                      <a:pt x="539" y="114"/>
                      <a:pt x="539" y="114"/>
                      <a:pt x="539" y="114"/>
                    </a:cubicBezTo>
                    <a:cubicBezTo>
                      <a:pt x="538" y="116"/>
                      <a:pt x="537" y="117"/>
                      <a:pt x="535" y="118"/>
                    </a:cubicBezTo>
                    <a:cubicBezTo>
                      <a:pt x="535" y="118"/>
                      <a:pt x="535" y="118"/>
                      <a:pt x="534" y="119"/>
                    </a:cubicBezTo>
                    <a:close/>
                    <a:moveTo>
                      <a:pt x="159" y="118"/>
                    </a:move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2"/>
                      <a:pt x="159" y="111"/>
                      <a:pt x="161" y="110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3" y="115"/>
                      <a:pt x="161" y="117"/>
                      <a:pt x="159" y="118"/>
                    </a:cubicBezTo>
                    <a:close/>
                    <a:moveTo>
                      <a:pt x="264" y="114"/>
                    </a:moveTo>
                    <a:cubicBezTo>
                      <a:pt x="262" y="114"/>
                      <a:pt x="260" y="113"/>
                      <a:pt x="258" y="110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3" y="108"/>
                      <a:pt x="264" y="108"/>
                      <a:pt x="264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65" y="113"/>
                      <a:pt x="264" y="114"/>
                      <a:pt x="264" y="114"/>
                    </a:cubicBezTo>
                    <a:close/>
                    <a:moveTo>
                      <a:pt x="549" y="113"/>
                    </a:moveTo>
                    <a:cubicBezTo>
                      <a:pt x="548" y="113"/>
                      <a:pt x="547" y="113"/>
                      <a:pt x="545" y="112"/>
                    </a:cubicBezTo>
                    <a:cubicBezTo>
                      <a:pt x="547" y="107"/>
                      <a:pt x="547" y="107"/>
                      <a:pt x="547" y="107"/>
                    </a:cubicBezTo>
                    <a:cubicBezTo>
                      <a:pt x="549" y="107"/>
                      <a:pt x="550" y="107"/>
                      <a:pt x="550" y="107"/>
                    </a:cubicBezTo>
                    <a:cubicBezTo>
                      <a:pt x="553" y="112"/>
                      <a:pt x="553" y="112"/>
                      <a:pt x="553" y="112"/>
                    </a:cubicBezTo>
                    <a:cubicBezTo>
                      <a:pt x="552" y="113"/>
                      <a:pt x="551" y="113"/>
                      <a:pt x="549" y="113"/>
                    </a:cubicBezTo>
                    <a:close/>
                    <a:moveTo>
                      <a:pt x="277" y="110"/>
                    </a:move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7" y="103"/>
                      <a:pt x="279" y="103"/>
                      <a:pt x="281" y="102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1" y="108"/>
                      <a:pt x="279" y="109"/>
                      <a:pt x="277" y="110"/>
                    </a:cubicBezTo>
                    <a:close/>
                    <a:moveTo>
                      <a:pt x="527" y="108"/>
                    </a:moveTo>
                    <a:cubicBezTo>
                      <a:pt x="523" y="104"/>
                      <a:pt x="523" y="104"/>
                      <a:pt x="523" y="104"/>
                    </a:cubicBezTo>
                    <a:cubicBezTo>
                      <a:pt x="525" y="103"/>
                      <a:pt x="525" y="102"/>
                      <a:pt x="526" y="101"/>
                    </a:cubicBezTo>
                    <a:cubicBezTo>
                      <a:pt x="531" y="102"/>
                      <a:pt x="531" y="102"/>
                      <a:pt x="531" y="102"/>
                    </a:cubicBezTo>
                    <a:cubicBezTo>
                      <a:pt x="531" y="105"/>
                      <a:pt x="529" y="107"/>
                      <a:pt x="527" y="108"/>
                    </a:cubicBezTo>
                    <a:close/>
                    <a:moveTo>
                      <a:pt x="173" y="107"/>
                    </a:moveTo>
                    <a:cubicBezTo>
                      <a:pt x="170" y="102"/>
                      <a:pt x="170" y="102"/>
                      <a:pt x="170" y="102"/>
                    </a:cubicBezTo>
                    <a:cubicBezTo>
                      <a:pt x="173" y="100"/>
                      <a:pt x="175" y="100"/>
                      <a:pt x="177" y="100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6" y="106"/>
                      <a:pt x="174" y="106"/>
                      <a:pt x="173" y="107"/>
                    </a:cubicBezTo>
                    <a:close/>
                    <a:moveTo>
                      <a:pt x="190" y="107"/>
                    </a:move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0"/>
                      <a:pt x="188" y="99"/>
                    </a:cubicBezTo>
                    <a:cubicBezTo>
                      <a:pt x="188" y="99"/>
                      <a:pt x="188" y="98"/>
                      <a:pt x="188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0"/>
                      <a:pt x="194" y="100"/>
                      <a:pt x="194" y="101"/>
                    </a:cubicBezTo>
                    <a:cubicBezTo>
                      <a:pt x="193" y="101"/>
                      <a:pt x="193" y="102"/>
                      <a:pt x="193" y="103"/>
                    </a:cubicBezTo>
                    <a:cubicBezTo>
                      <a:pt x="193" y="105"/>
                      <a:pt x="191" y="106"/>
                      <a:pt x="190" y="107"/>
                    </a:cubicBezTo>
                    <a:close/>
                    <a:moveTo>
                      <a:pt x="254" y="102"/>
                    </a:moveTo>
                    <a:cubicBezTo>
                      <a:pt x="253" y="101"/>
                      <a:pt x="251" y="101"/>
                      <a:pt x="249" y="102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51" y="96"/>
                      <a:pt x="253" y="95"/>
                      <a:pt x="255" y="96"/>
                    </a:cubicBezTo>
                    <a:lnTo>
                      <a:pt x="254" y="102"/>
                    </a:lnTo>
                    <a:close/>
                    <a:moveTo>
                      <a:pt x="236" y="98"/>
                    </a:moveTo>
                    <a:cubicBezTo>
                      <a:pt x="235" y="97"/>
                      <a:pt x="233" y="97"/>
                      <a:pt x="232" y="96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2"/>
                      <a:pt x="238" y="92"/>
                      <a:pt x="239" y="93"/>
                    </a:cubicBezTo>
                    <a:lnTo>
                      <a:pt x="236" y="98"/>
                    </a:lnTo>
                    <a:close/>
                    <a:moveTo>
                      <a:pt x="292" y="97"/>
                    </a:move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5"/>
                      <a:pt x="286" y="94"/>
                    </a:cubicBezTo>
                    <a:cubicBezTo>
                      <a:pt x="286" y="93"/>
                      <a:pt x="286" y="92"/>
                      <a:pt x="287" y="90"/>
                    </a:cubicBezTo>
                    <a:cubicBezTo>
                      <a:pt x="292" y="91"/>
                      <a:pt x="292" y="91"/>
                      <a:pt x="292" y="91"/>
                    </a:cubicBezTo>
                    <a:cubicBezTo>
                      <a:pt x="292" y="92"/>
                      <a:pt x="292" y="94"/>
                      <a:pt x="292" y="95"/>
                    </a:cubicBezTo>
                    <a:cubicBezTo>
                      <a:pt x="292" y="95"/>
                      <a:pt x="292" y="96"/>
                      <a:pt x="292" y="97"/>
                    </a:cubicBezTo>
                    <a:close/>
                    <a:moveTo>
                      <a:pt x="196" y="94"/>
                    </a:moveTo>
                    <a:cubicBezTo>
                      <a:pt x="196" y="94"/>
                      <a:pt x="196" y="94"/>
                      <a:pt x="196" y="94"/>
                    </a:cubicBezTo>
                    <a:cubicBezTo>
                      <a:pt x="196" y="92"/>
                      <a:pt x="196" y="91"/>
                      <a:pt x="195" y="89"/>
                    </a:cubicBezTo>
                    <a:cubicBezTo>
                      <a:pt x="198" y="88"/>
                      <a:pt x="198" y="88"/>
                      <a:pt x="198" y="88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9"/>
                      <a:pt x="202" y="91"/>
                      <a:pt x="202" y="94"/>
                    </a:cubicBezTo>
                    <a:lnTo>
                      <a:pt x="196" y="94"/>
                    </a:lnTo>
                    <a:close/>
                    <a:moveTo>
                      <a:pt x="534" y="92"/>
                    </a:moveTo>
                    <a:cubicBezTo>
                      <a:pt x="530" y="88"/>
                      <a:pt x="530" y="88"/>
                      <a:pt x="530" y="88"/>
                    </a:cubicBezTo>
                    <a:cubicBezTo>
                      <a:pt x="530" y="88"/>
                      <a:pt x="531" y="87"/>
                      <a:pt x="532" y="86"/>
                    </a:cubicBezTo>
                    <a:cubicBezTo>
                      <a:pt x="533" y="86"/>
                      <a:pt x="534" y="85"/>
                      <a:pt x="535" y="85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7" y="90"/>
                      <a:pt x="536" y="91"/>
                      <a:pt x="535" y="91"/>
                    </a:cubicBezTo>
                    <a:cubicBezTo>
                      <a:pt x="535" y="92"/>
                      <a:pt x="534" y="92"/>
                      <a:pt x="534" y="92"/>
                    </a:cubicBezTo>
                    <a:close/>
                    <a:moveTo>
                      <a:pt x="321" y="92"/>
                    </a:moveTo>
                    <a:cubicBezTo>
                      <a:pt x="321" y="91"/>
                      <a:pt x="321" y="90"/>
                      <a:pt x="321" y="89"/>
                    </a:cubicBezTo>
                    <a:cubicBezTo>
                      <a:pt x="320" y="88"/>
                      <a:pt x="320" y="87"/>
                      <a:pt x="320" y="8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6" y="86"/>
                      <a:pt x="326" y="87"/>
                      <a:pt x="326" y="88"/>
                    </a:cubicBezTo>
                    <a:cubicBezTo>
                      <a:pt x="326" y="89"/>
                      <a:pt x="327" y="90"/>
                      <a:pt x="327" y="90"/>
                    </a:cubicBezTo>
                    <a:lnTo>
                      <a:pt x="321" y="92"/>
                    </a:lnTo>
                    <a:close/>
                    <a:moveTo>
                      <a:pt x="333" y="87"/>
                    </a:moveTo>
                    <a:cubicBezTo>
                      <a:pt x="327" y="87"/>
                      <a:pt x="327" y="87"/>
                      <a:pt x="327" y="87"/>
                    </a:cubicBezTo>
                    <a:cubicBezTo>
                      <a:pt x="327" y="86"/>
                      <a:pt x="327" y="86"/>
                      <a:pt x="327" y="86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2"/>
                      <a:pt x="333" y="82"/>
                      <a:pt x="333" y="82"/>
                    </a:cubicBezTo>
                    <a:cubicBezTo>
                      <a:pt x="333" y="86"/>
                      <a:pt x="333" y="86"/>
                      <a:pt x="333" y="86"/>
                    </a:cubicBezTo>
                    <a:lnTo>
                      <a:pt x="333" y="87"/>
                    </a:lnTo>
                    <a:close/>
                    <a:moveTo>
                      <a:pt x="311" y="85"/>
                    </a:moveTo>
                    <a:cubicBezTo>
                      <a:pt x="308" y="83"/>
                      <a:pt x="307" y="80"/>
                      <a:pt x="307" y="79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3" y="79"/>
                      <a:pt x="313" y="80"/>
                      <a:pt x="314" y="81"/>
                    </a:cubicBezTo>
                    <a:lnTo>
                      <a:pt x="311" y="85"/>
                    </a:lnTo>
                    <a:close/>
                    <a:moveTo>
                      <a:pt x="223" y="85"/>
                    </a:moveTo>
                    <a:cubicBezTo>
                      <a:pt x="223" y="83"/>
                      <a:pt x="222" y="82"/>
                      <a:pt x="222" y="81"/>
                    </a:cubicBezTo>
                    <a:cubicBezTo>
                      <a:pt x="222" y="80"/>
                      <a:pt x="222" y="79"/>
                      <a:pt x="222" y="79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28" y="78"/>
                      <a:pt x="228" y="79"/>
                      <a:pt x="228" y="80"/>
                    </a:cubicBezTo>
                    <a:cubicBezTo>
                      <a:pt x="228" y="81"/>
                      <a:pt x="228" y="82"/>
                      <a:pt x="229" y="83"/>
                    </a:cubicBezTo>
                    <a:lnTo>
                      <a:pt x="223" y="85"/>
                    </a:lnTo>
                    <a:close/>
                    <a:moveTo>
                      <a:pt x="297" y="84"/>
                    </a:moveTo>
                    <a:cubicBezTo>
                      <a:pt x="294" y="79"/>
                      <a:pt x="294" y="79"/>
                      <a:pt x="294" y="79"/>
                    </a:cubicBezTo>
                    <a:cubicBezTo>
                      <a:pt x="294" y="79"/>
                      <a:pt x="294" y="79"/>
                      <a:pt x="295" y="78"/>
                    </a:cubicBezTo>
                    <a:cubicBezTo>
                      <a:pt x="297" y="76"/>
                      <a:pt x="299" y="76"/>
                      <a:pt x="300" y="76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298" y="83"/>
                    </a:cubicBezTo>
                    <a:cubicBezTo>
                      <a:pt x="298" y="83"/>
                      <a:pt x="297" y="84"/>
                      <a:pt x="297" y="84"/>
                    </a:cubicBezTo>
                    <a:close/>
                    <a:moveTo>
                      <a:pt x="547" y="79"/>
                    </a:moveTo>
                    <a:cubicBezTo>
                      <a:pt x="541" y="78"/>
                      <a:pt x="541" y="78"/>
                      <a:pt x="541" y="78"/>
                    </a:cubicBezTo>
                    <a:cubicBezTo>
                      <a:pt x="542" y="76"/>
                      <a:pt x="542" y="75"/>
                      <a:pt x="542" y="73"/>
                    </a:cubicBezTo>
                    <a:cubicBezTo>
                      <a:pt x="548" y="73"/>
                      <a:pt x="548" y="73"/>
                      <a:pt x="548" y="73"/>
                    </a:cubicBezTo>
                    <a:cubicBezTo>
                      <a:pt x="548" y="75"/>
                      <a:pt x="547" y="77"/>
                      <a:pt x="547" y="79"/>
                    </a:cubicBezTo>
                    <a:close/>
                    <a:moveTo>
                      <a:pt x="201" y="79"/>
                    </a:moveTo>
                    <a:cubicBezTo>
                      <a:pt x="197" y="75"/>
                      <a:pt x="197" y="75"/>
                      <a:pt x="197" y="75"/>
                    </a:cubicBezTo>
                    <a:cubicBezTo>
                      <a:pt x="197" y="75"/>
                      <a:pt x="197" y="75"/>
                      <a:pt x="197" y="75"/>
                    </a:cubicBezTo>
                    <a:cubicBezTo>
                      <a:pt x="199" y="74"/>
                      <a:pt x="200" y="73"/>
                      <a:pt x="200" y="71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6"/>
                      <a:pt x="203" y="78"/>
                      <a:pt x="201" y="79"/>
                    </a:cubicBezTo>
                    <a:close/>
                    <a:moveTo>
                      <a:pt x="364" y="79"/>
                    </a:moveTo>
                    <a:cubicBezTo>
                      <a:pt x="363" y="79"/>
                      <a:pt x="362" y="79"/>
                      <a:pt x="361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3" y="73"/>
                      <a:pt x="364" y="73"/>
                      <a:pt x="364" y="73"/>
                    </a:cubicBezTo>
                    <a:cubicBezTo>
                      <a:pt x="364" y="73"/>
                      <a:pt x="363" y="74"/>
                      <a:pt x="363" y="75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3"/>
                      <a:pt x="369" y="73"/>
                      <a:pt x="369" y="74"/>
                    </a:cubicBezTo>
                    <a:cubicBezTo>
                      <a:pt x="369" y="74"/>
                      <a:pt x="369" y="75"/>
                      <a:pt x="369" y="75"/>
                    </a:cubicBezTo>
                    <a:cubicBezTo>
                      <a:pt x="369" y="75"/>
                      <a:pt x="369" y="79"/>
                      <a:pt x="364" y="79"/>
                    </a:cubicBezTo>
                    <a:close/>
                    <a:moveTo>
                      <a:pt x="345" y="77"/>
                    </a:moveTo>
                    <a:cubicBezTo>
                      <a:pt x="345" y="77"/>
                      <a:pt x="344" y="77"/>
                      <a:pt x="344" y="77"/>
                    </a:cubicBezTo>
                    <a:cubicBezTo>
                      <a:pt x="345" y="72"/>
                      <a:pt x="345" y="72"/>
                      <a:pt x="345" y="72"/>
                    </a:cubicBezTo>
                    <a:cubicBezTo>
                      <a:pt x="347" y="71"/>
                      <a:pt x="349" y="71"/>
                      <a:pt x="350" y="71"/>
                    </a:cubicBezTo>
                    <a:cubicBezTo>
                      <a:pt x="351" y="77"/>
                      <a:pt x="351" y="77"/>
                      <a:pt x="351" y="77"/>
                    </a:cubicBezTo>
                    <a:cubicBezTo>
                      <a:pt x="349" y="77"/>
                      <a:pt x="348" y="77"/>
                      <a:pt x="346" y="77"/>
                    </a:cubicBezTo>
                    <a:cubicBezTo>
                      <a:pt x="346" y="77"/>
                      <a:pt x="346" y="77"/>
                      <a:pt x="345" y="77"/>
                    </a:cubicBezTo>
                    <a:close/>
                    <a:moveTo>
                      <a:pt x="336" y="72"/>
                    </a:move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8"/>
                      <a:pt x="331" y="68"/>
                      <a:pt x="332" y="68"/>
                    </a:cubicBezTo>
                    <a:cubicBezTo>
                      <a:pt x="333" y="66"/>
                      <a:pt x="335" y="64"/>
                      <a:pt x="337" y="64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8" y="70"/>
                      <a:pt x="337" y="70"/>
                      <a:pt x="336" y="72"/>
                    </a:cubicBezTo>
                    <a:close/>
                    <a:moveTo>
                      <a:pt x="216" y="72"/>
                    </a:moveTo>
                    <a:cubicBezTo>
                      <a:pt x="215" y="71"/>
                      <a:pt x="213" y="71"/>
                      <a:pt x="212" y="70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5" y="65"/>
                      <a:pt x="217" y="66"/>
                      <a:pt x="219" y="67"/>
                    </a:cubicBezTo>
                    <a:lnTo>
                      <a:pt x="216" y="72"/>
                    </a:lnTo>
                    <a:close/>
                    <a:moveTo>
                      <a:pt x="353" y="67"/>
                    </a:moveTo>
                    <a:cubicBezTo>
                      <a:pt x="351" y="67"/>
                      <a:pt x="350" y="66"/>
                      <a:pt x="349" y="64"/>
                    </a:cubicBezTo>
                    <a:cubicBezTo>
                      <a:pt x="348" y="63"/>
                      <a:pt x="348" y="63"/>
                      <a:pt x="348" y="62"/>
                    </a:cubicBezTo>
                    <a:cubicBezTo>
                      <a:pt x="348" y="61"/>
                      <a:pt x="348" y="59"/>
                      <a:pt x="349" y="58"/>
                    </a:cubicBezTo>
                    <a:cubicBezTo>
                      <a:pt x="354" y="61"/>
                      <a:pt x="354" y="61"/>
                      <a:pt x="354" y="61"/>
                    </a:cubicBezTo>
                    <a:cubicBezTo>
                      <a:pt x="354" y="62"/>
                      <a:pt x="354" y="62"/>
                      <a:pt x="354" y="62"/>
                    </a:cubicBezTo>
                    <a:cubicBezTo>
                      <a:pt x="354" y="62"/>
                      <a:pt x="354" y="61"/>
                      <a:pt x="354" y="61"/>
                    </a:cubicBezTo>
                    <a:cubicBezTo>
                      <a:pt x="354" y="61"/>
                      <a:pt x="354" y="61"/>
                      <a:pt x="353" y="61"/>
                    </a:cubicBezTo>
                    <a:lnTo>
                      <a:pt x="353" y="67"/>
                    </a:lnTo>
                    <a:close/>
                    <a:moveTo>
                      <a:pt x="366" y="65"/>
                    </a:moveTo>
                    <a:cubicBezTo>
                      <a:pt x="360" y="62"/>
                      <a:pt x="360" y="62"/>
                      <a:pt x="360" y="62"/>
                    </a:cubicBezTo>
                    <a:cubicBezTo>
                      <a:pt x="361" y="62"/>
                      <a:pt x="362" y="60"/>
                      <a:pt x="362" y="60"/>
                    </a:cubicBezTo>
                    <a:cubicBezTo>
                      <a:pt x="362" y="61"/>
                      <a:pt x="363" y="62"/>
                      <a:pt x="364" y="62"/>
                    </a:cubicBezTo>
                    <a:cubicBezTo>
                      <a:pt x="364" y="56"/>
                      <a:pt x="364" y="56"/>
                      <a:pt x="364" y="56"/>
                    </a:cubicBezTo>
                    <a:cubicBezTo>
                      <a:pt x="366" y="56"/>
                      <a:pt x="368" y="58"/>
                      <a:pt x="368" y="60"/>
                    </a:cubicBezTo>
                    <a:cubicBezTo>
                      <a:pt x="368" y="61"/>
                      <a:pt x="367" y="63"/>
                      <a:pt x="366" y="65"/>
                    </a:cubicBezTo>
                    <a:close/>
                    <a:moveTo>
                      <a:pt x="540" y="62"/>
                    </a:moveTo>
                    <a:cubicBezTo>
                      <a:pt x="540" y="61"/>
                      <a:pt x="540" y="59"/>
                      <a:pt x="540" y="58"/>
                    </a:cubicBezTo>
                    <a:cubicBezTo>
                      <a:pt x="540" y="57"/>
                      <a:pt x="540" y="55"/>
                      <a:pt x="541" y="54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9"/>
                      <a:pt x="546" y="60"/>
                      <a:pt x="546" y="61"/>
                    </a:cubicBezTo>
                    <a:lnTo>
                      <a:pt x="540" y="62"/>
                    </a:lnTo>
                    <a:close/>
                    <a:moveTo>
                      <a:pt x="379" y="60"/>
                    </a:moveTo>
                    <a:cubicBezTo>
                      <a:pt x="375" y="59"/>
                      <a:pt x="373" y="57"/>
                      <a:pt x="372" y="54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9" y="54"/>
                      <a:pt x="380" y="54"/>
                    </a:cubicBezTo>
                    <a:lnTo>
                      <a:pt x="379" y="60"/>
                    </a:lnTo>
                    <a:close/>
                    <a:moveTo>
                      <a:pt x="362" y="54"/>
                    </a:moveTo>
                    <a:cubicBezTo>
                      <a:pt x="359" y="49"/>
                      <a:pt x="359" y="49"/>
                      <a:pt x="359" y="49"/>
                    </a:cubicBezTo>
                    <a:cubicBezTo>
                      <a:pt x="360" y="48"/>
                      <a:pt x="363" y="47"/>
                      <a:pt x="365" y="46"/>
                    </a:cubicBezTo>
                    <a:cubicBezTo>
                      <a:pt x="366" y="52"/>
                      <a:pt x="366" y="52"/>
                      <a:pt x="366" y="52"/>
                    </a:cubicBezTo>
                    <a:cubicBezTo>
                      <a:pt x="365" y="52"/>
                      <a:pt x="364" y="53"/>
                      <a:pt x="362" y="54"/>
                    </a:cubicBezTo>
                    <a:close/>
                    <a:moveTo>
                      <a:pt x="387" y="51"/>
                    </a:move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6"/>
                      <a:pt x="385" y="46"/>
                      <a:pt x="386" y="45"/>
                    </a:cubicBezTo>
                    <a:cubicBezTo>
                      <a:pt x="387" y="45"/>
                      <a:pt x="388" y="44"/>
                      <a:pt x="388" y="44"/>
                    </a:cubicBezTo>
                    <a:cubicBezTo>
                      <a:pt x="392" y="48"/>
                      <a:pt x="392" y="48"/>
                      <a:pt x="392" y="48"/>
                    </a:cubicBezTo>
                    <a:cubicBezTo>
                      <a:pt x="391" y="49"/>
                      <a:pt x="390" y="50"/>
                      <a:pt x="389" y="50"/>
                    </a:cubicBezTo>
                    <a:cubicBezTo>
                      <a:pt x="388" y="51"/>
                      <a:pt x="388" y="51"/>
                      <a:pt x="387" y="51"/>
                    </a:cubicBezTo>
                    <a:close/>
                    <a:moveTo>
                      <a:pt x="555" y="51"/>
                    </a:moveTo>
                    <a:cubicBezTo>
                      <a:pt x="550" y="47"/>
                      <a:pt x="550" y="47"/>
                      <a:pt x="550" y="47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2" y="45"/>
                      <a:pt x="553" y="43"/>
                      <a:pt x="554" y="42"/>
                    </a:cubicBezTo>
                    <a:cubicBezTo>
                      <a:pt x="558" y="47"/>
                      <a:pt x="558" y="47"/>
                      <a:pt x="558" y="47"/>
                    </a:cubicBezTo>
                    <a:cubicBezTo>
                      <a:pt x="558" y="47"/>
                      <a:pt x="557" y="48"/>
                      <a:pt x="556" y="50"/>
                    </a:cubicBezTo>
                    <a:lnTo>
                      <a:pt x="555" y="51"/>
                    </a:lnTo>
                    <a:close/>
                    <a:moveTo>
                      <a:pt x="415" y="47"/>
                    </a:moveTo>
                    <a:cubicBezTo>
                      <a:pt x="415" y="47"/>
                      <a:pt x="414" y="46"/>
                      <a:pt x="413" y="46"/>
                    </a:cubicBezTo>
                    <a:cubicBezTo>
                      <a:pt x="412" y="45"/>
                      <a:pt x="410" y="43"/>
                      <a:pt x="410" y="41"/>
                    </a:cubicBezTo>
                    <a:cubicBezTo>
                      <a:pt x="410" y="41"/>
                      <a:pt x="410" y="40"/>
                      <a:pt x="410" y="39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1"/>
                      <a:pt x="416" y="41"/>
                    </a:cubicBezTo>
                    <a:cubicBezTo>
                      <a:pt x="416" y="41"/>
                      <a:pt x="416" y="40"/>
                      <a:pt x="416" y="40"/>
                    </a:cubicBezTo>
                    <a:cubicBezTo>
                      <a:pt x="416" y="40"/>
                      <a:pt x="416" y="41"/>
                      <a:pt x="417" y="41"/>
                    </a:cubicBezTo>
                    <a:cubicBezTo>
                      <a:pt x="417" y="41"/>
                      <a:pt x="418" y="42"/>
                      <a:pt x="418" y="42"/>
                    </a:cubicBezTo>
                    <a:lnTo>
                      <a:pt x="415" y="47"/>
                    </a:lnTo>
                    <a:close/>
                    <a:moveTo>
                      <a:pt x="546" y="43"/>
                    </a:moveTo>
                    <a:cubicBezTo>
                      <a:pt x="541" y="40"/>
                      <a:pt x="541" y="40"/>
                      <a:pt x="541" y="40"/>
                    </a:cubicBezTo>
                    <a:cubicBezTo>
                      <a:pt x="542" y="38"/>
                      <a:pt x="544" y="37"/>
                      <a:pt x="547" y="37"/>
                    </a:cubicBezTo>
                    <a:cubicBezTo>
                      <a:pt x="548" y="37"/>
                      <a:pt x="548" y="37"/>
                      <a:pt x="549" y="37"/>
                    </a:cubicBezTo>
                    <a:cubicBezTo>
                      <a:pt x="549" y="43"/>
                      <a:pt x="549" y="43"/>
                      <a:pt x="549" y="43"/>
                    </a:cubicBezTo>
                    <a:cubicBezTo>
                      <a:pt x="547" y="43"/>
                      <a:pt x="547" y="43"/>
                      <a:pt x="547" y="43"/>
                    </a:cubicBezTo>
                    <a:cubicBezTo>
                      <a:pt x="547" y="43"/>
                      <a:pt x="546" y="43"/>
                      <a:pt x="546" y="43"/>
                    </a:cubicBezTo>
                    <a:close/>
                    <a:moveTo>
                      <a:pt x="429" y="42"/>
                    </a:moveTo>
                    <a:cubicBezTo>
                      <a:pt x="423" y="41"/>
                      <a:pt x="423" y="41"/>
                      <a:pt x="423" y="41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23" y="41"/>
                      <a:pt x="423" y="41"/>
                      <a:pt x="423" y="40"/>
                    </a:cubicBezTo>
                    <a:cubicBezTo>
                      <a:pt x="422" y="39"/>
                      <a:pt x="422" y="38"/>
                      <a:pt x="422" y="37"/>
                    </a:cubicBezTo>
                    <a:cubicBezTo>
                      <a:pt x="427" y="35"/>
                      <a:pt x="427" y="35"/>
                      <a:pt x="427" y="35"/>
                    </a:cubicBezTo>
                    <a:cubicBezTo>
                      <a:pt x="427" y="36"/>
                      <a:pt x="428" y="37"/>
                      <a:pt x="428" y="38"/>
                    </a:cubicBezTo>
                    <a:cubicBezTo>
                      <a:pt x="429" y="39"/>
                      <a:pt x="429" y="40"/>
                      <a:pt x="429" y="41"/>
                    </a:cubicBezTo>
                    <a:cubicBezTo>
                      <a:pt x="429" y="42"/>
                      <a:pt x="429" y="42"/>
                      <a:pt x="429" y="42"/>
                    </a:cubicBezTo>
                    <a:close/>
                    <a:moveTo>
                      <a:pt x="534" y="41"/>
                    </a:moveTo>
                    <a:cubicBezTo>
                      <a:pt x="532" y="38"/>
                      <a:pt x="532" y="38"/>
                      <a:pt x="532" y="38"/>
                    </a:cubicBezTo>
                    <a:cubicBezTo>
                      <a:pt x="532" y="37"/>
                      <a:pt x="531" y="35"/>
                      <a:pt x="531" y="34"/>
                    </a:cubicBezTo>
                    <a:cubicBezTo>
                      <a:pt x="537" y="34"/>
                      <a:pt x="537" y="34"/>
                      <a:pt x="537" y="34"/>
                    </a:cubicBezTo>
                    <a:cubicBezTo>
                      <a:pt x="537" y="34"/>
                      <a:pt x="537" y="34"/>
                      <a:pt x="537" y="35"/>
                    </a:cubicBezTo>
                    <a:cubicBezTo>
                      <a:pt x="539" y="38"/>
                      <a:pt x="539" y="38"/>
                      <a:pt x="539" y="38"/>
                    </a:cubicBezTo>
                    <a:lnTo>
                      <a:pt x="534" y="41"/>
                    </a:lnTo>
                    <a:close/>
                    <a:moveTo>
                      <a:pt x="466" y="40"/>
                    </a:moveTo>
                    <a:cubicBezTo>
                      <a:pt x="461" y="36"/>
                      <a:pt x="461" y="36"/>
                      <a:pt x="461" y="36"/>
                    </a:cubicBezTo>
                    <a:cubicBezTo>
                      <a:pt x="462" y="36"/>
                      <a:pt x="462" y="34"/>
                      <a:pt x="463" y="33"/>
                    </a:cubicBezTo>
                    <a:cubicBezTo>
                      <a:pt x="464" y="32"/>
                      <a:pt x="464" y="32"/>
                      <a:pt x="464" y="32"/>
                    </a:cubicBezTo>
                    <a:cubicBezTo>
                      <a:pt x="469" y="34"/>
                      <a:pt x="469" y="34"/>
                      <a:pt x="469" y="34"/>
                    </a:cubicBezTo>
                    <a:cubicBezTo>
                      <a:pt x="468" y="35"/>
                      <a:pt x="468" y="35"/>
                      <a:pt x="468" y="35"/>
                    </a:cubicBezTo>
                    <a:cubicBezTo>
                      <a:pt x="468" y="37"/>
                      <a:pt x="467" y="39"/>
                      <a:pt x="466" y="40"/>
                    </a:cubicBezTo>
                    <a:close/>
                    <a:moveTo>
                      <a:pt x="448" y="38"/>
                    </a:moveTo>
                    <a:cubicBezTo>
                      <a:pt x="446" y="37"/>
                      <a:pt x="444" y="36"/>
                      <a:pt x="443" y="34"/>
                    </a:cubicBezTo>
                    <a:cubicBezTo>
                      <a:pt x="442" y="33"/>
                      <a:pt x="442" y="32"/>
                      <a:pt x="442" y="31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8" y="31"/>
                      <a:pt x="448" y="31"/>
                      <a:pt x="448" y="31"/>
                    </a:cubicBezTo>
                    <a:cubicBezTo>
                      <a:pt x="448" y="31"/>
                      <a:pt x="449" y="32"/>
                      <a:pt x="449" y="32"/>
                    </a:cubicBezTo>
                    <a:lnTo>
                      <a:pt x="448" y="38"/>
                    </a:lnTo>
                    <a:close/>
                    <a:moveTo>
                      <a:pt x="397" y="36"/>
                    </a:moveTo>
                    <a:cubicBezTo>
                      <a:pt x="397" y="36"/>
                      <a:pt x="396" y="36"/>
                      <a:pt x="396" y="36"/>
                    </a:cubicBezTo>
                    <a:cubicBezTo>
                      <a:pt x="396" y="36"/>
                      <a:pt x="396" y="36"/>
                      <a:pt x="396" y="36"/>
                    </a:cubicBezTo>
                    <a:cubicBezTo>
                      <a:pt x="390" y="34"/>
                      <a:pt x="390" y="34"/>
                      <a:pt x="390" y="34"/>
                    </a:cubicBezTo>
                    <a:cubicBezTo>
                      <a:pt x="391" y="32"/>
                      <a:pt x="393" y="30"/>
                      <a:pt x="396" y="30"/>
                    </a:cubicBezTo>
                    <a:cubicBezTo>
                      <a:pt x="396" y="30"/>
                      <a:pt x="397" y="30"/>
                      <a:pt x="398" y="31"/>
                    </a:cubicBezTo>
                    <a:lnTo>
                      <a:pt x="397" y="36"/>
                    </a:lnTo>
                    <a:close/>
                    <a:moveTo>
                      <a:pt x="413" y="34"/>
                    </a:moveTo>
                    <a:cubicBezTo>
                      <a:pt x="412" y="34"/>
                      <a:pt x="411" y="34"/>
                      <a:pt x="410" y="34"/>
                    </a:cubicBezTo>
                    <a:cubicBezTo>
                      <a:pt x="408" y="28"/>
                      <a:pt x="408" y="28"/>
                      <a:pt x="408" y="28"/>
                    </a:cubicBezTo>
                    <a:cubicBezTo>
                      <a:pt x="411" y="28"/>
                      <a:pt x="414" y="28"/>
                      <a:pt x="416" y="29"/>
                    </a:cubicBezTo>
                    <a:lnTo>
                      <a:pt x="413" y="34"/>
                    </a:lnTo>
                    <a:close/>
                    <a:moveTo>
                      <a:pt x="457" y="32"/>
                    </a:moveTo>
                    <a:cubicBezTo>
                      <a:pt x="457" y="32"/>
                      <a:pt x="457" y="31"/>
                      <a:pt x="457" y="31"/>
                    </a:cubicBezTo>
                    <a:cubicBezTo>
                      <a:pt x="456" y="31"/>
                      <a:pt x="456" y="30"/>
                      <a:pt x="456" y="30"/>
                    </a:cubicBezTo>
                    <a:cubicBezTo>
                      <a:pt x="457" y="25"/>
                      <a:pt x="457" y="25"/>
                      <a:pt x="457" y="25"/>
                    </a:cubicBezTo>
                    <a:cubicBezTo>
                      <a:pt x="459" y="25"/>
                      <a:pt x="461" y="26"/>
                      <a:pt x="462" y="28"/>
                    </a:cubicBezTo>
                    <a:cubicBezTo>
                      <a:pt x="462" y="29"/>
                      <a:pt x="463" y="30"/>
                      <a:pt x="463" y="32"/>
                    </a:cubicBezTo>
                    <a:lnTo>
                      <a:pt x="457" y="32"/>
                    </a:lnTo>
                    <a:close/>
                    <a:moveTo>
                      <a:pt x="432" y="28"/>
                    </a:moveTo>
                    <a:cubicBezTo>
                      <a:pt x="427" y="27"/>
                      <a:pt x="427" y="27"/>
                      <a:pt x="427" y="27"/>
                    </a:cubicBezTo>
                    <a:cubicBezTo>
                      <a:pt x="430" y="28"/>
                      <a:pt x="430" y="28"/>
                      <a:pt x="430" y="28"/>
                    </a:cubicBezTo>
                    <a:cubicBezTo>
                      <a:pt x="427" y="27"/>
                      <a:pt x="427" y="27"/>
                      <a:pt x="427" y="27"/>
                    </a:cubicBezTo>
                    <a:cubicBezTo>
                      <a:pt x="427" y="26"/>
                      <a:pt x="427" y="23"/>
                      <a:pt x="429" y="2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5"/>
                      <a:pt x="433" y="26"/>
                      <a:pt x="433" y="27"/>
                    </a:cubicBezTo>
                    <a:lnTo>
                      <a:pt x="432" y="28"/>
                    </a:lnTo>
                    <a:close/>
                    <a:moveTo>
                      <a:pt x="543" y="25"/>
                    </a:moveTo>
                    <a:cubicBezTo>
                      <a:pt x="537" y="23"/>
                      <a:pt x="537" y="23"/>
                      <a:pt x="537" y="23"/>
                    </a:cubicBezTo>
                    <a:cubicBezTo>
                      <a:pt x="538" y="22"/>
                      <a:pt x="538" y="20"/>
                      <a:pt x="538" y="18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4" y="21"/>
                      <a:pt x="543" y="23"/>
                      <a:pt x="543" y="25"/>
                    </a:cubicBezTo>
                    <a:close/>
                    <a:moveTo>
                      <a:pt x="475" y="25"/>
                    </a:moveTo>
                    <a:cubicBezTo>
                      <a:pt x="470" y="22"/>
                      <a:pt x="470" y="22"/>
                      <a:pt x="470" y="22"/>
                    </a:cubicBezTo>
                    <a:cubicBezTo>
                      <a:pt x="472" y="19"/>
                      <a:pt x="473" y="18"/>
                      <a:pt x="474" y="17"/>
                    </a:cubicBezTo>
                    <a:cubicBezTo>
                      <a:pt x="478" y="21"/>
                      <a:pt x="478" y="21"/>
                      <a:pt x="478" y="21"/>
                    </a:cubicBezTo>
                    <a:cubicBezTo>
                      <a:pt x="477" y="22"/>
                      <a:pt x="477" y="22"/>
                      <a:pt x="475" y="25"/>
                    </a:cubicBezTo>
                    <a:close/>
                    <a:moveTo>
                      <a:pt x="444" y="21"/>
                    </a:moveTo>
                    <a:cubicBezTo>
                      <a:pt x="443" y="21"/>
                      <a:pt x="443" y="20"/>
                      <a:pt x="441" y="20"/>
                    </a:cubicBezTo>
                    <a:cubicBezTo>
                      <a:pt x="440" y="20"/>
                      <a:pt x="440" y="20"/>
                      <a:pt x="440" y="20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2" y="14"/>
                      <a:pt x="442" y="14"/>
                      <a:pt x="442" y="14"/>
                    </a:cubicBezTo>
                    <a:cubicBezTo>
                      <a:pt x="445" y="15"/>
                      <a:pt x="447" y="16"/>
                      <a:pt x="448" y="18"/>
                    </a:cubicBezTo>
                    <a:lnTo>
                      <a:pt x="444" y="21"/>
                    </a:lnTo>
                    <a:close/>
                    <a:moveTo>
                      <a:pt x="500" y="12"/>
                    </a:moveTo>
                    <a:cubicBezTo>
                      <a:pt x="499" y="12"/>
                      <a:pt x="498" y="11"/>
                      <a:pt x="498" y="10"/>
                    </a:cubicBezTo>
                    <a:cubicBezTo>
                      <a:pt x="496" y="9"/>
                      <a:pt x="496" y="9"/>
                      <a:pt x="495" y="9"/>
                    </a:cubicBezTo>
                    <a:cubicBezTo>
                      <a:pt x="498" y="3"/>
                      <a:pt x="498" y="3"/>
                      <a:pt x="498" y="3"/>
                    </a:cubicBezTo>
                    <a:cubicBezTo>
                      <a:pt x="499" y="4"/>
                      <a:pt x="500" y="5"/>
                      <a:pt x="502" y="6"/>
                    </a:cubicBezTo>
                    <a:cubicBezTo>
                      <a:pt x="502" y="6"/>
                      <a:pt x="502" y="6"/>
                      <a:pt x="502" y="7"/>
                    </a:cubicBezTo>
                    <a:lnTo>
                      <a:pt x="500" y="12"/>
                    </a:lnTo>
                    <a:close/>
                    <a:moveTo>
                      <a:pt x="485" y="11"/>
                    </a:moveTo>
                    <a:cubicBezTo>
                      <a:pt x="480" y="10"/>
                      <a:pt x="480" y="10"/>
                      <a:pt x="480" y="10"/>
                    </a:cubicBezTo>
                    <a:cubicBezTo>
                      <a:pt x="480" y="7"/>
                      <a:pt x="482" y="5"/>
                      <a:pt x="483" y="4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6" y="9"/>
                      <a:pt x="486" y="10"/>
                      <a:pt x="485" y="11"/>
                    </a:cubicBezTo>
                    <a:close/>
                    <a:moveTo>
                      <a:pt x="538" y="10"/>
                    </a:moveTo>
                    <a:cubicBezTo>
                      <a:pt x="537" y="10"/>
                      <a:pt x="536" y="10"/>
                      <a:pt x="533" y="9"/>
                    </a:cubicBezTo>
                    <a:cubicBezTo>
                      <a:pt x="534" y="3"/>
                      <a:pt x="534" y="3"/>
                      <a:pt x="534" y="3"/>
                    </a:cubicBezTo>
                    <a:cubicBezTo>
                      <a:pt x="537" y="4"/>
                      <a:pt x="539" y="4"/>
                      <a:pt x="541" y="5"/>
                    </a:cubicBezTo>
                    <a:lnTo>
                      <a:pt x="538" y="10"/>
                    </a:lnTo>
                    <a:close/>
                    <a:moveTo>
                      <a:pt x="514" y="9"/>
                    </a:moveTo>
                    <a:cubicBezTo>
                      <a:pt x="509" y="6"/>
                      <a:pt x="509" y="6"/>
                      <a:pt x="509" y="6"/>
                    </a:cubicBezTo>
                    <a:cubicBezTo>
                      <a:pt x="510" y="5"/>
                      <a:pt x="510" y="3"/>
                      <a:pt x="510" y="1"/>
                    </a:cubicBezTo>
                    <a:cubicBezTo>
                      <a:pt x="516" y="2"/>
                      <a:pt x="516" y="2"/>
                      <a:pt x="516" y="2"/>
                    </a:cubicBezTo>
                    <a:cubicBezTo>
                      <a:pt x="516" y="2"/>
                      <a:pt x="515" y="3"/>
                      <a:pt x="515" y="3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1" y="1"/>
                      <a:pt x="522" y="2"/>
                      <a:pt x="523" y="3"/>
                    </a:cubicBezTo>
                    <a:cubicBezTo>
                      <a:pt x="521" y="8"/>
                      <a:pt x="521" y="8"/>
                      <a:pt x="521" y="8"/>
                    </a:cubicBezTo>
                    <a:cubicBezTo>
                      <a:pt x="519" y="7"/>
                      <a:pt x="517" y="6"/>
                      <a:pt x="515" y="4"/>
                    </a:cubicBezTo>
                    <a:cubicBezTo>
                      <a:pt x="515" y="5"/>
                      <a:pt x="515" y="7"/>
                      <a:pt x="514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ï$ļíḓe">
                <a:extLst>
                  <a:ext uri="{FF2B5EF4-FFF2-40B4-BE49-F238E27FC236}">
                    <a16:creationId xmlns:a16="http://schemas.microsoft.com/office/drawing/2014/main" xmlns="" id="{7604AB3B-7A1C-45C3-881A-4152C352C9F1}"/>
                  </a:ext>
                </a:extLst>
              </p:cNvPr>
              <p:cNvSpPr/>
              <p:nvPr/>
            </p:nvSpPr>
            <p:spPr bwMode="auto">
              <a:xfrm>
                <a:off x="6524625" y="4289425"/>
                <a:ext cx="304800" cy="1085850"/>
              </a:xfrm>
              <a:custGeom>
                <a:avLst/>
                <a:gdLst>
                  <a:gd name="T0" fmla="*/ 83 w 142"/>
                  <a:gd name="T1" fmla="*/ 490 h 507"/>
                  <a:gd name="T2" fmla="*/ 75 w 142"/>
                  <a:gd name="T3" fmla="*/ 489 h 507"/>
                  <a:gd name="T4" fmla="*/ 75 w 142"/>
                  <a:gd name="T5" fmla="*/ 489 h 507"/>
                  <a:gd name="T6" fmla="*/ 77 w 142"/>
                  <a:gd name="T7" fmla="*/ 474 h 507"/>
                  <a:gd name="T8" fmla="*/ 80 w 142"/>
                  <a:gd name="T9" fmla="*/ 459 h 507"/>
                  <a:gd name="T10" fmla="*/ 88 w 142"/>
                  <a:gd name="T11" fmla="*/ 437 h 507"/>
                  <a:gd name="T12" fmla="*/ 94 w 142"/>
                  <a:gd name="T13" fmla="*/ 438 h 507"/>
                  <a:gd name="T14" fmla="*/ 87 w 142"/>
                  <a:gd name="T15" fmla="*/ 423 h 507"/>
                  <a:gd name="T16" fmla="*/ 45 w 142"/>
                  <a:gd name="T17" fmla="*/ 415 h 507"/>
                  <a:gd name="T18" fmla="*/ 34 w 142"/>
                  <a:gd name="T19" fmla="*/ 409 h 507"/>
                  <a:gd name="T20" fmla="*/ 86 w 142"/>
                  <a:gd name="T21" fmla="*/ 415 h 507"/>
                  <a:gd name="T22" fmla="*/ 56 w 142"/>
                  <a:gd name="T23" fmla="*/ 412 h 507"/>
                  <a:gd name="T24" fmla="*/ 62 w 142"/>
                  <a:gd name="T25" fmla="*/ 417 h 507"/>
                  <a:gd name="T26" fmla="*/ 73 w 142"/>
                  <a:gd name="T27" fmla="*/ 410 h 507"/>
                  <a:gd name="T28" fmla="*/ 46 w 142"/>
                  <a:gd name="T29" fmla="*/ 405 h 507"/>
                  <a:gd name="T30" fmla="*/ 53 w 142"/>
                  <a:gd name="T31" fmla="*/ 388 h 507"/>
                  <a:gd name="T32" fmla="*/ 74 w 142"/>
                  <a:gd name="T33" fmla="*/ 378 h 507"/>
                  <a:gd name="T34" fmla="*/ 55 w 142"/>
                  <a:gd name="T35" fmla="*/ 382 h 507"/>
                  <a:gd name="T36" fmla="*/ 83 w 142"/>
                  <a:gd name="T37" fmla="*/ 364 h 507"/>
                  <a:gd name="T38" fmla="*/ 84 w 142"/>
                  <a:gd name="T39" fmla="*/ 351 h 507"/>
                  <a:gd name="T40" fmla="*/ 78 w 142"/>
                  <a:gd name="T41" fmla="*/ 340 h 507"/>
                  <a:gd name="T42" fmla="*/ 76 w 142"/>
                  <a:gd name="T43" fmla="*/ 331 h 507"/>
                  <a:gd name="T44" fmla="*/ 68 w 142"/>
                  <a:gd name="T45" fmla="*/ 305 h 507"/>
                  <a:gd name="T46" fmla="*/ 73 w 142"/>
                  <a:gd name="T47" fmla="*/ 301 h 507"/>
                  <a:gd name="T48" fmla="*/ 67 w 142"/>
                  <a:gd name="T49" fmla="*/ 281 h 507"/>
                  <a:gd name="T50" fmla="*/ 61 w 142"/>
                  <a:gd name="T51" fmla="*/ 272 h 507"/>
                  <a:gd name="T52" fmla="*/ 67 w 142"/>
                  <a:gd name="T53" fmla="*/ 262 h 507"/>
                  <a:gd name="T54" fmla="*/ 70 w 142"/>
                  <a:gd name="T55" fmla="*/ 241 h 507"/>
                  <a:gd name="T56" fmla="*/ 62 w 142"/>
                  <a:gd name="T57" fmla="*/ 231 h 507"/>
                  <a:gd name="T58" fmla="*/ 55 w 142"/>
                  <a:gd name="T59" fmla="*/ 211 h 507"/>
                  <a:gd name="T60" fmla="*/ 45 w 142"/>
                  <a:gd name="T61" fmla="*/ 209 h 507"/>
                  <a:gd name="T62" fmla="*/ 37 w 142"/>
                  <a:gd name="T63" fmla="*/ 195 h 507"/>
                  <a:gd name="T64" fmla="*/ 34 w 142"/>
                  <a:gd name="T65" fmla="*/ 188 h 507"/>
                  <a:gd name="T66" fmla="*/ 11 w 142"/>
                  <a:gd name="T67" fmla="*/ 174 h 507"/>
                  <a:gd name="T68" fmla="*/ 21 w 142"/>
                  <a:gd name="T69" fmla="*/ 175 h 507"/>
                  <a:gd name="T70" fmla="*/ 4 w 142"/>
                  <a:gd name="T71" fmla="*/ 174 h 507"/>
                  <a:gd name="T72" fmla="*/ 9 w 142"/>
                  <a:gd name="T73" fmla="*/ 167 h 507"/>
                  <a:gd name="T74" fmla="*/ 18 w 142"/>
                  <a:gd name="T75" fmla="*/ 151 h 507"/>
                  <a:gd name="T76" fmla="*/ 18 w 142"/>
                  <a:gd name="T77" fmla="*/ 149 h 507"/>
                  <a:gd name="T78" fmla="*/ 19 w 142"/>
                  <a:gd name="T79" fmla="*/ 132 h 507"/>
                  <a:gd name="T80" fmla="*/ 4 w 142"/>
                  <a:gd name="T81" fmla="*/ 123 h 507"/>
                  <a:gd name="T82" fmla="*/ 12 w 142"/>
                  <a:gd name="T83" fmla="*/ 110 h 507"/>
                  <a:gd name="T84" fmla="*/ 56 w 142"/>
                  <a:gd name="T85" fmla="*/ 102 h 507"/>
                  <a:gd name="T86" fmla="*/ 80 w 142"/>
                  <a:gd name="T87" fmla="*/ 97 h 507"/>
                  <a:gd name="T88" fmla="*/ 21 w 142"/>
                  <a:gd name="T89" fmla="*/ 97 h 507"/>
                  <a:gd name="T90" fmla="*/ 73 w 142"/>
                  <a:gd name="T91" fmla="*/ 97 h 507"/>
                  <a:gd name="T92" fmla="*/ 47 w 142"/>
                  <a:gd name="T93" fmla="*/ 99 h 507"/>
                  <a:gd name="T94" fmla="*/ 94 w 142"/>
                  <a:gd name="T95" fmla="*/ 87 h 507"/>
                  <a:gd name="T96" fmla="*/ 106 w 142"/>
                  <a:gd name="T97" fmla="*/ 82 h 507"/>
                  <a:gd name="T98" fmla="*/ 124 w 142"/>
                  <a:gd name="T99" fmla="*/ 79 h 507"/>
                  <a:gd name="T100" fmla="*/ 135 w 142"/>
                  <a:gd name="T101" fmla="*/ 54 h 507"/>
                  <a:gd name="T102" fmla="*/ 136 w 142"/>
                  <a:gd name="T103" fmla="*/ 38 h 507"/>
                  <a:gd name="T104" fmla="*/ 124 w 142"/>
                  <a:gd name="T105" fmla="*/ 27 h 507"/>
                  <a:gd name="T106" fmla="*/ 115 w 142"/>
                  <a:gd name="T107" fmla="*/ 20 h 507"/>
                  <a:gd name="T108" fmla="*/ 117 w 142"/>
                  <a:gd name="T109" fmla="*/ 2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2" h="507">
                    <a:moveTo>
                      <a:pt x="92" y="507"/>
                    </a:moveTo>
                    <a:cubicBezTo>
                      <a:pt x="86" y="507"/>
                      <a:pt x="86" y="507"/>
                      <a:pt x="86" y="507"/>
                    </a:cubicBezTo>
                    <a:cubicBezTo>
                      <a:pt x="86" y="507"/>
                      <a:pt x="86" y="504"/>
                      <a:pt x="86" y="501"/>
                    </a:cubicBezTo>
                    <a:cubicBezTo>
                      <a:pt x="92" y="501"/>
                      <a:pt x="92" y="501"/>
                      <a:pt x="92" y="501"/>
                    </a:cubicBezTo>
                    <a:cubicBezTo>
                      <a:pt x="92" y="504"/>
                      <a:pt x="92" y="507"/>
                      <a:pt x="92" y="507"/>
                    </a:cubicBezTo>
                    <a:close/>
                    <a:moveTo>
                      <a:pt x="89" y="491"/>
                    </a:moveTo>
                    <a:cubicBezTo>
                      <a:pt x="83" y="490"/>
                      <a:pt x="83" y="490"/>
                      <a:pt x="83" y="490"/>
                    </a:cubicBezTo>
                    <a:cubicBezTo>
                      <a:pt x="83" y="489"/>
                      <a:pt x="83" y="488"/>
                      <a:pt x="83" y="487"/>
                    </a:cubicBezTo>
                    <a:cubicBezTo>
                      <a:pt x="83" y="486"/>
                      <a:pt x="83" y="486"/>
                      <a:pt x="83" y="485"/>
                    </a:cubicBezTo>
                    <a:cubicBezTo>
                      <a:pt x="89" y="484"/>
                      <a:pt x="89" y="484"/>
                      <a:pt x="89" y="484"/>
                    </a:cubicBezTo>
                    <a:cubicBezTo>
                      <a:pt x="89" y="485"/>
                      <a:pt x="89" y="486"/>
                      <a:pt x="89" y="487"/>
                    </a:cubicBezTo>
                    <a:cubicBezTo>
                      <a:pt x="89" y="488"/>
                      <a:pt x="89" y="490"/>
                      <a:pt x="89" y="491"/>
                    </a:cubicBezTo>
                    <a:close/>
                    <a:moveTo>
                      <a:pt x="75" y="489"/>
                    </a:moveTo>
                    <a:cubicBezTo>
                      <a:pt x="75" y="489"/>
                      <a:pt x="75" y="489"/>
                      <a:pt x="75" y="489"/>
                    </a:cubicBezTo>
                    <a:cubicBezTo>
                      <a:pt x="73" y="489"/>
                      <a:pt x="72" y="489"/>
                      <a:pt x="71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6" y="483"/>
                      <a:pt x="76" y="483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6" y="489"/>
                      <a:pt x="75" y="489"/>
                    </a:cubicBezTo>
                    <a:close/>
                    <a:moveTo>
                      <a:pt x="77" y="474"/>
                    </a:moveTo>
                    <a:cubicBezTo>
                      <a:pt x="71" y="471"/>
                      <a:pt x="71" y="471"/>
                      <a:pt x="71" y="471"/>
                    </a:cubicBezTo>
                    <a:cubicBezTo>
                      <a:pt x="72" y="471"/>
                      <a:pt x="72" y="471"/>
                      <a:pt x="72" y="471"/>
                    </a:cubicBezTo>
                    <a:cubicBezTo>
                      <a:pt x="73" y="469"/>
                      <a:pt x="74" y="468"/>
                      <a:pt x="75" y="466"/>
                    </a:cubicBezTo>
                    <a:cubicBezTo>
                      <a:pt x="79" y="470"/>
                      <a:pt x="79" y="470"/>
                      <a:pt x="79" y="470"/>
                    </a:cubicBezTo>
                    <a:cubicBezTo>
                      <a:pt x="78" y="471"/>
                      <a:pt x="78" y="472"/>
                      <a:pt x="77" y="473"/>
                    </a:cubicBezTo>
                    <a:lnTo>
                      <a:pt x="77" y="474"/>
                    </a:lnTo>
                    <a:close/>
                    <a:moveTo>
                      <a:pt x="80" y="459"/>
                    </a:moveTo>
                    <a:cubicBezTo>
                      <a:pt x="80" y="459"/>
                      <a:pt x="79" y="459"/>
                      <a:pt x="79" y="458"/>
                    </a:cubicBezTo>
                    <a:cubicBezTo>
                      <a:pt x="78" y="457"/>
                      <a:pt x="78" y="456"/>
                      <a:pt x="77" y="455"/>
                    </a:cubicBezTo>
                    <a:cubicBezTo>
                      <a:pt x="81" y="451"/>
                      <a:pt x="81" y="451"/>
                      <a:pt x="81" y="451"/>
                    </a:cubicBezTo>
                    <a:cubicBezTo>
                      <a:pt x="82" y="452"/>
                      <a:pt x="83" y="454"/>
                      <a:pt x="84" y="455"/>
                    </a:cubicBezTo>
                    <a:cubicBezTo>
                      <a:pt x="84" y="455"/>
                      <a:pt x="85" y="456"/>
                      <a:pt x="85" y="457"/>
                    </a:cubicBezTo>
                    <a:lnTo>
                      <a:pt x="80" y="459"/>
                    </a:lnTo>
                    <a:close/>
                    <a:moveTo>
                      <a:pt x="77" y="449"/>
                    </a:moveTo>
                    <a:cubicBezTo>
                      <a:pt x="76" y="443"/>
                      <a:pt x="76" y="443"/>
                      <a:pt x="76" y="443"/>
                    </a:cubicBezTo>
                    <a:cubicBezTo>
                      <a:pt x="78" y="443"/>
                      <a:pt x="79" y="442"/>
                      <a:pt x="80" y="441"/>
                    </a:cubicBezTo>
                    <a:cubicBezTo>
                      <a:pt x="83" y="446"/>
                      <a:pt x="83" y="446"/>
                      <a:pt x="83" y="446"/>
                    </a:cubicBezTo>
                    <a:cubicBezTo>
                      <a:pt x="82" y="447"/>
                      <a:pt x="80" y="448"/>
                      <a:pt x="77" y="449"/>
                    </a:cubicBezTo>
                    <a:close/>
                    <a:moveTo>
                      <a:pt x="94" y="438"/>
                    </a:moveTo>
                    <a:cubicBezTo>
                      <a:pt x="88" y="437"/>
                      <a:pt x="88" y="437"/>
                      <a:pt x="88" y="437"/>
                    </a:cubicBezTo>
                    <a:cubicBezTo>
                      <a:pt x="88" y="437"/>
                      <a:pt x="88" y="436"/>
                      <a:pt x="88" y="436"/>
                    </a:cubicBezTo>
                    <a:cubicBezTo>
                      <a:pt x="88" y="435"/>
                      <a:pt x="88" y="434"/>
                      <a:pt x="88" y="434"/>
                    </a:cubicBezTo>
                    <a:cubicBezTo>
                      <a:pt x="88" y="433"/>
                      <a:pt x="88" y="433"/>
                      <a:pt x="88" y="433"/>
                    </a:cubicBezTo>
                    <a:cubicBezTo>
                      <a:pt x="94" y="431"/>
                      <a:pt x="94" y="431"/>
                      <a:pt x="94" y="431"/>
                    </a:cubicBezTo>
                    <a:cubicBezTo>
                      <a:pt x="94" y="431"/>
                      <a:pt x="94" y="432"/>
                      <a:pt x="94" y="434"/>
                    </a:cubicBezTo>
                    <a:cubicBezTo>
                      <a:pt x="94" y="435"/>
                      <a:pt x="94" y="436"/>
                      <a:pt x="94" y="437"/>
                    </a:cubicBezTo>
                    <a:cubicBezTo>
                      <a:pt x="94" y="437"/>
                      <a:pt x="94" y="438"/>
                      <a:pt x="94" y="438"/>
                    </a:cubicBezTo>
                    <a:close/>
                    <a:moveTo>
                      <a:pt x="88" y="429"/>
                    </a:moveTo>
                    <a:cubicBezTo>
                      <a:pt x="88" y="429"/>
                      <a:pt x="88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2" y="427"/>
                      <a:pt x="82" y="427"/>
                      <a:pt x="82" y="427"/>
                    </a:cubicBezTo>
                    <a:cubicBezTo>
                      <a:pt x="83" y="423"/>
                      <a:pt x="85" y="423"/>
                      <a:pt x="87" y="423"/>
                    </a:cubicBezTo>
                    <a:cubicBezTo>
                      <a:pt x="87" y="423"/>
                      <a:pt x="88" y="423"/>
                      <a:pt x="89" y="423"/>
                    </a:cubicBezTo>
                    <a:cubicBezTo>
                      <a:pt x="89" y="423"/>
                      <a:pt x="89" y="423"/>
                      <a:pt x="90" y="423"/>
                    </a:cubicBezTo>
                    <a:lnTo>
                      <a:pt x="88" y="429"/>
                    </a:lnTo>
                    <a:close/>
                    <a:moveTo>
                      <a:pt x="88" y="428"/>
                    </a:moveTo>
                    <a:cubicBezTo>
                      <a:pt x="88" y="428"/>
                      <a:pt x="88" y="428"/>
                      <a:pt x="88" y="428"/>
                    </a:cubicBezTo>
                    <a:close/>
                    <a:moveTo>
                      <a:pt x="48" y="420"/>
                    </a:moveTo>
                    <a:cubicBezTo>
                      <a:pt x="45" y="415"/>
                      <a:pt x="45" y="415"/>
                      <a:pt x="45" y="415"/>
                    </a:cubicBezTo>
                    <a:cubicBezTo>
                      <a:pt x="46" y="415"/>
                      <a:pt x="47" y="413"/>
                      <a:pt x="48" y="412"/>
                    </a:cubicBezTo>
                    <a:cubicBezTo>
                      <a:pt x="53" y="415"/>
                      <a:pt x="53" y="415"/>
                      <a:pt x="53" y="415"/>
                    </a:cubicBezTo>
                    <a:cubicBezTo>
                      <a:pt x="52" y="417"/>
                      <a:pt x="50" y="419"/>
                      <a:pt x="48" y="420"/>
                    </a:cubicBezTo>
                    <a:close/>
                    <a:moveTo>
                      <a:pt x="34" y="418"/>
                    </a:moveTo>
                    <a:cubicBezTo>
                      <a:pt x="34" y="418"/>
                      <a:pt x="33" y="417"/>
                      <a:pt x="33" y="417"/>
                    </a:cubicBezTo>
                    <a:cubicBezTo>
                      <a:pt x="32" y="416"/>
                      <a:pt x="31" y="415"/>
                      <a:pt x="31" y="413"/>
                    </a:cubicBezTo>
                    <a:cubicBezTo>
                      <a:pt x="31" y="412"/>
                      <a:pt x="32" y="411"/>
                      <a:pt x="34" y="409"/>
                    </a:cubicBezTo>
                    <a:cubicBezTo>
                      <a:pt x="37" y="415"/>
                      <a:pt x="37" y="415"/>
                      <a:pt x="37" y="415"/>
                    </a:cubicBezTo>
                    <a:cubicBezTo>
                      <a:pt x="37" y="415"/>
                      <a:pt x="37" y="414"/>
                      <a:pt x="37" y="413"/>
                    </a:cubicBezTo>
                    <a:cubicBezTo>
                      <a:pt x="37" y="413"/>
                      <a:pt x="37" y="413"/>
                      <a:pt x="37" y="412"/>
                    </a:cubicBezTo>
                    <a:cubicBezTo>
                      <a:pt x="37" y="413"/>
                      <a:pt x="38" y="414"/>
                      <a:pt x="38" y="414"/>
                    </a:cubicBezTo>
                    <a:lnTo>
                      <a:pt x="34" y="418"/>
                    </a:lnTo>
                    <a:close/>
                    <a:moveTo>
                      <a:pt x="88" y="417"/>
                    </a:moveTo>
                    <a:cubicBezTo>
                      <a:pt x="87" y="416"/>
                      <a:pt x="87" y="416"/>
                      <a:pt x="86" y="415"/>
                    </a:cubicBezTo>
                    <a:cubicBezTo>
                      <a:pt x="86" y="414"/>
                      <a:pt x="86" y="413"/>
                      <a:pt x="85" y="413"/>
                    </a:cubicBezTo>
                    <a:cubicBezTo>
                      <a:pt x="90" y="409"/>
                      <a:pt x="90" y="409"/>
                      <a:pt x="90" y="409"/>
                    </a:cubicBezTo>
                    <a:cubicBezTo>
                      <a:pt x="90" y="410"/>
                      <a:pt x="91" y="411"/>
                      <a:pt x="91" y="411"/>
                    </a:cubicBezTo>
                    <a:cubicBezTo>
                      <a:pt x="92" y="413"/>
                      <a:pt x="93" y="414"/>
                      <a:pt x="93" y="415"/>
                    </a:cubicBezTo>
                    <a:lnTo>
                      <a:pt x="88" y="417"/>
                    </a:lnTo>
                    <a:close/>
                    <a:moveTo>
                      <a:pt x="62" y="417"/>
                    </a:moveTo>
                    <a:cubicBezTo>
                      <a:pt x="59" y="417"/>
                      <a:pt x="57" y="414"/>
                      <a:pt x="56" y="412"/>
                    </a:cubicBezTo>
                    <a:cubicBezTo>
                      <a:pt x="56" y="412"/>
                      <a:pt x="56" y="412"/>
                      <a:pt x="56" y="412"/>
                    </a:cubicBezTo>
                    <a:cubicBezTo>
                      <a:pt x="61" y="409"/>
                      <a:pt x="61" y="409"/>
                      <a:pt x="61" y="409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62" y="410"/>
                      <a:pt x="62" y="411"/>
                      <a:pt x="62" y="411"/>
                    </a:cubicBezTo>
                    <a:cubicBezTo>
                      <a:pt x="62" y="411"/>
                      <a:pt x="62" y="411"/>
                      <a:pt x="62" y="411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3" y="417"/>
                      <a:pt x="62" y="417"/>
                      <a:pt x="62" y="417"/>
                    </a:cubicBezTo>
                    <a:close/>
                    <a:moveTo>
                      <a:pt x="73" y="410"/>
                    </a:moveTo>
                    <a:cubicBezTo>
                      <a:pt x="71" y="404"/>
                      <a:pt x="71" y="404"/>
                      <a:pt x="71" y="404"/>
                    </a:cubicBezTo>
                    <a:cubicBezTo>
                      <a:pt x="73" y="404"/>
                      <a:pt x="75" y="404"/>
                      <a:pt x="77" y="404"/>
                    </a:cubicBezTo>
                    <a:cubicBezTo>
                      <a:pt x="77" y="404"/>
                      <a:pt x="77" y="404"/>
                      <a:pt x="77" y="404"/>
                    </a:cubicBezTo>
                    <a:cubicBezTo>
                      <a:pt x="78" y="409"/>
                      <a:pt x="78" y="409"/>
                      <a:pt x="78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5" y="410"/>
                      <a:pt x="74" y="410"/>
                      <a:pt x="73" y="410"/>
                    </a:cubicBezTo>
                    <a:close/>
                    <a:moveTo>
                      <a:pt x="41" y="405"/>
                    </a:moveTo>
                    <a:cubicBezTo>
                      <a:pt x="40" y="405"/>
                      <a:pt x="40" y="404"/>
                      <a:pt x="40" y="404"/>
                    </a:cubicBezTo>
                    <a:cubicBezTo>
                      <a:pt x="40" y="403"/>
                      <a:pt x="40" y="402"/>
                      <a:pt x="40" y="401"/>
                    </a:cubicBezTo>
                    <a:cubicBezTo>
                      <a:pt x="40" y="400"/>
                      <a:pt x="40" y="399"/>
                      <a:pt x="40" y="398"/>
                    </a:cubicBezTo>
                    <a:cubicBezTo>
                      <a:pt x="45" y="401"/>
                      <a:pt x="45" y="401"/>
                      <a:pt x="45" y="401"/>
                    </a:cubicBezTo>
                    <a:cubicBezTo>
                      <a:pt x="45" y="401"/>
                      <a:pt x="46" y="402"/>
                      <a:pt x="46" y="402"/>
                    </a:cubicBezTo>
                    <a:cubicBezTo>
                      <a:pt x="46" y="403"/>
                      <a:pt x="46" y="404"/>
                      <a:pt x="46" y="405"/>
                    </a:cubicBezTo>
                    <a:lnTo>
                      <a:pt x="41" y="405"/>
                    </a:lnTo>
                    <a:close/>
                    <a:moveTo>
                      <a:pt x="56" y="395"/>
                    </a:moveTo>
                    <a:cubicBezTo>
                      <a:pt x="56" y="395"/>
                      <a:pt x="55" y="395"/>
                      <a:pt x="55" y="395"/>
                    </a:cubicBezTo>
                    <a:cubicBezTo>
                      <a:pt x="54" y="394"/>
                      <a:pt x="53" y="394"/>
                      <a:pt x="53" y="394"/>
                    </a:cubicBezTo>
                    <a:cubicBezTo>
                      <a:pt x="53" y="394"/>
                      <a:pt x="53" y="394"/>
                      <a:pt x="52" y="394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88"/>
                      <a:pt x="53" y="388"/>
                    </a:cubicBezTo>
                    <a:cubicBezTo>
                      <a:pt x="54" y="388"/>
                      <a:pt x="55" y="389"/>
                      <a:pt x="56" y="389"/>
                    </a:cubicBezTo>
                    <a:cubicBezTo>
                      <a:pt x="57" y="389"/>
                      <a:pt x="57" y="389"/>
                      <a:pt x="57" y="389"/>
                    </a:cubicBezTo>
                    <a:lnTo>
                      <a:pt x="56" y="395"/>
                    </a:lnTo>
                    <a:close/>
                    <a:moveTo>
                      <a:pt x="76" y="386"/>
                    </a:moveTo>
                    <a:cubicBezTo>
                      <a:pt x="74" y="381"/>
                      <a:pt x="74" y="381"/>
                      <a:pt x="74" y="381"/>
                    </a:cubicBezTo>
                    <a:cubicBezTo>
                      <a:pt x="74" y="381"/>
                      <a:pt x="74" y="380"/>
                      <a:pt x="74" y="379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80" y="378"/>
                      <a:pt x="80" y="378"/>
                      <a:pt x="80" y="378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80" y="382"/>
                      <a:pt x="79" y="385"/>
                      <a:pt x="76" y="386"/>
                    </a:cubicBezTo>
                    <a:close/>
                    <a:moveTo>
                      <a:pt x="63" y="385"/>
                    </a:moveTo>
                    <a:cubicBezTo>
                      <a:pt x="61" y="385"/>
                      <a:pt x="60" y="385"/>
                      <a:pt x="59" y="385"/>
                    </a:cubicBezTo>
                    <a:cubicBezTo>
                      <a:pt x="60" y="385"/>
                      <a:pt x="61" y="384"/>
                      <a:pt x="61" y="383"/>
                    </a:cubicBezTo>
                    <a:cubicBezTo>
                      <a:pt x="55" y="382"/>
                      <a:pt x="55" y="382"/>
                      <a:pt x="55" y="382"/>
                    </a:cubicBezTo>
                    <a:cubicBezTo>
                      <a:pt x="55" y="381"/>
                      <a:pt x="56" y="379"/>
                      <a:pt x="59" y="379"/>
                    </a:cubicBezTo>
                    <a:cubicBezTo>
                      <a:pt x="60" y="379"/>
                      <a:pt x="62" y="379"/>
                      <a:pt x="64" y="379"/>
                    </a:cubicBezTo>
                    <a:lnTo>
                      <a:pt x="63" y="385"/>
                    </a:lnTo>
                    <a:close/>
                    <a:moveTo>
                      <a:pt x="87" y="372"/>
                    </a:moveTo>
                    <a:cubicBezTo>
                      <a:pt x="82" y="369"/>
                      <a:pt x="82" y="369"/>
                      <a:pt x="82" y="369"/>
                    </a:cubicBezTo>
                    <a:cubicBezTo>
                      <a:pt x="82" y="368"/>
                      <a:pt x="83" y="367"/>
                      <a:pt x="83" y="365"/>
                    </a:cubicBezTo>
                    <a:cubicBezTo>
                      <a:pt x="83" y="364"/>
                      <a:pt x="83" y="364"/>
                      <a:pt x="83" y="364"/>
                    </a:cubicBezTo>
                    <a:cubicBezTo>
                      <a:pt x="89" y="365"/>
                      <a:pt x="89" y="365"/>
                      <a:pt x="89" y="365"/>
                    </a:cubicBezTo>
                    <a:cubicBezTo>
                      <a:pt x="89" y="366"/>
                      <a:pt x="89" y="366"/>
                      <a:pt x="89" y="366"/>
                    </a:cubicBezTo>
                    <a:cubicBezTo>
                      <a:pt x="88" y="369"/>
                      <a:pt x="88" y="370"/>
                      <a:pt x="87" y="372"/>
                    </a:cubicBezTo>
                    <a:close/>
                    <a:moveTo>
                      <a:pt x="83" y="357"/>
                    </a:moveTo>
                    <a:cubicBezTo>
                      <a:pt x="81" y="357"/>
                      <a:pt x="78" y="356"/>
                      <a:pt x="76" y="354"/>
                    </a:cubicBezTo>
                    <a:cubicBezTo>
                      <a:pt x="80" y="350"/>
                      <a:pt x="80" y="350"/>
                      <a:pt x="80" y="350"/>
                    </a:cubicBezTo>
                    <a:cubicBezTo>
                      <a:pt x="81" y="351"/>
                      <a:pt x="83" y="351"/>
                      <a:pt x="84" y="351"/>
                    </a:cubicBezTo>
                    <a:lnTo>
                      <a:pt x="83" y="357"/>
                    </a:lnTo>
                    <a:close/>
                    <a:moveTo>
                      <a:pt x="72" y="342"/>
                    </a:moveTo>
                    <a:cubicBezTo>
                      <a:pt x="72" y="341"/>
                      <a:pt x="72" y="341"/>
                      <a:pt x="72" y="341"/>
                    </a:cubicBezTo>
                    <a:cubicBezTo>
                      <a:pt x="71" y="339"/>
                      <a:pt x="71" y="338"/>
                      <a:pt x="71" y="336"/>
                    </a:cubicBezTo>
                    <a:cubicBezTo>
                      <a:pt x="71" y="336"/>
                      <a:pt x="71" y="335"/>
                      <a:pt x="71" y="335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7" y="337"/>
                      <a:pt x="77" y="338"/>
                      <a:pt x="78" y="340"/>
                    </a:cubicBezTo>
                    <a:cubicBezTo>
                      <a:pt x="78" y="341"/>
                      <a:pt x="78" y="341"/>
                      <a:pt x="78" y="341"/>
                    </a:cubicBezTo>
                    <a:lnTo>
                      <a:pt x="72" y="342"/>
                    </a:lnTo>
                    <a:close/>
                    <a:moveTo>
                      <a:pt x="76" y="331"/>
                    </a:moveTo>
                    <a:cubicBezTo>
                      <a:pt x="74" y="330"/>
                      <a:pt x="70" y="329"/>
                      <a:pt x="69" y="324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5" y="324"/>
                      <a:pt x="76" y="325"/>
                      <a:pt x="77" y="325"/>
                    </a:cubicBezTo>
                    <a:lnTo>
                      <a:pt x="76" y="331"/>
                    </a:lnTo>
                    <a:close/>
                    <a:moveTo>
                      <a:pt x="79" y="314"/>
                    </a:moveTo>
                    <a:cubicBezTo>
                      <a:pt x="73" y="312"/>
                      <a:pt x="73" y="312"/>
                      <a:pt x="73" y="312"/>
                    </a:cubicBezTo>
                    <a:cubicBezTo>
                      <a:pt x="74" y="310"/>
                      <a:pt x="75" y="308"/>
                      <a:pt x="75" y="307"/>
                    </a:cubicBezTo>
                    <a:cubicBezTo>
                      <a:pt x="81" y="309"/>
                      <a:pt x="81" y="309"/>
                      <a:pt x="81" y="309"/>
                    </a:cubicBezTo>
                    <a:cubicBezTo>
                      <a:pt x="81" y="310"/>
                      <a:pt x="80" y="313"/>
                      <a:pt x="79" y="314"/>
                    </a:cubicBezTo>
                    <a:close/>
                    <a:moveTo>
                      <a:pt x="68" y="305"/>
                    </a:moveTo>
                    <a:cubicBezTo>
                      <a:pt x="68" y="305"/>
                      <a:pt x="68" y="305"/>
                      <a:pt x="68" y="305"/>
                    </a:cubicBezTo>
                    <a:cubicBezTo>
                      <a:pt x="68" y="305"/>
                      <a:pt x="67" y="304"/>
                      <a:pt x="67" y="302"/>
                    </a:cubicBezTo>
                    <a:cubicBezTo>
                      <a:pt x="67" y="301"/>
                      <a:pt x="67" y="300"/>
                      <a:pt x="67" y="297"/>
                    </a:cubicBezTo>
                    <a:cubicBezTo>
                      <a:pt x="70" y="298"/>
                      <a:pt x="70" y="298"/>
                      <a:pt x="70" y="298"/>
                    </a:cubicBezTo>
                    <a:cubicBezTo>
                      <a:pt x="73" y="298"/>
                      <a:pt x="73" y="298"/>
                      <a:pt x="73" y="298"/>
                    </a:cubicBezTo>
                    <a:cubicBezTo>
                      <a:pt x="73" y="299"/>
                      <a:pt x="73" y="299"/>
                      <a:pt x="73" y="299"/>
                    </a:cubicBezTo>
                    <a:cubicBezTo>
                      <a:pt x="73" y="299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2"/>
                      <a:pt x="73" y="302"/>
                      <a:pt x="73" y="302"/>
                    </a:cubicBezTo>
                    <a:cubicBezTo>
                      <a:pt x="73" y="302"/>
                      <a:pt x="73" y="302"/>
                      <a:pt x="73" y="302"/>
                    </a:cubicBezTo>
                    <a:lnTo>
                      <a:pt x="68" y="305"/>
                    </a:lnTo>
                    <a:close/>
                    <a:moveTo>
                      <a:pt x="65" y="287"/>
                    </a:moveTo>
                    <a:cubicBezTo>
                      <a:pt x="64" y="286"/>
                      <a:pt x="64" y="286"/>
                      <a:pt x="64" y="286"/>
                    </a:cubicBezTo>
                    <a:cubicBezTo>
                      <a:pt x="64" y="284"/>
                      <a:pt x="65" y="282"/>
                      <a:pt x="67" y="281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2" y="283"/>
                      <a:pt x="72" y="283"/>
                      <a:pt x="72" y="283"/>
                    </a:cubicBezTo>
                    <a:cubicBezTo>
                      <a:pt x="72" y="283"/>
                      <a:pt x="71" y="284"/>
                      <a:pt x="71" y="284"/>
                    </a:cubicBezTo>
                    <a:cubicBezTo>
                      <a:pt x="70" y="285"/>
                      <a:pt x="70" y="286"/>
                      <a:pt x="70" y="286"/>
                    </a:cubicBezTo>
                    <a:lnTo>
                      <a:pt x="65" y="287"/>
                    </a:lnTo>
                    <a:close/>
                    <a:moveTo>
                      <a:pt x="65" y="277"/>
                    </a:moveTo>
                    <a:cubicBezTo>
                      <a:pt x="63" y="276"/>
                      <a:pt x="61" y="275"/>
                      <a:pt x="61" y="272"/>
                    </a:cubicBezTo>
                    <a:cubicBezTo>
                      <a:pt x="61" y="271"/>
                      <a:pt x="62" y="270"/>
                      <a:pt x="62" y="269"/>
                    </a:cubicBezTo>
                    <a:cubicBezTo>
                      <a:pt x="63" y="269"/>
                      <a:pt x="63" y="268"/>
                      <a:pt x="63" y="268"/>
                    </a:cubicBezTo>
                    <a:cubicBezTo>
                      <a:pt x="68" y="272"/>
                      <a:pt x="68" y="272"/>
                      <a:pt x="68" y="272"/>
                    </a:cubicBezTo>
                    <a:cubicBezTo>
                      <a:pt x="67" y="272"/>
                      <a:pt x="67" y="272"/>
                      <a:pt x="67" y="272"/>
                    </a:cubicBezTo>
                    <a:cubicBezTo>
                      <a:pt x="67" y="272"/>
                      <a:pt x="67" y="272"/>
                      <a:pt x="67" y="272"/>
                    </a:cubicBezTo>
                    <a:lnTo>
                      <a:pt x="65" y="277"/>
                    </a:lnTo>
                    <a:close/>
                    <a:moveTo>
                      <a:pt x="67" y="262"/>
                    </a:moveTo>
                    <a:cubicBezTo>
                      <a:pt x="66" y="260"/>
                      <a:pt x="66" y="258"/>
                      <a:pt x="66" y="256"/>
                    </a:cubicBezTo>
                    <a:cubicBezTo>
                      <a:pt x="71" y="255"/>
                      <a:pt x="71" y="255"/>
                      <a:pt x="71" y="255"/>
                    </a:cubicBezTo>
                    <a:cubicBezTo>
                      <a:pt x="72" y="257"/>
                      <a:pt x="72" y="259"/>
                      <a:pt x="73" y="260"/>
                    </a:cubicBezTo>
                    <a:lnTo>
                      <a:pt x="67" y="262"/>
                    </a:lnTo>
                    <a:close/>
                    <a:moveTo>
                      <a:pt x="73" y="246"/>
                    </a:move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70" y="241"/>
                      <a:pt x="71" y="240"/>
                      <a:pt x="71" y="240"/>
                    </a:cubicBezTo>
                    <a:cubicBezTo>
                      <a:pt x="77" y="239"/>
                      <a:pt x="77" y="239"/>
                      <a:pt x="77" y="239"/>
                    </a:cubicBezTo>
                    <a:cubicBezTo>
                      <a:pt x="77" y="239"/>
                      <a:pt x="77" y="240"/>
                      <a:pt x="77" y="240"/>
                    </a:cubicBezTo>
                    <a:cubicBezTo>
                      <a:pt x="77" y="243"/>
                      <a:pt x="75" y="244"/>
                      <a:pt x="74" y="246"/>
                    </a:cubicBezTo>
                    <a:lnTo>
                      <a:pt x="73" y="246"/>
                    </a:lnTo>
                    <a:close/>
                    <a:moveTo>
                      <a:pt x="64" y="233"/>
                    </a:moveTo>
                    <a:cubicBezTo>
                      <a:pt x="64" y="232"/>
                      <a:pt x="63" y="232"/>
                      <a:pt x="62" y="231"/>
                    </a:cubicBezTo>
                    <a:cubicBezTo>
                      <a:pt x="62" y="231"/>
                      <a:pt x="61" y="230"/>
                      <a:pt x="60" y="229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4" y="225"/>
                      <a:pt x="65" y="226"/>
                      <a:pt x="66" y="226"/>
                    </a:cubicBezTo>
                    <a:cubicBezTo>
                      <a:pt x="67" y="227"/>
                      <a:pt x="68" y="228"/>
                      <a:pt x="68" y="228"/>
                    </a:cubicBezTo>
                    <a:lnTo>
                      <a:pt x="64" y="233"/>
                    </a:lnTo>
                    <a:close/>
                    <a:moveTo>
                      <a:pt x="56" y="216"/>
                    </a:moveTo>
                    <a:cubicBezTo>
                      <a:pt x="55" y="214"/>
                      <a:pt x="55" y="212"/>
                      <a:pt x="55" y="211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3"/>
                      <a:pt x="61" y="216"/>
                    </a:cubicBezTo>
                    <a:lnTo>
                      <a:pt x="56" y="216"/>
                    </a:lnTo>
                    <a:close/>
                    <a:moveTo>
                      <a:pt x="45" y="215"/>
                    </a:moveTo>
                    <a:cubicBezTo>
                      <a:pt x="43" y="215"/>
                      <a:pt x="41" y="214"/>
                      <a:pt x="40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10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7" y="208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7" y="215"/>
                      <a:pt x="46" y="215"/>
                      <a:pt x="45" y="215"/>
                    </a:cubicBezTo>
                    <a:close/>
                    <a:moveTo>
                      <a:pt x="36" y="202"/>
                    </a:moveTo>
                    <a:cubicBezTo>
                      <a:pt x="36" y="201"/>
                      <a:pt x="36" y="201"/>
                      <a:pt x="36" y="200"/>
                    </a:cubicBezTo>
                    <a:cubicBezTo>
                      <a:pt x="36" y="198"/>
                      <a:pt x="36" y="196"/>
                      <a:pt x="37" y="195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2" y="198"/>
                      <a:pt x="42" y="199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lnTo>
                      <a:pt x="36" y="202"/>
                    </a:lnTo>
                    <a:close/>
                    <a:moveTo>
                      <a:pt x="34" y="188"/>
                    </a:moveTo>
                    <a:cubicBezTo>
                      <a:pt x="33" y="187"/>
                      <a:pt x="32" y="186"/>
                      <a:pt x="30" y="185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5" y="181"/>
                      <a:pt x="37" y="182"/>
                      <a:pt x="38" y="183"/>
                    </a:cubicBezTo>
                    <a:lnTo>
                      <a:pt x="34" y="188"/>
                    </a:lnTo>
                    <a:close/>
                    <a:moveTo>
                      <a:pt x="16" y="177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2" y="172"/>
                      <a:pt x="12" y="172"/>
                    </a:cubicBezTo>
                    <a:cubicBezTo>
                      <a:pt x="12" y="171"/>
                      <a:pt x="13" y="170"/>
                      <a:pt x="13" y="169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7" y="174"/>
                    </a:cubicBezTo>
                    <a:cubicBezTo>
                      <a:pt x="17" y="175"/>
                      <a:pt x="17" y="175"/>
                      <a:pt x="16" y="176"/>
                    </a:cubicBezTo>
                    <a:cubicBezTo>
                      <a:pt x="16" y="176"/>
                      <a:pt x="16" y="177"/>
                      <a:pt x="16" y="177"/>
                    </a:cubicBezTo>
                    <a:close/>
                    <a:moveTo>
                      <a:pt x="21" y="175"/>
                    </a:moveTo>
                    <a:cubicBezTo>
                      <a:pt x="21" y="175"/>
                      <a:pt x="21" y="174"/>
                      <a:pt x="21" y="173"/>
                    </a:cubicBezTo>
                    <a:cubicBezTo>
                      <a:pt x="21" y="172"/>
                      <a:pt x="21" y="170"/>
                      <a:pt x="21" y="170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7" y="170"/>
                      <a:pt x="27" y="171"/>
                      <a:pt x="27" y="173"/>
                    </a:cubicBezTo>
                    <a:cubicBezTo>
                      <a:pt x="27" y="174"/>
                      <a:pt x="27" y="174"/>
                      <a:pt x="27" y="175"/>
                    </a:cubicBezTo>
                    <a:lnTo>
                      <a:pt x="21" y="175"/>
                    </a:lnTo>
                    <a:close/>
                    <a:moveTo>
                      <a:pt x="4" y="174"/>
                    </a:moveTo>
                    <a:cubicBezTo>
                      <a:pt x="4" y="174"/>
                      <a:pt x="4" y="173"/>
                      <a:pt x="3" y="172"/>
                    </a:cubicBezTo>
                    <a:cubicBezTo>
                      <a:pt x="2" y="172"/>
                      <a:pt x="1" y="171"/>
                      <a:pt x="0" y="170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6" y="167"/>
                      <a:pt x="6" y="168"/>
                      <a:pt x="7" y="168"/>
                    </a:cubicBezTo>
                    <a:cubicBezTo>
                      <a:pt x="8" y="169"/>
                      <a:pt x="9" y="170"/>
                      <a:pt x="9" y="171"/>
                    </a:cubicBezTo>
                    <a:lnTo>
                      <a:pt x="4" y="174"/>
                    </a:lnTo>
                    <a:close/>
                    <a:moveTo>
                      <a:pt x="9" y="167"/>
                    </a:moveTo>
                    <a:cubicBezTo>
                      <a:pt x="9" y="167"/>
                      <a:pt x="9" y="167"/>
                      <a:pt x="8" y="167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5"/>
                      <a:pt x="14" y="167"/>
                      <a:pt x="9" y="167"/>
                    </a:cubicBezTo>
                    <a:close/>
                    <a:moveTo>
                      <a:pt x="18" y="151"/>
                    </a:move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48"/>
                      <a:pt x="12" y="147"/>
                      <a:pt x="12" y="146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7"/>
                      <a:pt x="18" y="149"/>
                    </a:cubicBezTo>
                    <a:lnTo>
                      <a:pt x="18" y="151"/>
                    </a:lnTo>
                    <a:close/>
                    <a:moveTo>
                      <a:pt x="19" y="134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3"/>
                      <a:pt x="13" y="132"/>
                      <a:pt x="13" y="132"/>
                    </a:cubicBezTo>
                    <a:cubicBezTo>
                      <a:pt x="13" y="131"/>
                      <a:pt x="13" y="130"/>
                      <a:pt x="13" y="12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9" y="128"/>
                      <a:pt x="19" y="130"/>
                      <a:pt x="19" y="132"/>
                    </a:cubicBezTo>
                    <a:cubicBezTo>
                      <a:pt x="19" y="132"/>
                      <a:pt x="19" y="133"/>
                      <a:pt x="19" y="134"/>
                    </a:cubicBezTo>
                    <a:close/>
                    <a:moveTo>
                      <a:pt x="4" y="123"/>
                    </a:moveTo>
                    <a:cubicBezTo>
                      <a:pt x="3" y="122"/>
                      <a:pt x="1" y="120"/>
                      <a:pt x="1" y="117"/>
                    </a:cubicBezTo>
                    <a:cubicBezTo>
                      <a:pt x="1" y="116"/>
                      <a:pt x="1" y="116"/>
                      <a:pt x="1" y="115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7"/>
                      <a:pt x="7" y="117"/>
                      <a:pt x="8" y="118"/>
                    </a:cubicBezTo>
                    <a:lnTo>
                      <a:pt x="4" y="123"/>
                    </a:lnTo>
                    <a:close/>
                    <a:moveTo>
                      <a:pt x="34" y="112"/>
                    </a:move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6"/>
                      <a:pt x="34" y="105"/>
                      <a:pt x="35" y="104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7" y="110"/>
                      <a:pt x="36" y="111"/>
                      <a:pt x="34" y="112"/>
                    </a:cubicBezTo>
                    <a:close/>
                    <a:moveTo>
                      <a:pt x="16" y="110"/>
                    </a:moveTo>
                    <a:cubicBezTo>
                      <a:pt x="15" y="110"/>
                      <a:pt x="14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1" y="104"/>
                      <a:pt x="12" y="104"/>
                      <a:pt x="13" y="104"/>
                    </a:cubicBezTo>
                    <a:cubicBezTo>
                      <a:pt x="14" y="104"/>
                      <a:pt x="15" y="104"/>
                      <a:pt x="16" y="104"/>
                    </a:cubicBezTo>
                    <a:lnTo>
                      <a:pt x="16" y="110"/>
                    </a:lnTo>
                    <a:close/>
                    <a:moveTo>
                      <a:pt x="62" y="106"/>
                    </a:moveTo>
                    <a:cubicBezTo>
                      <a:pt x="60" y="106"/>
                      <a:pt x="58" y="105"/>
                      <a:pt x="56" y="102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3" y="106"/>
                      <a:pt x="63" y="106"/>
                      <a:pt x="62" y="106"/>
                    </a:cubicBezTo>
                    <a:close/>
                    <a:moveTo>
                      <a:pt x="83" y="104"/>
                    </a:move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1"/>
                      <a:pt x="79" y="99"/>
                      <a:pt x="80" y="97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101"/>
                      <a:pt x="84" y="103"/>
                      <a:pt x="83" y="104"/>
                    </a:cubicBezTo>
                    <a:close/>
                    <a:moveTo>
                      <a:pt x="24" y="103"/>
                    </a:moveTo>
                    <a:cubicBezTo>
                      <a:pt x="24" y="101"/>
                      <a:pt x="23" y="101"/>
                      <a:pt x="23" y="101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5"/>
                      <a:pt x="24" y="95"/>
                      <a:pt x="27" y="96"/>
                    </a:cubicBezTo>
                    <a:cubicBezTo>
                      <a:pt x="28" y="97"/>
                      <a:pt x="29" y="99"/>
                      <a:pt x="30" y="100"/>
                    </a:cubicBezTo>
                    <a:lnTo>
                      <a:pt x="24" y="103"/>
                    </a:lnTo>
                    <a:close/>
                    <a:moveTo>
                      <a:pt x="72" y="102"/>
                    </a:moveTo>
                    <a:cubicBezTo>
                      <a:pt x="72" y="101"/>
                      <a:pt x="72" y="100"/>
                      <a:pt x="71" y="98"/>
                    </a:cubicBezTo>
                    <a:cubicBezTo>
                      <a:pt x="71" y="99"/>
                      <a:pt x="72" y="99"/>
                      <a:pt x="73" y="99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4"/>
                      <a:pt x="77" y="95"/>
                      <a:pt x="77" y="98"/>
                    </a:cubicBezTo>
                    <a:cubicBezTo>
                      <a:pt x="77" y="99"/>
                      <a:pt x="78" y="100"/>
                      <a:pt x="78" y="101"/>
                    </a:cubicBezTo>
                    <a:lnTo>
                      <a:pt x="72" y="102"/>
                    </a:lnTo>
                    <a:close/>
                    <a:moveTo>
                      <a:pt x="47" y="99"/>
                    </a:moveTo>
                    <a:cubicBezTo>
                      <a:pt x="43" y="95"/>
                      <a:pt x="43" y="95"/>
                      <a:pt x="43" y="95"/>
                    </a:cubicBezTo>
                    <a:cubicBezTo>
                      <a:pt x="45" y="93"/>
                      <a:pt x="47" y="92"/>
                      <a:pt x="49" y="91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7"/>
                      <a:pt x="48" y="98"/>
                      <a:pt x="47" y="99"/>
                    </a:cubicBezTo>
                    <a:close/>
                    <a:moveTo>
                      <a:pt x="93" y="95"/>
                    </a:moveTo>
                    <a:cubicBezTo>
                      <a:pt x="91" y="89"/>
                      <a:pt x="91" y="89"/>
                      <a:pt x="91" y="89"/>
                    </a:cubicBezTo>
                    <a:cubicBezTo>
                      <a:pt x="92" y="89"/>
                      <a:pt x="94" y="88"/>
                      <a:pt x="94" y="87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2"/>
                      <a:pt x="96" y="94"/>
                      <a:pt x="93" y="95"/>
                    </a:cubicBezTo>
                    <a:close/>
                    <a:moveTo>
                      <a:pt x="106" y="82"/>
                    </a:moveTo>
                    <a:cubicBezTo>
                      <a:pt x="102" y="77"/>
                      <a:pt x="102" y="77"/>
                      <a:pt x="102" y="77"/>
                    </a:cubicBezTo>
                    <a:cubicBezTo>
                      <a:pt x="104" y="76"/>
                      <a:pt x="106" y="75"/>
                      <a:pt x="107" y="74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8" y="81"/>
                      <a:pt x="106" y="82"/>
                    </a:cubicBezTo>
                    <a:close/>
                    <a:moveTo>
                      <a:pt x="124" y="79"/>
                    </a:moveTo>
                    <a:cubicBezTo>
                      <a:pt x="123" y="79"/>
                      <a:pt x="121" y="78"/>
                      <a:pt x="120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124" y="73"/>
                      <a:pt x="125" y="73"/>
                      <a:pt x="126" y="74"/>
                    </a:cubicBezTo>
                    <a:lnTo>
                      <a:pt x="124" y="79"/>
                    </a:lnTo>
                    <a:close/>
                    <a:moveTo>
                      <a:pt x="137" y="74"/>
                    </a:moveTo>
                    <a:cubicBezTo>
                      <a:pt x="132" y="72"/>
                      <a:pt x="132" y="72"/>
                      <a:pt x="132" y="72"/>
                    </a:cubicBezTo>
                    <a:cubicBezTo>
                      <a:pt x="133" y="70"/>
                      <a:pt x="133" y="69"/>
                      <a:pt x="134" y="67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139" y="71"/>
                      <a:pt x="138" y="73"/>
                      <a:pt x="137" y="74"/>
                    </a:cubicBezTo>
                    <a:close/>
                    <a:moveTo>
                      <a:pt x="135" y="56"/>
                    </a:move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3"/>
                      <a:pt x="135" y="52"/>
                      <a:pt x="135" y="50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52"/>
                      <a:pt x="141" y="53"/>
                      <a:pt x="141" y="54"/>
                    </a:cubicBezTo>
                    <a:cubicBezTo>
                      <a:pt x="141" y="56"/>
                      <a:pt x="141" y="56"/>
                      <a:pt x="141" y="56"/>
                    </a:cubicBezTo>
                    <a:lnTo>
                      <a:pt x="135" y="56"/>
                    </a:lnTo>
                    <a:close/>
                    <a:moveTo>
                      <a:pt x="142" y="39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6" y="35"/>
                      <a:pt x="136" y="34"/>
                      <a:pt x="136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4"/>
                      <a:pt x="142" y="35"/>
                    </a:cubicBezTo>
                    <a:cubicBezTo>
                      <a:pt x="142" y="36"/>
                      <a:pt x="142" y="37"/>
                      <a:pt x="142" y="39"/>
                    </a:cubicBezTo>
                    <a:close/>
                    <a:moveTo>
                      <a:pt x="129" y="28"/>
                    </a:moveTo>
                    <a:cubicBezTo>
                      <a:pt x="127" y="28"/>
                      <a:pt x="126" y="28"/>
                      <a:pt x="124" y="27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8" y="22"/>
                      <a:pt x="129" y="23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8"/>
                      <a:pt x="130" y="28"/>
                      <a:pt x="129" y="28"/>
                    </a:cubicBezTo>
                    <a:close/>
                    <a:moveTo>
                      <a:pt x="117" y="20"/>
                    </a:moveTo>
                    <a:cubicBezTo>
                      <a:pt x="116" y="20"/>
                      <a:pt x="116" y="20"/>
                      <a:pt x="115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4" y="14"/>
                      <a:pt x="115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7" y="14"/>
                      <a:pt x="118" y="14"/>
                      <a:pt x="118" y="14"/>
                    </a:cubicBezTo>
                    <a:lnTo>
                      <a:pt x="117" y="20"/>
                    </a:lnTo>
                    <a:close/>
                    <a:moveTo>
                      <a:pt x="103" y="8"/>
                    </a:moveTo>
                    <a:cubicBezTo>
                      <a:pt x="103" y="7"/>
                      <a:pt x="102" y="6"/>
                      <a:pt x="101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7" y="2"/>
                      <a:pt x="108" y="4"/>
                      <a:pt x="109" y="6"/>
                    </a:cubicBezTo>
                    <a:lnTo>
                      <a:pt x="10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iṥļîḑê">
                <a:extLst>
                  <a:ext uri="{FF2B5EF4-FFF2-40B4-BE49-F238E27FC236}">
                    <a16:creationId xmlns:a16="http://schemas.microsoft.com/office/drawing/2014/main" xmlns="" id="{38FF771A-F2D3-4359-9AB6-D99986B65490}"/>
                  </a:ext>
                </a:extLst>
              </p:cNvPr>
              <p:cNvSpPr/>
              <p:nvPr/>
            </p:nvSpPr>
            <p:spPr bwMode="auto">
              <a:xfrm>
                <a:off x="5583238" y="3749675"/>
                <a:ext cx="1377950" cy="554038"/>
              </a:xfrm>
              <a:custGeom>
                <a:avLst/>
                <a:gdLst>
                  <a:gd name="T0" fmla="*/ 518 w 642"/>
                  <a:gd name="T1" fmla="*/ 259 h 259"/>
                  <a:gd name="T2" fmla="*/ 505 w 642"/>
                  <a:gd name="T3" fmla="*/ 250 h 259"/>
                  <a:gd name="T4" fmla="*/ 534 w 642"/>
                  <a:gd name="T5" fmla="*/ 235 h 259"/>
                  <a:gd name="T6" fmla="*/ 492 w 642"/>
                  <a:gd name="T7" fmla="*/ 232 h 259"/>
                  <a:gd name="T8" fmla="*/ 480 w 642"/>
                  <a:gd name="T9" fmla="*/ 219 h 259"/>
                  <a:gd name="T10" fmla="*/ 538 w 642"/>
                  <a:gd name="T11" fmla="*/ 219 h 259"/>
                  <a:gd name="T12" fmla="*/ 417 w 642"/>
                  <a:gd name="T13" fmla="*/ 206 h 259"/>
                  <a:gd name="T14" fmla="*/ 410 w 642"/>
                  <a:gd name="T15" fmla="*/ 203 h 259"/>
                  <a:gd name="T16" fmla="*/ 456 w 642"/>
                  <a:gd name="T17" fmla="*/ 202 h 259"/>
                  <a:gd name="T18" fmla="*/ 527 w 642"/>
                  <a:gd name="T19" fmla="*/ 198 h 259"/>
                  <a:gd name="T20" fmla="*/ 398 w 642"/>
                  <a:gd name="T21" fmla="*/ 190 h 259"/>
                  <a:gd name="T22" fmla="*/ 387 w 642"/>
                  <a:gd name="T23" fmla="*/ 190 h 259"/>
                  <a:gd name="T24" fmla="*/ 363 w 642"/>
                  <a:gd name="T25" fmla="*/ 189 h 259"/>
                  <a:gd name="T26" fmla="*/ 566 w 642"/>
                  <a:gd name="T27" fmla="*/ 176 h 259"/>
                  <a:gd name="T28" fmla="*/ 355 w 642"/>
                  <a:gd name="T29" fmla="*/ 177 h 259"/>
                  <a:gd name="T30" fmla="*/ 552 w 642"/>
                  <a:gd name="T31" fmla="*/ 181 h 259"/>
                  <a:gd name="T32" fmla="*/ 380 w 642"/>
                  <a:gd name="T33" fmla="*/ 177 h 259"/>
                  <a:gd name="T34" fmla="*/ 582 w 642"/>
                  <a:gd name="T35" fmla="*/ 169 h 259"/>
                  <a:gd name="T36" fmla="*/ 208 w 642"/>
                  <a:gd name="T37" fmla="*/ 161 h 259"/>
                  <a:gd name="T38" fmla="*/ 304 w 642"/>
                  <a:gd name="T39" fmla="*/ 168 h 259"/>
                  <a:gd name="T40" fmla="*/ 345 w 642"/>
                  <a:gd name="T41" fmla="*/ 163 h 259"/>
                  <a:gd name="T42" fmla="*/ 319 w 642"/>
                  <a:gd name="T43" fmla="*/ 158 h 259"/>
                  <a:gd name="T44" fmla="*/ 223 w 642"/>
                  <a:gd name="T45" fmla="*/ 162 h 259"/>
                  <a:gd name="T46" fmla="*/ 290 w 642"/>
                  <a:gd name="T47" fmla="*/ 160 h 259"/>
                  <a:gd name="T48" fmla="*/ 174 w 642"/>
                  <a:gd name="T49" fmla="*/ 157 h 259"/>
                  <a:gd name="T50" fmla="*/ 256 w 642"/>
                  <a:gd name="T51" fmla="*/ 150 h 259"/>
                  <a:gd name="T52" fmla="*/ 231 w 642"/>
                  <a:gd name="T53" fmla="*/ 155 h 259"/>
                  <a:gd name="T54" fmla="*/ 559 w 642"/>
                  <a:gd name="T55" fmla="*/ 146 h 259"/>
                  <a:gd name="T56" fmla="*/ 240 w 642"/>
                  <a:gd name="T57" fmla="*/ 152 h 259"/>
                  <a:gd name="T58" fmla="*/ 157 w 642"/>
                  <a:gd name="T59" fmla="*/ 147 h 259"/>
                  <a:gd name="T60" fmla="*/ 545 w 642"/>
                  <a:gd name="T61" fmla="*/ 148 h 259"/>
                  <a:gd name="T62" fmla="*/ 281 w 642"/>
                  <a:gd name="T63" fmla="*/ 146 h 259"/>
                  <a:gd name="T64" fmla="*/ 147 w 642"/>
                  <a:gd name="T65" fmla="*/ 138 h 259"/>
                  <a:gd name="T66" fmla="*/ 542 w 642"/>
                  <a:gd name="T67" fmla="*/ 131 h 259"/>
                  <a:gd name="T68" fmla="*/ 530 w 642"/>
                  <a:gd name="T69" fmla="*/ 124 h 259"/>
                  <a:gd name="T70" fmla="*/ 581 w 642"/>
                  <a:gd name="T71" fmla="*/ 126 h 259"/>
                  <a:gd name="T72" fmla="*/ 628 w 642"/>
                  <a:gd name="T73" fmla="*/ 119 h 259"/>
                  <a:gd name="T74" fmla="*/ 601 w 642"/>
                  <a:gd name="T75" fmla="*/ 118 h 259"/>
                  <a:gd name="T76" fmla="*/ 157 w 642"/>
                  <a:gd name="T77" fmla="*/ 123 h 259"/>
                  <a:gd name="T78" fmla="*/ 162 w 642"/>
                  <a:gd name="T79" fmla="*/ 125 h 259"/>
                  <a:gd name="T80" fmla="*/ 566 w 642"/>
                  <a:gd name="T81" fmla="*/ 117 h 259"/>
                  <a:gd name="T82" fmla="*/ 554 w 642"/>
                  <a:gd name="T83" fmla="*/ 115 h 259"/>
                  <a:gd name="T84" fmla="*/ 531 w 642"/>
                  <a:gd name="T85" fmla="*/ 121 h 259"/>
                  <a:gd name="T86" fmla="*/ 155 w 642"/>
                  <a:gd name="T87" fmla="*/ 99 h 259"/>
                  <a:gd name="T88" fmla="*/ 156 w 642"/>
                  <a:gd name="T89" fmla="*/ 88 h 259"/>
                  <a:gd name="T90" fmla="*/ 140 w 642"/>
                  <a:gd name="T91" fmla="*/ 70 h 259"/>
                  <a:gd name="T92" fmla="*/ 127 w 642"/>
                  <a:gd name="T93" fmla="*/ 67 h 259"/>
                  <a:gd name="T94" fmla="*/ 108 w 642"/>
                  <a:gd name="T95" fmla="*/ 64 h 259"/>
                  <a:gd name="T96" fmla="*/ 100 w 642"/>
                  <a:gd name="T97" fmla="*/ 56 h 259"/>
                  <a:gd name="T98" fmla="*/ 101 w 642"/>
                  <a:gd name="T99" fmla="*/ 55 h 259"/>
                  <a:gd name="T100" fmla="*/ 75 w 642"/>
                  <a:gd name="T101" fmla="*/ 45 h 259"/>
                  <a:gd name="T102" fmla="*/ 6 w 642"/>
                  <a:gd name="T103" fmla="*/ 27 h 259"/>
                  <a:gd name="T104" fmla="*/ 72 w 642"/>
                  <a:gd name="T105" fmla="*/ 33 h 259"/>
                  <a:gd name="T106" fmla="*/ 31 w 642"/>
                  <a:gd name="T107" fmla="*/ 18 h 259"/>
                  <a:gd name="T108" fmla="*/ 64 w 642"/>
                  <a:gd name="T109" fmla="*/ 12 h 259"/>
                  <a:gd name="T110" fmla="*/ 40 w 642"/>
                  <a:gd name="T111" fmla="*/ 12 h 259"/>
                  <a:gd name="T112" fmla="*/ 53 w 642"/>
                  <a:gd name="T113" fmla="*/ 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2" h="259">
                    <a:moveTo>
                      <a:pt x="518" y="259"/>
                    </a:moveTo>
                    <a:cubicBezTo>
                      <a:pt x="517" y="259"/>
                      <a:pt x="516" y="259"/>
                      <a:pt x="515" y="258"/>
                    </a:cubicBezTo>
                    <a:cubicBezTo>
                      <a:pt x="517" y="253"/>
                      <a:pt x="517" y="253"/>
                      <a:pt x="517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9" y="253"/>
                      <a:pt x="520" y="253"/>
                      <a:pt x="521" y="253"/>
                    </a:cubicBezTo>
                    <a:cubicBezTo>
                      <a:pt x="522" y="259"/>
                      <a:pt x="522" y="259"/>
                      <a:pt x="522" y="259"/>
                    </a:cubicBezTo>
                    <a:cubicBezTo>
                      <a:pt x="521" y="259"/>
                      <a:pt x="520" y="259"/>
                      <a:pt x="518" y="259"/>
                    </a:cubicBezTo>
                    <a:close/>
                    <a:moveTo>
                      <a:pt x="534" y="255"/>
                    </a:moveTo>
                    <a:cubicBezTo>
                      <a:pt x="531" y="250"/>
                      <a:pt x="531" y="250"/>
                      <a:pt x="531" y="250"/>
                    </a:cubicBezTo>
                    <a:cubicBezTo>
                      <a:pt x="533" y="249"/>
                      <a:pt x="533" y="248"/>
                      <a:pt x="534" y="248"/>
                    </a:cubicBezTo>
                    <a:cubicBezTo>
                      <a:pt x="534" y="247"/>
                      <a:pt x="534" y="247"/>
                      <a:pt x="534" y="247"/>
                    </a:cubicBezTo>
                    <a:cubicBezTo>
                      <a:pt x="539" y="249"/>
                      <a:pt x="539" y="249"/>
                      <a:pt x="539" y="249"/>
                    </a:cubicBezTo>
                    <a:cubicBezTo>
                      <a:pt x="539" y="249"/>
                      <a:pt x="539" y="250"/>
                      <a:pt x="539" y="250"/>
                    </a:cubicBezTo>
                    <a:cubicBezTo>
                      <a:pt x="538" y="252"/>
                      <a:pt x="537" y="254"/>
                      <a:pt x="534" y="255"/>
                    </a:cubicBezTo>
                    <a:close/>
                    <a:moveTo>
                      <a:pt x="505" y="250"/>
                    </a:moveTo>
                    <a:cubicBezTo>
                      <a:pt x="503" y="248"/>
                      <a:pt x="503" y="248"/>
                      <a:pt x="503" y="248"/>
                    </a:cubicBezTo>
                    <a:cubicBezTo>
                      <a:pt x="502" y="247"/>
                      <a:pt x="501" y="246"/>
                      <a:pt x="501" y="245"/>
                    </a:cubicBezTo>
                    <a:cubicBezTo>
                      <a:pt x="506" y="242"/>
                      <a:pt x="506" y="242"/>
                      <a:pt x="506" y="242"/>
                    </a:cubicBezTo>
                    <a:cubicBezTo>
                      <a:pt x="506" y="243"/>
                      <a:pt x="507" y="244"/>
                      <a:pt x="507" y="244"/>
                    </a:cubicBezTo>
                    <a:cubicBezTo>
                      <a:pt x="509" y="246"/>
                      <a:pt x="509" y="246"/>
                      <a:pt x="509" y="246"/>
                    </a:cubicBezTo>
                    <a:lnTo>
                      <a:pt x="505" y="250"/>
                    </a:lnTo>
                    <a:close/>
                    <a:moveTo>
                      <a:pt x="534" y="237"/>
                    </a:moveTo>
                    <a:cubicBezTo>
                      <a:pt x="534" y="236"/>
                      <a:pt x="534" y="235"/>
                      <a:pt x="534" y="235"/>
                    </a:cubicBezTo>
                    <a:cubicBezTo>
                      <a:pt x="534" y="234"/>
                      <a:pt x="534" y="232"/>
                      <a:pt x="534" y="231"/>
                    </a:cubicBezTo>
                    <a:cubicBezTo>
                      <a:pt x="540" y="231"/>
                      <a:pt x="540" y="231"/>
                      <a:pt x="540" y="231"/>
                    </a:cubicBezTo>
                    <a:cubicBezTo>
                      <a:pt x="540" y="232"/>
                      <a:pt x="540" y="234"/>
                      <a:pt x="540" y="235"/>
                    </a:cubicBezTo>
                    <a:cubicBezTo>
                      <a:pt x="540" y="235"/>
                      <a:pt x="540" y="236"/>
                      <a:pt x="540" y="237"/>
                    </a:cubicBezTo>
                    <a:lnTo>
                      <a:pt x="534" y="237"/>
                    </a:lnTo>
                    <a:close/>
                    <a:moveTo>
                      <a:pt x="495" y="235"/>
                    </a:moveTo>
                    <a:cubicBezTo>
                      <a:pt x="494" y="234"/>
                      <a:pt x="493" y="233"/>
                      <a:pt x="492" y="232"/>
                    </a:cubicBezTo>
                    <a:cubicBezTo>
                      <a:pt x="492" y="232"/>
                      <a:pt x="492" y="232"/>
                      <a:pt x="492" y="232"/>
                    </a:cubicBezTo>
                    <a:cubicBezTo>
                      <a:pt x="495" y="227"/>
                      <a:pt x="495" y="227"/>
                      <a:pt x="495" y="227"/>
                    </a:cubicBezTo>
                    <a:cubicBezTo>
                      <a:pt x="495" y="227"/>
                      <a:pt x="495" y="227"/>
                      <a:pt x="496" y="228"/>
                    </a:cubicBezTo>
                    <a:cubicBezTo>
                      <a:pt x="497" y="229"/>
                      <a:pt x="499" y="230"/>
                      <a:pt x="500" y="232"/>
                    </a:cubicBezTo>
                    <a:lnTo>
                      <a:pt x="495" y="235"/>
                    </a:lnTo>
                    <a:close/>
                    <a:moveTo>
                      <a:pt x="481" y="227"/>
                    </a:move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9" y="226"/>
                      <a:pt x="478" y="225"/>
                      <a:pt x="476" y="223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82" y="220"/>
                      <a:pt x="483" y="221"/>
                      <a:pt x="484" y="222"/>
                    </a:cubicBezTo>
                    <a:lnTo>
                      <a:pt x="481" y="227"/>
                    </a:lnTo>
                    <a:close/>
                    <a:moveTo>
                      <a:pt x="532" y="220"/>
                    </a:moveTo>
                    <a:cubicBezTo>
                      <a:pt x="532" y="217"/>
                      <a:pt x="532" y="217"/>
                      <a:pt x="532" y="217"/>
                    </a:cubicBezTo>
                    <a:cubicBezTo>
                      <a:pt x="532" y="216"/>
                      <a:pt x="531" y="215"/>
                      <a:pt x="531" y="214"/>
                    </a:cubicBezTo>
                    <a:cubicBezTo>
                      <a:pt x="537" y="213"/>
                      <a:pt x="537" y="213"/>
                      <a:pt x="537" y="213"/>
                    </a:cubicBezTo>
                    <a:cubicBezTo>
                      <a:pt x="537" y="214"/>
                      <a:pt x="537" y="215"/>
                      <a:pt x="538" y="216"/>
                    </a:cubicBezTo>
                    <a:cubicBezTo>
                      <a:pt x="538" y="219"/>
                      <a:pt x="538" y="219"/>
                      <a:pt x="538" y="219"/>
                    </a:cubicBezTo>
                    <a:lnTo>
                      <a:pt x="532" y="220"/>
                    </a:lnTo>
                    <a:close/>
                    <a:moveTo>
                      <a:pt x="467" y="216"/>
                    </a:moveTo>
                    <a:cubicBezTo>
                      <a:pt x="466" y="215"/>
                      <a:pt x="464" y="214"/>
                      <a:pt x="463" y="213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8" y="209"/>
                      <a:pt x="469" y="210"/>
                      <a:pt x="471" y="211"/>
                    </a:cubicBezTo>
                    <a:lnTo>
                      <a:pt x="467" y="216"/>
                    </a:lnTo>
                    <a:close/>
                    <a:moveTo>
                      <a:pt x="421" y="210"/>
                    </a:moveTo>
                    <a:cubicBezTo>
                      <a:pt x="417" y="206"/>
                      <a:pt x="417" y="206"/>
                      <a:pt x="417" y="206"/>
                    </a:cubicBezTo>
                    <a:cubicBezTo>
                      <a:pt x="418" y="204"/>
                      <a:pt x="420" y="203"/>
                      <a:pt x="422" y="202"/>
                    </a:cubicBezTo>
                    <a:cubicBezTo>
                      <a:pt x="425" y="207"/>
                      <a:pt x="425" y="207"/>
                      <a:pt x="425" y="207"/>
                    </a:cubicBezTo>
                    <a:cubicBezTo>
                      <a:pt x="423" y="208"/>
                      <a:pt x="422" y="209"/>
                      <a:pt x="421" y="210"/>
                    </a:cubicBezTo>
                    <a:close/>
                    <a:moveTo>
                      <a:pt x="409" y="209"/>
                    </a:moveTo>
                    <a:cubicBezTo>
                      <a:pt x="408" y="209"/>
                      <a:pt x="408" y="209"/>
                      <a:pt x="407" y="208"/>
                    </a:cubicBezTo>
                    <a:cubicBezTo>
                      <a:pt x="406" y="208"/>
                      <a:pt x="405" y="207"/>
                      <a:pt x="404" y="207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8" y="202"/>
                      <a:pt x="409" y="203"/>
                      <a:pt x="410" y="203"/>
                    </a:cubicBezTo>
                    <a:cubicBezTo>
                      <a:pt x="411" y="204"/>
                      <a:pt x="411" y="204"/>
                      <a:pt x="412" y="204"/>
                    </a:cubicBezTo>
                    <a:lnTo>
                      <a:pt x="409" y="209"/>
                    </a:lnTo>
                    <a:close/>
                    <a:moveTo>
                      <a:pt x="453" y="206"/>
                    </a:moveTo>
                    <a:cubicBezTo>
                      <a:pt x="452" y="206"/>
                      <a:pt x="451" y="205"/>
                      <a:pt x="450" y="204"/>
                    </a:cubicBezTo>
                    <a:cubicBezTo>
                      <a:pt x="450" y="204"/>
                      <a:pt x="449" y="204"/>
                      <a:pt x="449" y="204"/>
                    </a:cubicBezTo>
                    <a:cubicBezTo>
                      <a:pt x="450" y="198"/>
                      <a:pt x="450" y="198"/>
                      <a:pt x="450" y="198"/>
                    </a:cubicBezTo>
                    <a:cubicBezTo>
                      <a:pt x="451" y="198"/>
                      <a:pt x="453" y="199"/>
                      <a:pt x="454" y="200"/>
                    </a:cubicBezTo>
                    <a:cubicBezTo>
                      <a:pt x="455" y="201"/>
                      <a:pt x="455" y="201"/>
                      <a:pt x="456" y="202"/>
                    </a:cubicBezTo>
                    <a:lnTo>
                      <a:pt x="453" y="206"/>
                    </a:lnTo>
                    <a:close/>
                    <a:moveTo>
                      <a:pt x="436" y="203"/>
                    </a:moveTo>
                    <a:cubicBezTo>
                      <a:pt x="432" y="200"/>
                      <a:pt x="432" y="200"/>
                      <a:pt x="432" y="200"/>
                    </a:cubicBezTo>
                    <a:cubicBezTo>
                      <a:pt x="434" y="197"/>
                      <a:pt x="438" y="197"/>
                      <a:pt x="441" y="198"/>
                    </a:cubicBezTo>
                    <a:cubicBezTo>
                      <a:pt x="438" y="203"/>
                      <a:pt x="438" y="203"/>
                      <a:pt x="438" y="203"/>
                    </a:cubicBezTo>
                    <a:cubicBezTo>
                      <a:pt x="438" y="203"/>
                      <a:pt x="437" y="203"/>
                      <a:pt x="436" y="203"/>
                    </a:cubicBezTo>
                    <a:close/>
                    <a:moveTo>
                      <a:pt x="528" y="203"/>
                    </a:moveTo>
                    <a:cubicBezTo>
                      <a:pt x="528" y="201"/>
                      <a:pt x="527" y="199"/>
                      <a:pt x="527" y="198"/>
                    </a:cubicBezTo>
                    <a:cubicBezTo>
                      <a:pt x="527" y="197"/>
                      <a:pt x="527" y="197"/>
                      <a:pt x="527" y="196"/>
                    </a:cubicBezTo>
                    <a:cubicBezTo>
                      <a:pt x="533" y="197"/>
                      <a:pt x="533" y="197"/>
                      <a:pt x="533" y="197"/>
                    </a:cubicBezTo>
                    <a:cubicBezTo>
                      <a:pt x="533" y="197"/>
                      <a:pt x="533" y="197"/>
                      <a:pt x="533" y="198"/>
                    </a:cubicBezTo>
                    <a:cubicBezTo>
                      <a:pt x="533" y="199"/>
                      <a:pt x="533" y="200"/>
                      <a:pt x="534" y="202"/>
                    </a:cubicBezTo>
                    <a:lnTo>
                      <a:pt x="528" y="203"/>
                    </a:lnTo>
                    <a:close/>
                    <a:moveTo>
                      <a:pt x="395" y="197"/>
                    </a:moveTo>
                    <a:cubicBezTo>
                      <a:pt x="394" y="195"/>
                      <a:pt x="393" y="193"/>
                      <a:pt x="392" y="191"/>
                    </a:cubicBezTo>
                    <a:cubicBezTo>
                      <a:pt x="398" y="190"/>
                      <a:pt x="398" y="190"/>
                      <a:pt x="398" y="190"/>
                    </a:cubicBezTo>
                    <a:cubicBezTo>
                      <a:pt x="398" y="191"/>
                      <a:pt x="399" y="193"/>
                      <a:pt x="400" y="195"/>
                    </a:cubicBezTo>
                    <a:lnTo>
                      <a:pt x="395" y="197"/>
                    </a:lnTo>
                    <a:close/>
                    <a:moveTo>
                      <a:pt x="381" y="191"/>
                    </a:moveTo>
                    <a:cubicBezTo>
                      <a:pt x="381" y="191"/>
                      <a:pt x="380" y="191"/>
                      <a:pt x="380" y="191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2" y="185"/>
                      <a:pt x="384" y="185"/>
                      <a:pt x="386" y="185"/>
                    </a:cubicBezTo>
                    <a:cubicBezTo>
                      <a:pt x="387" y="190"/>
                      <a:pt x="387" y="190"/>
                      <a:pt x="387" y="190"/>
                    </a:cubicBezTo>
                    <a:cubicBezTo>
                      <a:pt x="385" y="191"/>
                      <a:pt x="383" y="191"/>
                      <a:pt x="381" y="191"/>
                    </a:cubicBezTo>
                    <a:close/>
                    <a:moveTo>
                      <a:pt x="363" y="189"/>
                    </a:moveTo>
                    <a:cubicBezTo>
                      <a:pt x="362" y="183"/>
                      <a:pt x="362" y="183"/>
                      <a:pt x="362" y="183"/>
                    </a:cubicBezTo>
                    <a:cubicBezTo>
                      <a:pt x="362" y="183"/>
                      <a:pt x="363" y="183"/>
                      <a:pt x="363" y="182"/>
                    </a:cubicBezTo>
                    <a:cubicBezTo>
                      <a:pt x="363" y="181"/>
                      <a:pt x="363" y="181"/>
                      <a:pt x="363" y="181"/>
                    </a:cubicBezTo>
                    <a:cubicBezTo>
                      <a:pt x="369" y="183"/>
                      <a:pt x="369" y="183"/>
                      <a:pt x="369" y="183"/>
                    </a:cubicBezTo>
                    <a:cubicBezTo>
                      <a:pt x="368" y="184"/>
                      <a:pt x="368" y="184"/>
                      <a:pt x="368" y="184"/>
                    </a:cubicBezTo>
                    <a:cubicBezTo>
                      <a:pt x="367" y="187"/>
                      <a:pt x="365" y="189"/>
                      <a:pt x="363" y="189"/>
                    </a:cubicBezTo>
                    <a:close/>
                    <a:moveTo>
                      <a:pt x="536" y="186"/>
                    </a:moveTo>
                    <a:cubicBezTo>
                      <a:pt x="531" y="184"/>
                      <a:pt x="531" y="184"/>
                      <a:pt x="531" y="184"/>
                    </a:cubicBezTo>
                    <a:cubicBezTo>
                      <a:pt x="532" y="182"/>
                      <a:pt x="533" y="180"/>
                      <a:pt x="534" y="179"/>
                    </a:cubicBezTo>
                    <a:cubicBezTo>
                      <a:pt x="539" y="182"/>
                      <a:pt x="539" y="182"/>
                      <a:pt x="539" y="182"/>
                    </a:cubicBezTo>
                    <a:cubicBezTo>
                      <a:pt x="538" y="183"/>
                      <a:pt x="537" y="185"/>
                      <a:pt x="536" y="186"/>
                    </a:cubicBezTo>
                    <a:close/>
                    <a:moveTo>
                      <a:pt x="568" y="183"/>
                    </a:moveTo>
                    <a:cubicBezTo>
                      <a:pt x="566" y="183"/>
                      <a:pt x="564" y="182"/>
                      <a:pt x="561" y="180"/>
                    </a:cubicBezTo>
                    <a:cubicBezTo>
                      <a:pt x="566" y="176"/>
                      <a:pt x="566" y="176"/>
                      <a:pt x="566" y="176"/>
                    </a:cubicBezTo>
                    <a:cubicBezTo>
                      <a:pt x="567" y="177"/>
                      <a:pt x="568" y="177"/>
                      <a:pt x="569" y="178"/>
                    </a:cubicBezTo>
                    <a:lnTo>
                      <a:pt x="568" y="183"/>
                    </a:lnTo>
                    <a:close/>
                    <a:moveTo>
                      <a:pt x="353" y="183"/>
                    </a:moveTo>
                    <a:cubicBezTo>
                      <a:pt x="352" y="182"/>
                      <a:pt x="350" y="182"/>
                      <a:pt x="349" y="181"/>
                    </a:cubicBezTo>
                    <a:cubicBezTo>
                      <a:pt x="348" y="180"/>
                      <a:pt x="347" y="178"/>
                      <a:pt x="347" y="177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6"/>
                      <a:pt x="353" y="176"/>
                      <a:pt x="353" y="176"/>
                    </a:cubicBezTo>
                    <a:cubicBezTo>
                      <a:pt x="353" y="177"/>
                      <a:pt x="354" y="177"/>
                      <a:pt x="355" y="177"/>
                    </a:cubicBezTo>
                    <a:lnTo>
                      <a:pt x="353" y="183"/>
                    </a:lnTo>
                    <a:close/>
                    <a:moveTo>
                      <a:pt x="552" y="181"/>
                    </a:moveTo>
                    <a:cubicBezTo>
                      <a:pt x="552" y="181"/>
                      <a:pt x="551" y="181"/>
                      <a:pt x="550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7" y="175"/>
                      <a:pt x="547" y="175"/>
                      <a:pt x="547" y="175"/>
                    </a:cubicBezTo>
                    <a:cubicBezTo>
                      <a:pt x="551" y="175"/>
                      <a:pt x="551" y="175"/>
                      <a:pt x="551" y="175"/>
                    </a:cubicBezTo>
                    <a:cubicBezTo>
                      <a:pt x="551" y="175"/>
                      <a:pt x="552" y="175"/>
                      <a:pt x="552" y="175"/>
                    </a:cubicBezTo>
                    <a:lnTo>
                      <a:pt x="552" y="181"/>
                    </a:lnTo>
                    <a:close/>
                    <a:moveTo>
                      <a:pt x="380" y="179"/>
                    </a:move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5" y="178"/>
                      <a:pt x="375" y="178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4" y="172"/>
                      <a:pt x="375" y="172"/>
                      <a:pt x="375" y="172"/>
                    </a:cubicBezTo>
                    <a:cubicBezTo>
                      <a:pt x="378" y="172"/>
                      <a:pt x="380" y="174"/>
                      <a:pt x="380" y="177"/>
                    </a:cubicBezTo>
                    <a:cubicBezTo>
                      <a:pt x="380" y="177"/>
                      <a:pt x="380" y="178"/>
                      <a:pt x="380" y="178"/>
                    </a:cubicBezTo>
                    <a:lnTo>
                      <a:pt x="380" y="179"/>
                    </a:lnTo>
                    <a:close/>
                    <a:moveTo>
                      <a:pt x="580" y="176"/>
                    </a:move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2"/>
                      <a:pt x="576" y="172"/>
                      <a:pt x="576" y="171"/>
                    </a:cubicBezTo>
                    <a:cubicBezTo>
                      <a:pt x="576" y="170"/>
                      <a:pt x="576" y="170"/>
                      <a:pt x="576" y="169"/>
                    </a:cubicBezTo>
                    <a:cubicBezTo>
                      <a:pt x="582" y="168"/>
                      <a:pt x="582" y="168"/>
                      <a:pt x="582" y="168"/>
                    </a:cubicBezTo>
                    <a:cubicBezTo>
                      <a:pt x="582" y="169"/>
                      <a:pt x="582" y="169"/>
                      <a:pt x="582" y="169"/>
                    </a:cubicBezTo>
                    <a:cubicBezTo>
                      <a:pt x="582" y="170"/>
                      <a:pt x="582" y="171"/>
                      <a:pt x="582" y="172"/>
                    </a:cubicBezTo>
                    <a:cubicBezTo>
                      <a:pt x="581" y="174"/>
                      <a:pt x="581" y="175"/>
                      <a:pt x="580" y="176"/>
                    </a:cubicBezTo>
                    <a:close/>
                    <a:moveTo>
                      <a:pt x="207" y="168"/>
                    </a:moveTo>
                    <a:cubicBezTo>
                      <a:pt x="206" y="168"/>
                      <a:pt x="206" y="168"/>
                      <a:pt x="206" y="167"/>
                    </a:cubicBezTo>
                    <a:cubicBezTo>
                      <a:pt x="205" y="167"/>
                      <a:pt x="204" y="166"/>
                      <a:pt x="204" y="165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0"/>
                      <a:pt x="208" y="161"/>
                      <a:pt x="208" y="161"/>
                    </a:cubicBezTo>
                    <a:cubicBezTo>
                      <a:pt x="209" y="162"/>
                      <a:pt x="209" y="163"/>
                      <a:pt x="210" y="163"/>
                    </a:cubicBezTo>
                    <a:cubicBezTo>
                      <a:pt x="210" y="163"/>
                      <a:pt x="210" y="163"/>
                      <a:pt x="210" y="164"/>
                    </a:cubicBezTo>
                    <a:lnTo>
                      <a:pt x="207" y="168"/>
                    </a:lnTo>
                    <a:close/>
                    <a:moveTo>
                      <a:pt x="304" y="168"/>
                    </a:moveTo>
                    <a:cubicBezTo>
                      <a:pt x="302" y="167"/>
                      <a:pt x="300" y="164"/>
                      <a:pt x="299" y="163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5" y="162"/>
                      <a:pt x="306" y="163"/>
                      <a:pt x="307" y="163"/>
                    </a:cubicBezTo>
                    <a:lnTo>
                      <a:pt x="304" y="168"/>
                    </a:lnTo>
                    <a:close/>
                    <a:moveTo>
                      <a:pt x="193" y="166"/>
                    </a:moveTo>
                    <a:cubicBezTo>
                      <a:pt x="191" y="165"/>
                      <a:pt x="189" y="165"/>
                      <a:pt x="187" y="164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1" y="159"/>
                      <a:pt x="193" y="160"/>
                      <a:pt x="195" y="160"/>
                    </a:cubicBezTo>
                    <a:lnTo>
                      <a:pt x="193" y="166"/>
                    </a:lnTo>
                    <a:close/>
                    <a:moveTo>
                      <a:pt x="347" y="165"/>
                    </a:moveTo>
                    <a:cubicBezTo>
                      <a:pt x="347" y="164"/>
                      <a:pt x="347" y="164"/>
                      <a:pt x="345" y="163"/>
                    </a:cubicBezTo>
                    <a:cubicBezTo>
                      <a:pt x="348" y="158"/>
                      <a:pt x="348" y="158"/>
                      <a:pt x="348" y="158"/>
                    </a:cubicBezTo>
                    <a:cubicBezTo>
                      <a:pt x="352" y="160"/>
                      <a:pt x="353" y="163"/>
                      <a:pt x="353" y="164"/>
                    </a:cubicBezTo>
                    <a:lnTo>
                      <a:pt x="347" y="165"/>
                    </a:lnTo>
                    <a:close/>
                    <a:moveTo>
                      <a:pt x="316" y="165"/>
                    </a:moveTo>
                    <a:cubicBezTo>
                      <a:pt x="315" y="165"/>
                      <a:pt x="315" y="165"/>
                      <a:pt x="315" y="165"/>
                    </a:cubicBezTo>
                    <a:cubicBezTo>
                      <a:pt x="315" y="159"/>
                      <a:pt x="315" y="159"/>
                      <a:pt x="315" y="159"/>
                    </a:cubicBezTo>
                    <a:cubicBezTo>
                      <a:pt x="316" y="159"/>
                      <a:pt x="316" y="159"/>
                      <a:pt x="316" y="159"/>
                    </a:cubicBezTo>
                    <a:cubicBezTo>
                      <a:pt x="318" y="159"/>
                      <a:pt x="318" y="159"/>
                      <a:pt x="319" y="158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0" y="165"/>
                      <a:pt x="318" y="165"/>
                      <a:pt x="316" y="165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8" y="163"/>
                      <a:pt x="217" y="162"/>
                    </a:cubicBezTo>
                    <a:cubicBezTo>
                      <a:pt x="214" y="157"/>
                      <a:pt x="214" y="157"/>
                      <a:pt x="214" y="157"/>
                    </a:cubicBezTo>
                    <a:cubicBezTo>
                      <a:pt x="216" y="156"/>
                      <a:pt x="219" y="156"/>
                      <a:pt x="221" y="158"/>
                    </a:cubicBezTo>
                    <a:cubicBezTo>
                      <a:pt x="221" y="158"/>
                      <a:pt x="219" y="158"/>
                      <a:pt x="219" y="158"/>
                    </a:cubicBezTo>
                    <a:cubicBezTo>
                      <a:pt x="223" y="162"/>
                      <a:pt x="223" y="162"/>
                      <a:pt x="223" y="162"/>
                    </a:cubicBezTo>
                    <a:cubicBezTo>
                      <a:pt x="222" y="163"/>
                      <a:pt x="221" y="163"/>
                      <a:pt x="220" y="163"/>
                    </a:cubicBezTo>
                    <a:close/>
                    <a:moveTo>
                      <a:pt x="335" y="161"/>
                    </a:moveTo>
                    <a:cubicBezTo>
                      <a:pt x="332" y="161"/>
                      <a:pt x="330" y="161"/>
                      <a:pt x="329" y="160"/>
                    </a:cubicBezTo>
                    <a:cubicBezTo>
                      <a:pt x="330" y="155"/>
                      <a:pt x="330" y="155"/>
                      <a:pt x="330" y="155"/>
                    </a:cubicBezTo>
                    <a:cubicBezTo>
                      <a:pt x="331" y="155"/>
                      <a:pt x="333" y="155"/>
                      <a:pt x="335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lnTo>
                      <a:pt x="335" y="161"/>
                    </a:lnTo>
                    <a:close/>
                    <a:moveTo>
                      <a:pt x="290" y="160"/>
                    </a:moveTo>
                    <a:cubicBezTo>
                      <a:pt x="288" y="160"/>
                      <a:pt x="287" y="159"/>
                      <a:pt x="285" y="159"/>
                    </a:cubicBezTo>
                    <a:cubicBezTo>
                      <a:pt x="285" y="158"/>
                      <a:pt x="284" y="158"/>
                      <a:pt x="283" y="157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53"/>
                      <a:pt x="288" y="153"/>
                      <a:pt x="288" y="154"/>
                    </a:cubicBezTo>
                    <a:cubicBezTo>
                      <a:pt x="289" y="154"/>
                      <a:pt x="290" y="154"/>
                      <a:pt x="291" y="155"/>
                    </a:cubicBezTo>
                    <a:lnTo>
                      <a:pt x="290" y="160"/>
                    </a:lnTo>
                    <a:close/>
                    <a:moveTo>
                      <a:pt x="175" y="160"/>
                    </a:moveTo>
                    <a:cubicBezTo>
                      <a:pt x="175" y="159"/>
                      <a:pt x="174" y="158"/>
                      <a:pt x="174" y="157"/>
                    </a:cubicBezTo>
                    <a:cubicBezTo>
                      <a:pt x="173" y="157"/>
                      <a:pt x="173" y="156"/>
                      <a:pt x="172" y="155"/>
                    </a:cubicBezTo>
                    <a:cubicBezTo>
                      <a:pt x="176" y="151"/>
                      <a:pt x="176" y="151"/>
                      <a:pt x="176" y="151"/>
                    </a:cubicBezTo>
                    <a:cubicBezTo>
                      <a:pt x="177" y="152"/>
                      <a:pt x="178" y="153"/>
                      <a:pt x="178" y="154"/>
                    </a:cubicBezTo>
                    <a:cubicBezTo>
                      <a:pt x="179" y="155"/>
                      <a:pt x="179" y="155"/>
                      <a:pt x="180" y="155"/>
                    </a:cubicBezTo>
                    <a:lnTo>
                      <a:pt x="175" y="160"/>
                    </a:lnTo>
                    <a:close/>
                    <a:moveTo>
                      <a:pt x="252" y="158"/>
                    </a:moveTo>
                    <a:cubicBezTo>
                      <a:pt x="250" y="153"/>
                      <a:pt x="250" y="153"/>
                      <a:pt x="250" y="153"/>
                    </a:cubicBezTo>
                    <a:cubicBezTo>
                      <a:pt x="252" y="151"/>
                      <a:pt x="254" y="150"/>
                      <a:pt x="256" y="150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56" y="156"/>
                      <a:pt x="254" y="157"/>
                      <a:pt x="252" y="158"/>
                    </a:cubicBezTo>
                    <a:close/>
                    <a:moveTo>
                      <a:pt x="575" y="157"/>
                    </a:moveTo>
                    <a:cubicBezTo>
                      <a:pt x="575" y="156"/>
                      <a:pt x="574" y="155"/>
                      <a:pt x="573" y="154"/>
                    </a:cubicBezTo>
                    <a:cubicBezTo>
                      <a:pt x="577" y="150"/>
                      <a:pt x="577" y="150"/>
                      <a:pt x="577" y="150"/>
                    </a:cubicBezTo>
                    <a:cubicBezTo>
                      <a:pt x="578" y="151"/>
                      <a:pt x="580" y="153"/>
                      <a:pt x="581" y="157"/>
                    </a:cubicBezTo>
                    <a:lnTo>
                      <a:pt x="575" y="157"/>
                    </a:lnTo>
                    <a:close/>
                    <a:moveTo>
                      <a:pt x="231" y="155"/>
                    </a:move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31" y="149"/>
                      <a:pt x="232" y="148"/>
                      <a:pt x="232" y="148"/>
                    </a:cubicBezTo>
                    <a:cubicBezTo>
                      <a:pt x="237" y="150"/>
                      <a:pt x="237" y="150"/>
                      <a:pt x="237" y="150"/>
                    </a:cubicBezTo>
                    <a:cubicBezTo>
                      <a:pt x="237" y="153"/>
                      <a:pt x="234" y="154"/>
                      <a:pt x="231" y="155"/>
                    </a:cubicBezTo>
                    <a:close/>
                    <a:moveTo>
                      <a:pt x="563" y="154"/>
                    </a:moveTo>
                    <a:cubicBezTo>
                      <a:pt x="562" y="154"/>
                      <a:pt x="560" y="153"/>
                      <a:pt x="559" y="152"/>
                    </a:cubicBezTo>
                    <a:cubicBezTo>
                      <a:pt x="559" y="152"/>
                      <a:pt x="558" y="152"/>
                      <a:pt x="557" y="151"/>
                    </a:cubicBezTo>
                    <a:cubicBezTo>
                      <a:pt x="559" y="146"/>
                      <a:pt x="559" y="146"/>
                      <a:pt x="559" y="146"/>
                    </a:cubicBezTo>
                    <a:cubicBezTo>
                      <a:pt x="560" y="146"/>
                      <a:pt x="561" y="147"/>
                      <a:pt x="562" y="147"/>
                    </a:cubicBezTo>
                    <a:cubicBezTo>
                      <a:pt x="563" y="148"/>
                      <a:pt x="564" y="148"/>
                      <a:pt x="564" y="148"/>
                    </a:cubicBezTo>
                    <a:lnTo>
                      <a:pt x="563" y="154"/>
                    </a:lnTo>
                    <a:close/>
                    <a:moveTo>
                      <a:pt x="240" y="152"/>
                    </a:moveTo>
                    <a:cubicBezTo>
                      <a:pt x="239" y="150"/>
                      <a:pt x="238" y="148"/>
                      <a:pt x="238" y="14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47"/>
                      <a:pt x="245" y="148"/>
                      <a:pt x="245" y="150"/>
                    </a:cubicBezTo>
                    <a:lnTo>
                      <a:pt x="240" y="152"/>
                    </a:lnTo>
                    <a:close/>
                    <a:moveTo>
                      <a:pt x="266" y="151"/>
                    </a:moveTo>
                    <a:cubicBezTo>
                      <a:pt x="262" y="148"/>
                      <a:pt x="262" y="148"/>
                      <a:pt x="262" y="148"/>
                    </a:cubicBezTo>
                    <a:cubicBezTo>
                      <a:pt x="263" y="146"/>
                      <a:pt x="266" y="145"/>
                      <a:pt x="269" y="145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7" y="151"/>
                      <a:pt x="266" y="151"/>
                      <a:pt x="266" y="151"/>
                    </a:cubicBezTo>
                    <a:close/>
                    <a:moveTo>
                      <a:pt x="162" y="150"/>
                    </a:moveTo>
                    <a:cubicBezTo>
                      <a:pt x="161" y="149"/>
                      <a:pt x="159" y="148"/>
                      <a:pt x="157" y="147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2" y="143"/>
                      <a:pt x="163" y="144"/>
                      <a:pt x="165" y="145"/>
                    </a:cubicBezTo>
                    <a:lnTo>
                      <a:pt x="162" y="150"/>
                    </a:lnTo>
                    <a:close/>
                    <a:moveTo>
                      <a:pt x="545" y="148"/>
                    </a:moveTo>
                    <a:cubicBezTo>
                      <a:pt x="545" y="147"/>
                      <a:pt x="545" y="145"/>
                      <a:pt x="545" y="142"/>
                    </a:cubicBezTo>
                    <a:cubicBezTo>
                      <a:pt x="551" y="142"/>
                      <a:pt x="551" y="142"/>
                      <a:pt x="551" y="142"/>
                    </a:cubicBezTo>
                    <a:cubicBezTo>
                      <a:pt x="551" y="143"/>
                      <a:pt x="551" y="146"/>
                      <a:pt x="551" y="147"/>
                    </a:cubicBezTo>
                    <a:lnTo>
                      <a:pt x="545" y="148"/>
                    </a:lnTo>
                    <a:close/>
                    <a:moveTo>
                      <a:pt x="281" y="146"/>
                    </a:moveTo>
                    <a:cubicBezTo>
                      <a:pt x="278" y="140"/>
                      <a:pt x="278" y="140"/>
                      <a:pt x="278" y="140"/>
                    </a:cubicBezTo>
                    <a:cubicBezTo>
                      <a:pt x="279" y="140"/>
                      <a:pt x="281" y="139"/>
                      <a:pt x="282" y="139"/>
                    </a:cubicBezTo>
                    <a:cubicBezTo>
                      <a:pt x="285" y="139"/>
                      <a:pt x="287" y="141"/>
                      <a:pt x="287" y="144"/>
                    </a:cubicBezTo>
                    <a:cubicBezTo>
                      <a:pt x="281" y="144"/>
                      <a:pt x="281" y="144"/>
                      <a:pt x="281" y="144"/>
                    </a:cubicBezTo>
                    <a:cubicBezTo>
                      <a:pt x="281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1" y="146"/>
                    </a:cubicBezTo>
                    <a:close/>
                    <a:moveTo>
                      <a:pt x="232" y="140"/>
                    </a:move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8" y="137"/>
                      <a:pt x="229" y="136"/>
                      <a:pt x="230" y="135"/>
                    </a:cubicBezTo>
                    <a:cubicBezTo>
                      <a:pt x="232" y="134"/>
                      <a:pt x="233" y="133"/>
                      <a:pt x="235" y="134"/>
                    </a:cubicBezTo>
                    <a:cubicBezTo>
                      <a:pt x="235" y="139"/>
                      <a:pt x="235" y="139"/>
                      <a:pt x="235" y="139"/>
                    </a:cubicBezTo>
                    <a:cubicBezTo>
                      <a:pt x="234" y="139"/>
                      <a:pt x="234" y="140"/>
                      <a:pt x="233" y="140"/>
                    </a:cubicBezTo>
                    <a:cubicBezTo>
                      <a:pt x="233" y="140"/>
                      <a:pt x="232" y="140"/>
                      <a:pt x="232" y="140"/>
                    </a:cubicBezTo>
                    <a:close/>
                    <a:moveTo>
                      <a:pt x="147" y="138"/>
                    </a:move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35"/>
                      <a:pt x="148" y="133"/>
                      <a:pt x="149" y="130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3" y="135"/>
                      <a:pt x="153" y="136"/>
                      <a:pt x="153" y="137"/>
                    </a:cubicBezTo>
                    <a:lnTo>
                      <a:pt x="147" y="138"/>
                    </a:lnTo>
                    <a:close/>
                    <a:moveTo>
                      <a:pt x="545" y="132"/>
                    </a:moveTo>
                    <a:cubicBezTo>
                      <a:pt x="545" y="132"/>
                      <a:pt x="544" y="132"/>
                      <a:pt x="543" y="131"/>
                    </a:cubicBezTo>
                    <a:cubicBezTo>
                      <a:pt x="543" y="131"/>
                      <a:pt x="543" y="131"/>
                      <a:pt x="542" y="131"/>
                    </a:cubicBezTo>
                    <a:cubicBezTo>
                      <a:pt x="542" y="125"/>
                      <a:pt x="542" y="125"/>
                      <a:pt x="542" y="125"/>
                    </a:cubicBezTo>
                    <a:cubicBezTo>
                      <a:pt x="544" y="125"/>
                      <a:pt x="545" y="126"/>
                      <a:pt x="546" y="126"/>
                    </a:cubicBezTo>
                    <a:cubicBezTo>
                      <a:pt x="548" y="127"/>
                      <a:pt x="549" y="128"/>
                      <a:pt x="549" y="128"/>
                    </a:cubicBezTo>
                    <a:lnTo>
                      <a:pt x="545" y="132"/>
                    </a:lnTo>
                    <a:close/>
                    <a:moveTo>
                      <a:pt x="530" y="130"/>
                    </a:moveTo>
                    <a:cubicBezTo>
                      <a:pt x="527" y="130"/>
                      <a:pt x="524" y="130"/>
                      <a:pt x="523" y="128"/>
                    </a:cubicBezTo>
                    <a:cubicBezTo>
                      <a:pt x="527" y="124"/>
                      <a:pt x="527" y="124"/>
                      <a:pt x="527" y="124"/>
                    </a:cubicBezTo>
                    <a:cubicBezTo>
                      <a:pt x="527" y="124"/>
                      <a:pt x="528" y="124"/>
                      <a:pt x="530" y="124"/>
                    </a:cubicBezTo>
                    <a:lnTo>
                      <a:pt x="530" y="130"/>
                    </a:lnTo>
                    <a:close/>
                    <a:moveTo>
                      <a:pt x="613" y="129"/>
                    </a:moveTo>
                    <a:cubicBezTo>
                      <a:pt x="610" y="127"/>
                      <a:pt x="609" y="126"/>
                      <a:pt x="608" y="122"/>
                    </a:cubicBezTo>
                    <a:cubicBezTo>
                      <a:pt x="614" y="122"/>
                      <a:pt x="614" y="122"/>
                      <a:pt x="614" y="122"/>
                    </a:cubicBezTo>
                    <a:cubicBezTo>
                      <a:pt x="614" y="122"/>
                      <a:pt x="614" y="123"/>
                      <a:pt x="616" y="124"/>
                    </a:cubicBezTo>
                    <a:lnTo>
                      <a:pt x="613" y="129"/>
                    </a:lnTo>
                    <a:close/>
                    <a:moveTo>
                      <a:pt x="587" y="127"/>
                    </a:moveTo>
                    <a:cubicBezTo>
                      <a:pt x="585" y="127"/>
                      <a:pt x="583" y="126"/>
                      <a:pt x="581" y="126"/>
                    </a:cubicBezTo>
                    <a:cubicBezTo>
                      <a:pt x="583" y="120"/>
                      <a:pt x="583" y="120"/>
                      <a:pt x="583" y="120"/>
                    </a:cubicBezTo>
                    <a:cubicBezTo>
                      <a:pt x="585" y="121"/>
                      <a:pt x="586" y="121"/>
                      <a:pt x="588" y="121"/>
                    </a:cubicBezTo>
                    <a:cubicBezTo>
                      <a:pt x="589" y="127"/>
                      <a:pt x="589" y="127"/>
                      <a:pt x="589" y="127"/>
                    </a:cubicBezTo>
                    <a:cubicBezTo>
                      <a:pt x="588" y="127"/>
                      <a:pt x="587" y="127"/>
                      <a:pt x="587" y="127"/>
                    </a:cubicBezTo>
                    <a:close/>
                    <a:moveTo>
                      <a:pt x="627" y="126"/>
                    </a:moveTo>
                    <a:cubicBezTo>
                      <a:pt x="623" y="121"/>
                      <a:pt x="623" y="121"/>
                      <a:pt x="623" y="121"/>
                    </a:cubicBezTo>
                    <a:cubicBezTo>
                      <a:pt x="624" y="121"/>
                      <a:pt x="624" y="121"/>
                      <a:pt x="624" y="121"/>
                    </a:cubicBezTo>
                    <a:cubicBezTo>
                      <a:pt x="625" y="119"/>
                      <a:pt x="627" y="119"/>
                      <a:pt x="628" y="119"/>
                    </a:cubicBezTo>
                    <a:cubicBezTo>
                      <a:pt x="629" y="118"/>
                      <a:pt x="629" y="118"/>
                      <a:pt x="629" y="118"/>
                    </a:cubicBezTo>
                    <a:cubicBezTo>
                      <a:pt x="631" y="124"/>
                      <a:pt x="631" y="124"/>
                      <a:pt x="631" y="124"/>
                    </a:cubicBezTo>
                    <a:cubicBezTo>
                      <a:pt x="631" y="124"/>
                      <a:pt x="630" y="124"/>
                      <a:pt x="630" y="124"/>
                    </a:cubicBezTo>
                    <a:cubicBezTo>
                      <a:pt x="629" y="124"/>
                      <a:pt x="628" y="125"/>
                      <a:pt x="627" y="125"/>
                    </a:cubicBezTo>
                    <a:lnTo>
                      <a:pt x="627" y="126"/>
                    </a:lnTo>
                    <a:close/>
                    <a:moveTo>
                      <a:pt x="600" y="125"/>
                    </a:moveTo>
                    <a:cubicBezTo>
                      <a:pt x="599" y="119"/>
                      <a:pt x="599" y="119"/>
                      <a:pt x="599" y="119"/>
                    </a:cubicBezTo>
                    <a:cubicBezTo>
                      <a:pt x="600" y="119"/>
                      <a:pt x="601" y="118"/>
                      <a:pt x="601" y="118"/>
                    </a:cubicBezTo>
                    <a:cubicBezTo>
                      <a:pt x="602" y="117"/>
                      <a:pt x="602" y="117"/>
                      <a:pt x="603" y="117"/>
                    </a:cubicBezTo>
                    <a:cubicBezTo>
                      <a:pt x="606" y="121"/>
                      <a:pt x="606" y="121"/>
                      <a:pt x="606" y="121"/>
                    </a:cubicBezTo>
                    <a:cubicBezTo>
                      <a:pt x="606" y="121"/>
                      <a:pt x="606" y="122"/>
                      <a:pt x="605" y="122"/>
                    </a:cubicBezTo>
                    <a:cubicBezTo>
                      <a:pt x="604" y="123"/>
                      <a:pt x="602" y="124"/>
                      <a:pt x="600" y="125"/>
                    </a:cubicBezTo>
                    <a:close/>
                    <a:moveTo>
                      <a:pt x="162" y="125"/>
                    </a:move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6" y="121"/>
                      <a:pt x="156" y="120"/>
                      <a:pt x="156" y="118"/>
                    </a:cubicBezTo>
                    <a:cubicBezTo>
                      <a:pt x="156" y="118"/>
                      <a:pt x="156" y="118"/>
                      <a:pt x="156" y="117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9"/>
                      <a:pt x="162" y="120"/>
                      <a:pt x="162" y="120"/>
                    </a:cubicBezTo>
                    <a:cubicBezTo>
                      <a:pt x="162" y="121"/>
                      <a:pt x="162" y="121"/>
                      <a:pt x="163" y="122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3" y="123"/>
                      <a:pt x="163" y="124"/>
                      <a:pt x="162" y="125"/>
                    </a:cubicBezTo>
                    <a:close/>
                    <a:moveTo>
                      <a:pt x="157" y="122"/>
                    </a:moveTo>
                    <a:cubicBezTo>
                      <a:pt x="157" y="122"/>
                      <a:pt x="157" y="122"/>
                      <a:pt x="157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lnTo>
                      <a:pt x="157" y="122"/>
                    </a:lnTo>
                    <a:close/>
                    <a:moveTo>
                      <a:pt x="571" y="123"/>
                    </a:moveTo>
                    <a:cubicBezTo>
                      <a:pt x="570" y="123"/>
                      <a:pt x="570" y="123"/>
                      <a:pt x="570" y="123"/>
                    </a:cubicBezTo>
                    <a:cubicBezTo>
                      <a:pt x="569" y="123"/>
                      <a:pt x="567" y="123"/>
                      <a:pt x="565" y="123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7" y="117"/>
                      <a:pt x="569" y="117"/>
                      <a:pt x="570" y="117"/>
                    </a:cubicBezTo>
                    <a:cubicBezTo>
                      <a:pt x="571" y="117"/>
                      <a:pt x="571" y="117"/>
                      <a:pt x="571" y="117"/>
                    </a:cubicBezTo>
                    <a:lnTo>
                      <a:pt x="571" y="123"/>
                    </a:lnTo>
                    <a:close/>
                    <a:moveTo>
                      <a:pt x="553" y="121"/>
                    </a:moveTo>
                    <a:cubicBezTo>
                      <a:pt x="551" y="120"/>
                      <a:pt x="550" y="120"/>
                      <a:pt x="549" y="120"/>
                    </a:cubicBezTo>
                    <a:cubicBezTo>
                      <a:pt x="548" y="114"/>
                      <a:pt x="548" y="114"/>
                      <a:pt x="548" y="114"/>
                    </a:cubicBezTo>
                    <a:cubicBezTo>
                      <a:pt x="549" y="114"/>
                      <a:pt x="549" y="114"/>
                      <a:pt x="549" y="114"/>
                    </a:cubicBezTo>
                    <a:cubicBezTo>
                      <a:pt x="550" y="114"/>
                      <a:pt x="552" y="115"/>
                      <a:pt x="554" y="115"/>
                    </a:cubicBezTo>
                    <a:lnTo>
                      <a:pt x="553" y="121"/>
                    </a:lnTo>
                    <a:close/>
                    <a:moveTo>
                      <a:pt x="531" y="121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2" y="115"/>
                      <a:pt x="533" y="115"/>
                      <a:pt x="534" y="115"/>
                    </a:cubicBezTo>
                    <a:cubicBezTo>
                      <a:pt x="534" y="115"/>
                      <a:pt x="535" y="115"/>
                      <a:pt x="536" y="115"/>
                    </a:cubicBezTo>
                    <a:cubicBezTo>
                      <a:pt x="537" y="120"/>
                      <a:pt x="537" y="120"/>
                      <a:pt x="537" y="120"/>
                    </a:cubicBezTo>
                    <a:cubicBezTo>
                      <a:pt x="535" y="120"/>
                      <a:pt x="534" y="120"/>
                      <a:pt x="534" y="120"/>
                    </a:cubicBezTo>
                    <a:cubicBezTo>
                      <a:pt x="533" y="120"/>
                      <a:pt x="532" y="121"/>
                      <a:pt x="531" y="121"/>
                    </a:cubicBezTo>
                    <a:close/>
                    <a:moveTo>
                      <a:pt x="642" y="118"/>
                    </a:moveTo>
                    <a:cubicBezTo>
                      <a:pt x="640" y="113"/>
                      <a:pt x="640" y="113"/>
                      <a:pt x="640" y="113"/>
                    </a:cubicBezTo>
                    <a:cubicBezTo>
                      <a:pt x="640" y="113"/>
                      <a:pt x="640" y="113"/>
                      <a:pt x="640" y="113"/>
                    </a:cubicBezTo>
                    <a:lnTo>
                      <a:pt x="642" y="118"/>
                    </a:lnTo>
                    <a:close/>
                    <a:moveTo>
                      <a:pt x="154" y="108"/>
                    </a:moveTo>
                    <a:cubicBezTo>
                      <a:pt x="154" y="107"/>
                      <a:pt x="153" y="107"/>
                      <a:pt x="153" y="107"/>
                    </a:cubicBezTo>
                    <a:cubicBezTo>
                      <a:pt x="153" y="105"/>
                      <a:pt x="153" y="104"/>
                      <a:pt x="153" y="103"/>
                    </a:cubicBezTo>
                    <a:cubicBezTo>
                      <a:pt x="153" y="101"/>
                      <a:pt x="154" y="100"/>
                      <a:pt x="155" y="99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9" y="103"/>
                      <a:pt x="159" y="103"/>
                    </a:cubicBezTo>
                    <a:cubicBezTo>
                      <a:pt x="159" y="103"/>
                      <a:pt x="159" y="104"/>
                      <a:pt x="159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lnTo>
                      <a:pt x="154" y="108"/>
                    </a:lnTo>
                    <a:close/>
                    <a:moveTo>
                      <a:pt x="158" y="96"/>
                    </a:moveTo>
                    <a:cubicBezTo>
                      <a:pt x="157" y="96"/>
                      <a:pt x="155" y="95"/>
                      <a:pt x="153" y="94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90"/>
                      <a:pt x="160" y="91"/>
                      <a:pt x="161" y="92"/>
                    </a:cubicBezTo>
                    <a:lnTo>
                      <a:pt x="158" y="96"/>
                    </a:lnTo>
                    <a:close/>
                    <a:moveTo>
                      <a:pt x="142" y="86"/>
                    </a:moveTo>
                    <a:cubicBezTo>
                      <a:pt x="141" y="84"/>
                      <a:pt x="140" y="82"/>
                      <a:pt x="140" y="79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81"/>
                      <a:pt x="146" y="82"/>
                      <a:pt x="147" y="83"/>
                    </a:cubicBezTo>
                    <a:lnTo>
                      <a:pt x="142" y="86"/>
                    </a:lnTo>
                    <a:close/>
                    <a:moveTo>
                      <a:pt x="140" y="70"/>
                    </a:moveTo>
                    <a:cubicBezTo>
                      <a:pt x="140" y="69"/>
                      <a:pt x="139" y="68"/>
                      <a:pt x="137" y="68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2" y="63"/>
                      <a:pt x="144" y="64"/>
                      <a:pt x="145" y="66"/>
                    </a:cubicBezTo>
                    <a:lnTo>
                      <a:pt x="140" y="70"/>
                    </a:lnTo>
                    <a:close/>
                    <a:moveTo>
                      <a:pt x="120" y="68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2"/>
                      <a:pt x="124" y="62"/>
                      <a:pt x="126" y="61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5" y="67"/>
                      <a:pt x="122" y="68"/>
                      <a:pt x="120" y="68"/>
                    </a:cubicBezTo>
                    <a:close/>
                    <a:moveTo>
                      <a:pt x="105" y="64"/>
                    </a:move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58"/>
                      <a:pt x="106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8"/>
                      <a:pt x="110" y="58"/>
                      <a:pt x="111" y="59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4"/>
                      <a:pt x="108" y="63"/>
                      <a:pt x="108" y="64"/>
                    </a:cubicBezTo>
                    <a:cubicBezTo>
                      <a:pt x="107" y="64"/>
                      <a:pt x="106" y="64"/>
                      <a:pt x="105" y="64"/>
                    </a:cubicBezTo>
                    <a:close/>
                    <a:moveTo>
                      <a:pt x="87" y="59"/>
                    </a:moveTo>
                    <a:cubicBezTo>
                      <a:pt x="86" y="59"/>
                      <a:pt x="83" y="59"/>
                      <a:pt x="81" y="58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5" y="53"/>
                      <a:pt x="86" y="53"/>
                      <a:pt x="88" y="53"/>
                    </a:cubicBezTo>
                    <a:lnTo>
                      <a:pt x="87" y="59"/>
                    </a:lnTo>
                    <a:close/>
                    <a:moveTo>
                      <a:pt x="100" y="56"/>
                    </a:move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3"/>
                      <a:pt x="95" y="52"/>
                      <a:pt x="95" y="52"/>
                    </a:cubicBezTo>
                    <a:cubicBezTo>
                      <a:pt x="95" y="52"/>
                      <a:pt x="96" y="53"/>
                      <a:pt x="97" y="53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100" y="48"/>
                      <a:pt x="101" y="50"/>
                      <a:pt x="101" y="52"/>
                    </a:cubicBezTo>
                    <a:cubicBezTo>
                      <a:pt x="101" y="52"/>
                      <a:pt x="101" y="53"/>
                      <a:pt x="101" y="53"/>
                    </a:cubicBezTo>
                    <a:cubicBezTo>
                      <a:pt x="101" y="53"/>
                      <a:pt x="101" y="54"/>
                      <a:pt x="101" y="55"/>
                    </a:cubicBezTo>
                    <a:lnTo>
                      <a:pt x="100" y="56"/>
                    </a:lnTo>
                    <a:close/>
                    <a:moveTo>
                      <a:pt x="70" y="49"/>
                    </a:moveTo>
                    <a:cubicBezTo>
                      <a:pt x="69" y="49"/>
                      <a:pt x="69" y="48"/>
                      <a:pt x="69" y="47"/>
                    </a:cubicBezTo>
                    <a:cubicBezTo>
                      <a:pt x="69" y="47"/>
                      <a:pt x="69" y="46"/>
                      <a:pt x="69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4"/>
                      <a:pt x="75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7"/>
                      <a:pt x="75" y="48"/>
                      <a:pt x="75" y="48"/>
                    </a:cubicBezTo>
                    <a:lnTo>
                      <a:pt x="70" y="49"/>
                    </a:lnTo>
                    <a:close/>
                    <a:moveTo>
                      <a:pt x="6" y="33"/>
                    </a:moveTo>
                    <a:cubicBezTo>
                      <a:pt x="2" y="33"/>
                      <a:pt x="0" y="32"/>
                      <a:pt x="0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3" y="27"/>
                      <a:pt x="6" y="27"/>
                    </a:cubicBezTo>
                    <a:lnTo>
                      <a:pt x="6" y="33"/>
                    </a:lnTo>
                    <a:close/>
                    <a:moveTo>
                      <a:pt x="72" y="33"/>
                    </a:move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67" y="28"/>
                      <a:pt x="68" y="27"/>
                      <a:pt x="68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3" y="29"/>
                      <a:pt x="73" y="30"/>
                      <a:pt x="73" y="31"/>
                    </a:cubicBezTo>
                    <a:cubicBezTo>
                      <a:pt x="72" y="32"/>
                      <a:pt x="72" y="32"/>
                      <a:pt x="72" y="33"/>
                    </a:cubicBezTo>
                    <a:close/>
                    <a:moveTo>
                      <a:pt x="18" y="28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3"/>
                      <a:pt x="16" y="21"/>
                      <a:pt x="18" y="19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19" y="26"/>
                      <a:pt x="18" y="28"/>
                    </a:cubicBezTo>
                    <a:close/>
                    <a:moveTo>
                      <a:pt x="31" y="24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4" y="24"/>
                      <a:pt x="31" y="24"/>
                    </a:cubicBezTo>
                    <a:close/>
                    <a:moveTo>
                      <a:pt x="65" y="19"/>
                    </a:moveTo>
                    <a:cubicBezTo>
                      <a:pt x="65" y="18"/>
                      <a:pt x="64" y="18"/>
                      <a:pt x="63" y="18"/>
                    </a:cubicBezTo>
                    <a:cubicBezTo>
                      <a:pt x="62" y="18"/>
                      <a:pt x="60" y="17"/>
                      <a:pt x="60" y="16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7" y="13"/>
                      <a:pt x="68" y="14"/>
                    </a:cubicBezTo>
                    <a:lnTo>
                      <a:pt x="65" y="19"/>
                    </a:lnTo>
                    <a:close/>
                    <a:moveTo>
                      <a:pt x="40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7" y="6"/>
                      <a:pt x="38" y="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11"/>
                      <a:pt x="40" y="12"/>
                    </a:cubicBezTo>
                    <a:close/>
                    <a:moveTo>
                      <a:pt x="53" y="8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2"/>
                      <a:pt x="51" y="2"/>
                    </a:cubicBezTo>
                    <a:cubicBezTo>
                      <a:pt x="53" y="0"/>
                      <a:pt x="56" y="0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8"/>
                      <a:pt x="53" y="8"/>
                      <a:pt x="5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iSļíḑe">
                <a:extLst>
                  <a:ext uri="{FF2B5EF4-FFF2-40B4-BE49-F238E27FC236}">
                    <a16:creationId xmlns:a16="http://schemas.microsoft.com/office/drawing/2014/main" xmlns="" id="{7442A14E-724C-40C1-91E3-2CA39FCF5E85}"/>
                  </a:ext>
                </a:extLst>
              </p:cNvPr>
              <p:cNvSpPr/>
              <p:nvPr/>
            </p:nvSpPr>
            <p:spPr bwMode="auto">
              <a:xfrm>
                <a:off x="6719888" y="5453063"/>
                <a:ext cx="766763" cy="762000"/>
              </a:xfrm>
              <a:custGeom>
                <a:avLst/>
                <a:gdLst>
                  <a:gd name="T0" fmla="*/ 6 w 357"/>
                  <a:gd name="T1" fmla="*/ 354 h 356"/>
                  <a:gd name="T2" fmla="*/ 15 w 357"/>
                  <a:gd name="T3" fmla="*/ 346 h 356"/>
                  <a:gd name="T4" fmla="*/ 30 w 357"/>
                  <a:gd name="T5" fmla="*/ 344 h 356"/>
                  <a:gd name="T6" fmla="*/ 35 w 357"/>
                  <a:gd name="T7" fmla="*/ 339 h 356"/>
                  <a:gd name="T8" fmla="*/ 48 w 357"/>
                  <a:gd name="T9" fmla="*/ 331 h 356"/>
                  <a:gd name="T10" fmla="*/ 63 w 357"/>
                  <a:gd name="T11" fmla="*/ 322 h 356"/>
                  <a:gd name="T12" fmla="*/ 69 w 357"/>
                  <a:gd name="T13" fmla="*/ 323 h 356"/>
                  <a:gd name="T14" fmla="*/ 75 w 357"/>
                  <a:gd name="T15" fmla="*/ 320 h 356"/>
                  <a:gd name="T16" fmla="*/ 73 w 357"/>
                  <a:gd name="T17" fmla="*/ 301 h 356"/>
                  <a:gd name="T18" fmla="*/ 81 w 357"/>
                  <a:gd name="T19" fmla="*/ 300 h 356"/>
                  <a:gd name="T20" fmla="*/ 97 w 357"/>
                  <a:gd name="T21" fmla="*/ 299 h 356"/>
                  <a:gd name="T22" fmla="*/ 98 w 357"/>
                  <a:gd name="T23" fmla="*/ 298 h 356"/>
                  <a:gd name="T24" fmla="*/ 101 w 357"/>
                  <a:gd name="T25" fmla="*/ 279 h 356"/>
                  <a:gd name="T26" fmla="*/ 99 w 357"/>
                  <a:gd name="T27" fmla="*/ 271 h 356"/>
                  <a:gd name="T28" fmla="*/ 104 w 357"/>
                  <a:gd name="T29" fmla="*/ 274 h 356"/>
                  <a:gd name="T30" fmla="*/ 120 w 357"/>
                  <a:gd name="T31" fmla="*/ 262 h 356"/>
                  <a:gd name="T32" fmla="*/ 126 w 357"/>
                  <a:gd name="T33" fmla="*/ 255 h 356"/>
                  <a:gd name="T34" fmla="*/ 132 w 357"/>
                  <a:gd name="T35" fmla="*/ 255 h 356"/>
                  <a:gd name="T36" fmla="*/ 143 w 357"/>
                  <a:gd name="T37" fmla="*/ 241 h 356"/>
                  <a:gd name="T38" fmla="*/ 149 w 357"/>
                  <a:gd name="T39" fmla="*/ 232 h 356"/>
                  <a:gd name="T40" fmla="*/ 155 w 357"/>
                  <a:gd name="T41" fmla="*/ 235 h 356"/>
                  <a:gd name="T42" fmla="*/ 150 w 357"/>
                  <a:gd name="T43" fmla="*/ 217 h 356"/>
                  <a:gd name="T44" fmla="*/ 154 w 357"/>
                  <a:gd name="T45" fmla="*/ 193 h 356"/>
                  <a:gd name="T46" fmla="*/ 157 w 357"/>
                  <a:gd name="T47" fmla="*/ 180 h 356"/>
                  <a:gd name="T48" fmla="*/ 166 w 357"/>
                  <a:gd name="T49" fmla="*/ 173 h 356"/>
                  <a:gd name="T50" fmla="*/ 177 w 357"/>
                  <a:gd name="T51" fmla="*/ 159 h 356"/>
                  <a:gd name="T52" fmla="*/ 190 w 357"/>
                  <a:gd name="T53" fmla="*/ 153 h 356"/>
                  <a:gd name="T54" fmla="*/ 192 w 357"/>
                  <a:gd name="T55" fmla="*/ 150 h 356"/>
                  <a:gd name="T56" fmla="*/ 197 w 357"/>
                  <a:gd name="T57" fmla="*/ 130 h 356"/>
                  <a:gd name="T58" fmla="*/ 190 w 357"/>
                  <a:gd name="T59" fmla="*/ 118 h 356"/>
                  <a:gd name="T60" fmla="*/ 195 w 357"/>
                  <a:gd name="T61" fmla="*/ 122 h 356"/>
                  <a:gd name="T62" fmla="*/ 208 w 357"/>
                  <a:gd name="T63" fmla="*/ 102 h 356"/>
                  <a:gd name="T64" fmla="*/ 195 w 357"/>
                  <a:gd name="T65" fmla="*/ 91 h 356"/>
                  <a:gd name="T66" fmla="*/ 204 w 357"/>
                  <a:gd name="T67" fmla="*/ 89 h 356"/>
                  <a:gd name="T68" fmla="*/ 204 w 357"/>
                  <a:gd name="T69" fmla="*/ 75 h 356"/>
                  <a:gd name="T70" fmla="*/ 215 w 357"/>
                  <a:gd name="T71" fmla="*/ 60 h 356"/>
                  <a:gd name="T72" fmla="*/ 286 w 357"/>
                  <a:gd name="T73" fmla="*/ 54 h 356"/>
                  <a:gd name="T74" fmla="*/ 269 w 357"/>
                  <a:gd name="T75" fmla="*/ 54 h 356"/>
                  <a:gd name="T76" fmla="*/ 216 w 357"/>
                  <a:gd name="T77" fmla="*/ 43 h 356"/>
                  <a:gd name="T78" fmla="*/ 284 w 357"/>
                  <a:gd name="T79" fmla="*/ 37 h 356"/>
                  <a:gd name="T80" fmla="*/ 253 w 357"/>
                  <a:gd name="T81" fmla="*/ 42 h 356"/>
                  <a:gd name="T82" fmla="*/ 256 w 357"/>
                  <a:gd name="T83" fmla="*/ 43 h 356"/>
                  <a:gd name="T84" fmla="*/ 237 w 357"/>
                  <a:gd name="T85" fmla="*/ 38 h 356"/>
                  <a:gd name="T86" fmla="*/ 219 w 357"/>
                  <a:gd name="T87" fmla="*/ 31 h 356"/>
                  <a:gd name="T88" fmla="*/ 274 w 357"/>
                  <a:gd name="T89" fmla="*/ 26 h 356"/>
                  <a:gd name="T90" fmla="*/ 277 w 357"/>
                  <a:gd name="T91" fmla="*/ 31 h 356"/>
                  <a:gd name="T92" fmla="*/ 271 w 357"/>
                  <a:gd name="T93" fmla="*/ 22 h 356"/>
                  <a:gd name="T94" fmla="*/ 275 w 357"/>
                  <a:gd name="T95" fmla="*/ 23 h 356"/>
                  <a:gd name="T96" fmla="*/ 324 w 357"/>
                  <a:gd name="T97" fmla="*/ 12 h 356"/>
                  <a:gd name="T98" fmla="*/ 342 w 357"/>
                  <a:gd name="T99" fmla="*/ 20 h 356"/>
                  <a:gd name="T100" fmla="*/ 347 w 357"/>
                  <a:gd name="T101" fmla="*/ 19 h 356"/>
                  <a:gd name="T102" fmla="*/ 291 w 357"/>
                  <a:gd name="T103" fmla="*/ 14 h 356"/>
                  <a:gd name="T104" fmla="*/ 314 w 357"/>
                  <a:gd name="T105" fmla="*/ 11 h 356"/>
                  <a:gd name="T106" fmla="*/ 357 w 357"/>
                  <a:gd name="T107" fmla="*/ 3 h 356"/>
                  <a:gd name="T108" fmla="*/ 294 w 357"/>
                  <a:gd name="T10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7" h="356">
                    <a:moveTo>
                      <a:pt x="0" y="356"/>
                    </a:moveTo>
                    <a:cubicBezTo>
                      <a:pt x="0" y="355"/>
                      <a:pt x="0" y="355"/>
                      <a:pt x="0" y="354"/>
                    </a:cubicBezTo>
                    <a:cubicBezTo>
                      <a:pt x="0" y="351"/>
                      <a:pt x="0" y="350"/>
                      <a:pt x="1" y="349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6" y="351"/>
                      <a:pt x="6" y="352"/>
                      <a:pt x="6" y="354"/>
                    </a:cubicBezTo>
                    <a:cubicBezTo>
                      <a:pt x="6" y="355"/>
                      <a:pt x="6" y="355"/>
                      <a:pt x="6" y="356"/>
                    </a:cubicBezTo>
                    <a:lnTo>
                      <a:pt x="0" y="356"/>
                    </a:lnTo>
                    <a:close/>
                    <a:moveTo>
                      <a:pt x="16" y="353"/>
                    </a:moveTo>
                    <a:cubicBezTo>
                      <a:pt x="13" y="348"/>
                      <a:pt x="13" y="348"/>
                      <a:pt x="13" y="348"/>
                    </a:cubicBezTo>
                    <a:cubicBezTo>
                      <a:pt x="14" y="347"/>
                      <a:pt x="15" y="347"/>
                      <a:pt x="15" y="346"/>
                    </a:cubicBezTo>
                    <a:cubicBezTo>
                      <a:pt x="16" y="345"/>
                      <a:pt x="16" y="345"/>
                      <a:pt x="17" y="344"/>
                    </a:cubicBezTo>
                    <a:cubicBezTo>
                      <a:pt x="21" y="348"/>
                      <a:pt x="21" y="348"/>
                      <a:pt x="21" y="348"/>
                    </a:cubicBezTo>
                    <a:cubicBezTo>
                      <a:pt x="21" y="349"/>
                      <a:pt x="20" y="349"/>
                      <a:pt x="20" y="349"/>
                    </a:cubicBezTo>
                    <a:cubicBezTo>
                      <a:pt x="19" y="351"/>
                      <a:pt x="18" y="352"/>
                      <a:pt x="16" y="353"/>
                    </a:cubicBezTo>
                    <a:close/>
                    <a:moveTo>
                      <a:pt x="30" y="344"/>
                    </a:moveTo>
                    <a:cubicBezTo>
                      <a:pt x="28" y="338"/>
                      <a:pt x="28" y="338"/>
                      <a:pt x="28" y="338"/>
                    </a:cubicBezTo>
                    <a:cubicBezTo>
                      <a:pt x="29" y="338"/>
                      <a:pt x="29" y="338"/>
                      <a:pt x="29" y="338"/>
                    </a:cubicBezTo>
                    <a:cubicBezTo>
                      <a:pt x="29" y="337"/>
                      <a:pt x="29" y="336"/>
                      <a:pt x="30" y="335"/>
                    </a:cubicBezTo>
                    <a:cubicBezTo>
                      <a:pt x="35" y="338"/>
                      <a:pt x="35" y="338"/>
                      <a:pt x="35" y="338"/>
                    </a:cubicBezTo>
                    <a:cubicBezTo>
                      <a:pt x="35" y="338"/>
                      <a:pt x="35" y="339"/>
                      <a:pt x="35" y="339"/>
                    </a:cubicBezTo>
                    <a:cubicBezTo>
                      <a:pt x="34" y="341"/>
                      <a:pt x="33" y="343"/>
                      <a:pt x="30" y="344"/>
                    </a:cubicBezTo>
                    <a:close/>
                    <a:moveTo>
                      <a:pt x="42" y="333"/>
                    </a:moveTo>
                    <a:cubicBezTo>
                      <a:pt x="41" y="327"/>
                      <a:pt x="41" y="327"/>
                      <a:pt x="41" y="327"/>
                    </a:cubicBezTo>
                    <a:cubicBezTo>
                      <a:pt x="43" y="327"/>
                      <a:pt x="44" y="326"/>
                      <a:pt x="46" y="326"/>
                    </a:cubicBezTo>
                    <a:cubicBezTo>
                      <a:pt x="48" y="331"/>
                      <a:pt x="48" y="331"/>
                      <a:pt x="48" y="331"/>
                    </a:cubicBezTo>
                    <a:cubicBezTo>
                      <a:pt x="46" y="332"/>
                      <a:pt x="44" y="332"/>
                      <a:pt x="42" y="333"/>
                    </a:cubicBezTo>
                    <a:close/>
                    <a:moveTo>
                      <a:pt x="58" y="328"/>
                    </a:moveTo>
                    <a:cubicBezTo>
                      <a:pt x="58" y="322"/>
                      <a:pt x="58" y="322"/>
                      <a:pt x="58" y="322"/>
                    </a:cubicBezTo>
                    <a:cubicBezTo>
                      <a:pt x="59" y="322"/>
                      <a:pt x="61" y="322"/>
                      <a:pt x="62" y="322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4" y="328"/>
                      <a:pt x="64" y="328"/>
                      <a:pt x="64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1" y="328"/>
                      <a:pt x="60" y="328"/>
                      <a:pt x="58" y="328"/>
                    </a:cubicBezTo>
                    <a:close/>
                    <a:moveTo>
                      <a:pt x="70" y="324"/>
                    </a:moveTo>
                    <a:cubicBezTo>
                      <a:pt x="69" y="323"/>
                      <a:pt x="69" y="323"/>
                      <a:pt x="69" y="323"/>
                    </a:cubicBezTo>
                    <a:cubicBezTo>
                      <a:pt x="68" y="321"/>
                      <a:pt x="67" y="320"/>
                      <a:pt x="66" y="319"/>
                    </a:cubicBezTo>
                    <a:cubicBezTo>
                      <a:pt x="72" y="316"/>
                      <a:pt x="72" y="316"/>
                      <a:pt x="72" y="316"/>
                    </a:cubicBezTo>
                    <a:cubicBezTo>
                      <a:pt x="72" y="317"/>
                      <a:pt x="73" y="318"/>
                      <a:pt x="73" y="319"/>
                    </a:cubicBezTo>
                    <a:cubicBezTo>
                      <a:pt x="74" y="320"/>
                      <a:pt x="74" y="320"/>
                      <a:pt x="74" y="320"/>
                    </a:cubicBezTo>
                    <a:cubicBezTo>
                      <a:pt x="74" y="320"/>
                      <a:pt x="75" y="320"/>
                      <a:pt x="75" y="320"/>
                    </a:cubicBezTo>
                    <a:lnTo>
                      <a:pt x="70" y="324"/>
                    </a:lnTo>
                    <a:close/>
                    <a:moveTo>
                      <a:pt x="71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4"/>
                      <a:pt x="66" y="301"/>
                      <a:pt x="67" y="299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2" y="302"/>
                      <a:pt x="72" y="304"/>
                      <a:pt x="71" y="306"/>
                    </a:cubicBezTo>
                    <a:close/>
                    <a:moveTo>
                      <a:pt x="81" y="306"/>
                    </a:moveTo>
                    <a:cubicBezTo>
                      <a:pt x="80" y="306"/>
                      <a:pt x="79" y="305"/>
                      <a:pt x="78" y="305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2" y="299"/>
                      <a:pt x="83" y="299"/>
                      <a:pt x="84" y="298"/>
                    </a:cubicBezTo>
                    <a:cubicBezTo>
                      <a:pt x="86" y="304"/>
                      <a:pt x="86" y="304"/>
                      <a:pt x="86" y="304"/>
                    </a:cubicBezTo>
                    <a:cubicBezTo>
                      <a:pt x="86" y="304"/>
                      <a:pt x="85" y="304"/>
                      <a:pt x="84" y="305"/>
                    </a:cubicBezTo>
                    <a:cubicBezTo>
                      <a:pt x="83" y="305"/>
                      <a:pt x="82" y="306"/>
                      <a:pt x="81" y="306"/>
                    </a:cubicBezTo>
                    <a:close/>
                    <a:moveTo>
                      <a:pt x="97" y="299"/>
                    </a:moveTo>
                    <a:cubicBezTo>
                      <a:pt x="92" y="296"/>
                      <a:pt x="92" y="296"/>
                      <a:pt x="92" y="296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4" y="293"/>
                      <a:pt x="95" y="292"/>
                      <a:pt x="97" y="291"/>
                    </a:cubicBezTo>
                    <a:cubicBezTo>
                      <a:pt x="100" y="295"/>
                      <a:pt x="100" y="295"/>
                      <a:pt x="100" y="295"/>
                    </a:cubicBezTo>
                    <a:cubicBezTo>
                      <a:pt x="99" y="296"/>
                      <a:pt x="99" y="297"/>
                      <a:pt x="98" y="298"/>
                    </a:cubicBezTo>
                    <a:lnTo>
                      <a:pt x="97" y="299"/>
                    </a:lnTo>
                    <a:close/>
                    <a:moveTo>
                      <a:pt x="100" y="287"/>
                    </a:moveTo>
                    <a:cubicBezTo>
                      <a:pt x="99" y="286"/>
                      <a:pt x="99" y="285"/>
                      <a:pt x="98" y="284"/>
                    </a:cubicBezTo>
                    <a:cubicBezTo>
                      <a:pt x="97" y="284"/>
                      <a:pt x="97" y="283"/>
                      <a:pt x="96" y="282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02" y="279"/>
                      <a:pt x="102" y="280"/>
                      <a:pt x="103" y="281"/>
                    </a:cubicBezTo>
                    <a:cubicBezTo>
                      <a:pt x="103" y="282"/>
                      <a:pt x="104" y="283"/>
                      <a:pt x="105" y="284"/>
                    </a:cubicBezTo>
                    <a:lnTo>
                      <a:pt x="100" y="287"/>
                    </a:lnTo>
                    <a:close/>
                    <a:moveTo>
                      <a:pt x="104" y="274"/>
                    </a:moveTo>
                    <a:cubicBezTo>
                      <a:pt x="99" y="271"/>
                      <a:pt x="99" y="271"/>
                      <a:pt x="99" y="271"/>
                    </a:cubicBezTo>
                    <a:cubicBezTo>
                      <a:pt x="99" y="270"/>
                      <a:pt x="99" y="270"/>
                      <a:pt x="100" y="269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7" y="268"/>
                      <a:pt x="107" y="268"/>
                      <a:pt x="107" y="268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105" y="273"/>
                      <a:pt x="104" y="273"/>
                      <a:pt x="104" y="274"/>
                    </a:cubicBezTo>
                    <a:close/>
                    <a:moveTo>
                      <a:pt x="115" y="266"/>
                    </a:moveTo>
                    <a:cubicBezTo>
                      <a:pt x="113" y="260"/>
                      <a:pt x="113" y="260"/>
                      <a:pt x="113" y="260"/>
                    </a:cubicBezTo>
                    <a:cubicBezTo>
                      <a:pt x="115" y="260"/>
                      <a:pt x="115" y="259"/>
                      <a:pt x="115" y="259"/>
                    </a:cubicBezTo>
                    <a:cubicBezTo>
                      <a:pt x="116" y="258"/>
                      <a:pt x="117" y="258"/>
                      <a:pt x="118" y="257"/>
                    </a:cubicBezTo>
                    <a:cubicBezTo>
                      <a:pt x="120" y="262"/>
                      <a:pt x="120" y="262"/>
                      <a:pt x="120" y="262"/>
                    </a:cubicBezTo>
                    <a:cubicBezTo>
                      <a:pt x="120" y="263"/>
                      <a:pt x="120" y="263"/>
                      <a:pt x="120" y="263"/>
                    </a:cubicBezTo>
                    <a:cubicBezTo>
                      <a:pt x="119" y="264"/>
                      <a:pt x="117" y="265"/>
                      <a:pt x="115" y="266"/>
                    </a:cubicBezTo>
                    <a:close/>
                    <a:moveTo>
                      <a:pt x="132" y="257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5"/>
                      <a:pt x="126" y="255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126" y="252"/>
                      <a:pt x="126" y="251"/>
                      <a:pt x="127" y="249"/>
                    </a:cubicBezTo>
                    <a:cubicBezTo>
                      <a:pt x="132" y="252"/>
                      <a:pt x="132" y="252"/>
                      <a:pt x="132" y="252"/>
                    </a:cubicBezTo>
                    <a:cubicBezTo>
                      <a:pt x="132" y="252"/>
                      <a:pt x="132" y="252"/>
                      <a:pt x="132" y="253"/>
                    </a:cubicBezTo>
                    <a:cubicBezTo>
                      <a:pt x="132" y="255"/>
                      <a:pt x="132" y="255"/>
                      <a:pt x="132" y="255"/>
                    </a:cubicBezTo>
                    <a:cubicBezTo>
                      <a:pt x="132" y="256"/>
                      <a:pt x="132" y="256"/>
                      <a:pt x="132" y="257"/>
                    </a:cubicBezTo>
                    <a:close/>
                    <a:moveTo>
                      <a:pt x="142" y="249"/>
                    </a:move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3"/>
                      <a:pt x="140" y="243"/>
                      <a:pt x="142" y="242"/>
                    </a:cubicBezTo>
                    <a:cubicBezTo>
                      <a:pt x="143" y="241"/>
                      <a:pt x="143" y="241"/>
                      <a:pt x="143" y="241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6" y="246"/>
                      <a:pt x="146" y="246"/>
                      <a:pt x="146" y="246"/>
                    </a:cubicBezTo>
                    <a:cubicBezTo>
                      <a:pt x="144" y="247"/>
                      <a:pt x="143" y="248"/>
                      <a:pt x="142" y="249"/>
                    </a:cubicBezTo>
                    <a:close/>
                    <a:moveTo>
                      <a:pt x="155" y="235"/>
                    </a:moveTo>
                    <a:cubicBezTo>
                      <a:pt x="149" y="232"/>
                      <a:pt x="149" y="232"/>
                      <a:pt x="149" y="232"/>
                    </a:cubicBezTo>
                    <a:cubicBezTo>
                      <a:pt x="150" y="232"/>
                      <a:pt x="150" y="231"/>
                      <a:pt x="150" y="230"/>
                    </a:cubicBezTo>
                    <a:cubicBezTo>
                      <a:pt x="150" y="229"/>
                      <a:pt x="151" y="228"/>
                      <a:pt x="151" y="228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9"/>
                      <a:pt x="156" y="230"/>
                      <a:pt x="156" y="231"/>
                    </a:cubicBezTo>
                    <a:cubicBezTo>
                      <a:pt x="156" y="232"/>
                      <a:pt x="155" y="234"/>
                      <a:pt x="155" y="235"/>
                    </a:cubicBezTo>
                    <a:close/>
                    <a:moveTo>
                      <a:pt x="150" y="217"/>
                    </a:moveTo>
                    <a:cubicBezTo>
                      <a:pt x="150" y="215"/>
                      <a:pt x="150" y="213"/>
                      <a:pt x="150" y="211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6" y="212"/>
                      <a:pt x="156" y="214"/>
                      <a:pt x="156" y="216"/>
                    </a:cubicBezTo>
                    <a:lnTo>
                      <a:pt x="150" y="217"/>
                    </a:lnTo>
                    <a:close/>
                    <a:moveTo>
                      <a:pt x="149" y="199"/>
                    </a:moveTo>
                    <a:cubicBezTo>
                      <a:pt x="149" y="197"/>
                      <a:pt x="149" y="196"/>
                      <a:pt x="149" y="194"/>
                    </a:cubicBezTo>
                    <a:cubicBezTo>
                      <a:pt x="149" y="194"/>
                      <a:pt x="149" y="194"/>
                      <a:pt x="149" y="194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5" y="195"/>
                      <a:pt x="155" y="196"/>
                      <a:pt x="155" y="199"/>
                    </a:cubicBezTo>
                    <a:lnTo>
                      <a:pt x="149" y="199"/>
                    </a:lnTo>
                    <a:close/>
                    <a:moveTo>
                      <a:pt x="157" y="186"/>
                    </a:moveTo>
                    <a:cubicBezTo>
                      <a:pt x="155" y="181"/>
                      <a:pt x="155" y="181"/>
                      <a:pt x="155" y="181"/>
                    </a:cubicBezTo>
                    <a:cubicBezTo>
                      <a:pt x="156" y="181"/>
                      <a:pt x="156" y="181"/>
                      <a:pt x="157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63" y="185"/>
                      <a:pt x="160" y="185"/>
                      <a:pt x="158" y="186"/>
                    </a:cubicBezTo>
                    <a:cubicBezTo>
                      <a:pt x="158" y="186"/>
                      <a:pt x="158" y="186"/>
                      <a:pt x="157" y="186"/>
                    </a:cubicBezTo>
                    <a:close/>
                    <a:moveTo>
                      <a:pt x="166" y="173"/>
                    </a:moveTo>
                    <a:cubicBezTo>
                      <a:pt x="164" y="167"/>
                      <a:pt x="164" y="167"/>
                      <a:pt x="164" y="167"/>
                    </a:cubicBezTo>
                    <a:cubicBezTo>
                      <a:pt x="165" y="166"/>
                      <a:pt x="168" y="167"/>
                      <a:pt x="169" y="166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3"/>
                      <a:pt x="167" y="173"/>
                      <a:pt x="166" y="173"/>
                    </a:cubicBezTo>
                    <a:close/>
                    <a:moveTo>
                      <a:pt x="177" y="159"/>
                    </a:moveTo>
                    <a:cubicBezTo>
                      <a:pt x="171" y="158"/>
                      <a:pt x="171" y="158"/>
                      <a:pt x="171" y="158"/>
                    </a:cubicBezTo>
                    <a:cubicBezTo>
                      <a:pt x="172" y="155"/>
                      <a:pt x="173" y="152"/>
                      <a:pt x="175" y="151"/>
                    </a:cubicBezTo>
                    <a:cubicBezTo>
                      <a:pt x="178" y="156"/>
                      <a:pt x="178" y="156"/>
                      <a:pt x="178" y="156"/>
                    </a:cubicBezTo>
                    <a:cubicBezTo>
                      <a:pt x="178" y="156"/>
                      <a:pt x="177" y="157"/>
                      <a:pt x="177" y="159"/>
                    </a:cubicBezTo>
                    <a:close/>
                    <a:moveTo>
                      <a:pt x="190" y="153"/>
                    </a:move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6" y="148"/>
                      <a:pt x="186" y="147"/>
                      <a:pt x="187" y="147"/>
                    </a:cubicBezTo>
                    <a:cubicBezTo>
                      <a:pt x="187" y="146"/>
                      <a:pt x="188" y="145"/>
                      <a:pt x="189" y="144"/>
                    </a:cubicBezTo>
                    <a:cubicBezTo>
                      <a:pt x="193" y="148"/>
                      <a:pt x="193" y="148"/>
                      <a:pt x="193" y="148"/>
                    </a:cubicBezTo>
                    <a:cubicBezTo>
                      <a:pt x="193" y="148"/>
                      <a:pt x="192" y="149"/>
                      <a:pt x="192" y="150"/>
                    </a:cubicBezTo>
                    <a:cubicBezTo>
                      <a:pt x="191" y="151"/>
                      <a:pt x="190" y="152"/>
                      <a:pt x="190" y="153"/>
                    </a:cubicBezTo>
                    <a:close/>
                    <a:moveTo>
                      <a:pt x="194" y="137"/>
                    </a:moveTo>
                    <a:cubicBezTo>
                      <a:pt x="193" y="136"/>
                      <a:pt x="193" y="135"/>
                      <a:pt x="193" y="133"/>
                    </a:cubicBezTo>
                    <a:cubicBezTo>
                      <a:pt x="192" y="133"/>
                      <a:pt x="192" y="132"/>
                      <a:pt x="192" y="132"/>
                    </a:cubicBezTo>
                    <a:cubicBezTo>
                      <a:pt x="197" y="130"/>
                      <a:pt x="197" y="130"/>
                      <a:pt x="197" y="130"/>
                    </a:cubicBezTo>
                    <a:cubicBezTo>
                      <a:pt x="198" y="130"/>
                      <a:pt x="198" y="131"/>
                      <a:pt x="198" y="131"/>
                    </a:cubicBezTo>
                    <a:cubicBezTo>
                      <a:pt x="199" y="133"/>
                      <a:pt x="199" y="135"/>
                      <a:pt x="199" y="136"/>
                    </a:cubicBezTo>
                    <a:lnTo>
                      <a:pt x="194" y="137"/>
                    </a:lnTo>
                    <a:close/>
                    <a:moveTo>
                      <a:pt x="195" y="122"/>
                    </a:move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1" y="117"/>
                      <a:pt x="192" y="116"/>
                      <a:pt x="194" y="115"/>
                    </a:cubicBezTo>
                    <a:cubicBezTo>
                      <a:pt x="195" y="114"/>
                      <a:pt x="195" y="114"/>
                      <a:pt x="195" y="114"/>
                    </a:cubicBezTo>
                    <a:cubicBezTo>
                      <a:pt x="199" y="118"/>
                      <a:pt x="199" y="118"/>
                      <a:pt x="199" y="118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7" y="120"/>
                      <a:pt x="195" y="121"/>
                      <a:pt x="195" y="122"/>
                    </a:cubicBezTo>
                    <a:close/>
                    <a:moveTo>
                      <a:pt x="208" y="109"/>
                    </a:move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4"/>
                      <a:pt x="202" y="103"/>
                      <a:pt x="202" y="103"/>
                    </a:cubicBezTo>
                    <a:cubicBezTo>
                      <a:pt x="208" y="102"/>
                      <a:pt x="208" y="102"/>
                      <a:pt x="208" y="102"/>
                    </a:cubicBezTo>
                    <a:cubicBezTo>
                      <a:pt x="208" y="103"/>
                      <a:pt x="208" y="104"/>
                      <a:pt x="208" y="105"/>
                    </a:cubicBezTo>
                    <a:cubicBezTo>
                      <a:pt x="208" y="106"/>
                      <a:pt x="208" y="107"/>
                      <a:pt x="208" y="109"/>
                    </a:cubicBezTo>
                    <a:close/>
                    <a:moveTo>
                      <a:pt x="200" y="93"/>
                    </a:moveTo>
                    <a:cubicBezTo>
                      <a:pt x="200" y="93"/>
                      <a:pt x="200" y="93"/>
                      <a:pt x="199" y="93"/>
                    </a:cubicBezTo>
                    <a:cubicBezTo>
                      <a:pt x="197" y="93"/>
                      <a:pt x="196" y="92"/>
                      <a:pt x="195" y="91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87"/>
                      <a:pt x="199" y="87"/>
                      <a:pt x="200" y="87"/>
                    </a:cubicBezTo>
                    <a:cubicBezTo>
                      <a:pt x="202" y="88"/>
                      <a:pt x="203" y="88"/>
                      <a:pt x="204" y="89"/>
                    </a:cubicBezTo>
                    <a:lnTo>
                      <a:pt x="200" y="93"/>
                    </a:lnTo>
                    <a:close/>
                    <a:moveTo>
                      <a:pt x="201" y="79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7" y="74"/>
                      <a:pt x="198" y="73"/>
                      <a:pt x="200" y="71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2" y="77"/>
                      <a:pt x="202" y="78"/>
                      <a:pt x="201" y="79"/>
                    </a:cubicBezTo>
                    <a:close/>
                    <a:moveTo>
                      <a:pt x="213" y="67"/>
                    </a:moveTo>
                    <a:cubicBezTo>
                      <a:pt x="208" y="64"/>
                      <a:pt x="208" y="64"/>
                      <a:pt x="208" y="64"/>
                    </a:cubicBezTo>
                    <a:cubicBezTo>
                      <a:pt x="209" y="63"/>
                      <a:pt x="209" y="61"/>
                      <a:pt x="209" y="59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3"/>
                      <a:pt x="214" y="65"/>
                      <a:pt x="213" y="67"/>
                    </a:cubicBezTo>
                    <a:close/>
                    <a:moveTo>
                      <a:pt x="280" y="61"/>
                    </a:moveTo>
                    <a:cubicBezTo>
                      <a:pt x="279" y="55"/>
                      <a:pt x="279" y="55"/>
                      <a:pt x="279" y="55"/>
                    </a:cubicBezTo>
                    <a:cubicBezTo>
                      <a:pt x="280" y="55"/>
                      <a:pt x="280" y="54"/>
                      <a:pt x="281" y="54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6" y="57"/>
                      <a:pt x="285" y="60"/>
                      <a:pt x="280" y="61"/>
                    </a:cubicBezTo>
                    <a:close/>
                    <a:moveTo>
                      <a:pt x="267" y="59"/>
                    </a:moveTo>
                    <a:cubicBezTo>
                      <a:pt x="265" y="59"/>
                      <a:pt x="263" y="57"/>
                      <a:pt x="261" y="54"/>
                    </a:cubicBezTo>
                    <a:cubicBezTo>
                      <a:pt x="266" y="51"/>
                      <a:pt x="266" y="51"/>
                      <a:pt x="266" y="51"/>
                    </a:cubicBezTo>
                    <a:cubicBezTo>
                      <a:pt x="267" y="53"/>
                      <a:pt x="268" y="53"/>
                      <a:pt x="269" y="54"/>
                    </a:cubicBezTo>
                    <a:lnTo>
                      <a:pt x="267" y="59"/>
                    </a:lnTo>
                    <a:close/>
                    <a:moveTo>
                      <a:pt x="216" y="48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6"/>
                      <a:pt x="210" y="44"/>
                      <a:pt x="211" y="4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6" y="45"/>
                      <a:pt x="216" y="46"/>
                      <a:pt x="216" y="48"/>
                    </a:cubicBezTo>
                    <a:close/>
                    <a:moveTo>
                      <a:pt x="279" y="43"/>
                    </a:moveTo>
                    <a:cubicBezTo>
                      <a:pt x="279" y="41"/>
                      <a:pt x="278" y="39"/>
                      <a:pt x="278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8"/>
                      <a:pt x="284" y="40"/>
                      <a:pt x="285" y="42"/>
                    </a:cubicBezTo>
                    <a:lnTo>
                      <a:pt x="279" y="43"/>
                    </a:ln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5" y="42"/>
                      <a:pt x="253" y="42"/>
                    </a:cubicBezTo>
                    <a:cubicBezTo>
                      <a:pt x="255" y="36"/>
                      <a:pt x="255" y="36"/>
                      <a:pt x="255" y="36"/>
                    </a:cubicBezTo>
                    <a:cubicBezTo>
                      <a:pt x="259" y="38"/>
                      <a:pt x="261" y="39"/>
                      <a:pt x="261" y="41"/>
                    </a:cubicBezTo>
                    <a:cubicBezTo>
                      <a:pt x="262" y="41"/>
                      <a:pt x="262" y="41"/>
                      <a:pt x="262" y="41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42" y="39"/>
                    </a:moveTo>
                    <a:cubicBezTo>
                      <a:pt x="241" y="38"/>
                      <a:pt x="239" y="38"/>
                      <a:pt x="237" y="38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40" y="32"/>
                      <a:pt x="242" y="32"/>
                      <a:pt x="244" y="33"/>
                    </a:cubicBezTo>
                    <a:lnTo>
                      <a:pt x="242" y="39"/>
                    </a:lnTo>
                    <a:close/>
                    <a:moveTo>
                      <a:pt x="220" y="37"/>
                    </a:move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3" y="31"/>
                      <a:pt x="226" y="3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3" y="36"/>
                      <a:pt x="222" y="36"/>
                      <a:pt x="220" y="37"/>
                    </a:cubicBezTo>
                    <a:close/>
                    <a:moveTo>
                      <a:pt x="274" y="32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6"/>
                      <a:pt x="276" y="26"/>
                      <a:pt x="277" y="26"/>
                    </a:cubicBezTo>
                    <a:cubicBezTo>
                      <a:pt x="278" y="26"/>
                      <a:pt x="279" y="26"/>
                      <a:pt x="280" y="26"/>
                    </a:cubicBezTo>
                    <a:cubicBezTo>
                      <a:pt x="280" y="31"/>
                      <a:pt x="280" y="31"/>
                      <a:pt x="280" y="31"/>
                    </a:cubicBezTo>
                    <a:cubicBezTo>
                      <a:pt x="279" y="31"/>
                      <a:pt x="278" y="31"/>
                      <a:pt x="277" y="31"/>
                    </a:cubicBezTo>
                    <a:cubicBezTo>
                      <a:pt x="276" y="32"/>
                      <a:pt x="275" y="32"/>
                      <a:pt x="274" y="32"/>
                    </a:cubicBezTo>
                    <a:close/>
                    <a:moveTo>
                      <a:pt x="273" y="24"/>
                    </a:moveTo>
                    <a:cubicBezTo>
                      <a:pt x="272" y="24"/>
                      <a:pt x="272" y="23"/>
                      <a:pt x="271" y="23"/>
                    </a:cubicBezTo>
                    <a:cubicBezTo>
                      <a:pt x="271" y="23"/>
                      <a:pt x="270" y="23"/>
                      <a:pt x="270" y="23"/>
                    </a:cubicBezTo>
                    <a:cubicBezTo>
                      <a:pt x="270" y="23"/>
                      <a:pt x="271" y="23"/>
                      <a:pt x="271" y="22"/>
                    </a:cubicBezTo>
                    <a:cubicBezTo>
                      <a:pt x="266" y="19"/>
                      <a:pt x="266" y="19"/>
                      <a:pt x="266" y="19"/>
                    </a:cubicBezTo>
                    <a:cubicBezTo>
                      <a:pt x="267" y="18"/>
                      <a:pt x="268" y="17"/>
                      <a:pt x="270" y="17"/>
                    </a:cubicBezTo>
                    <a:cubicBezTo>
                      <a:pt x="271" y="17"/>
                      <a:pt x="272" y="17"/>
                      <a:pt x="273" y="18"/>
                    </a:cubicBezTo>
                    <a:cubicBezTo>
                      <a:pt x="273" y="18"/>
                      <a:pt x="273" y="18"/>
                      <a:pt x="273" y="18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4" y="24"/>
                      <a:pt x="274" y="24"/>
                      <a:pt x="273" y="24"/>
                    </a:cubicBezTo>
                    <a:close/>
                    <a:moveTo>
                      <a:pt x="328" y="20"/>
                    </a:moveTo>
                    <a:cubicBezTo>
                      <a:pt x="327" y="20"/>
                      <a:pt x="326" y="19"/>
                      <a:pt x="325" y="19"/>
                    </a:cubicBezTo>
                    <a:cubicBezTo>
                      <a:pt x="324" y="18"/>
                      <a:pt x="324" y="18"/>
                      <a:pt x="324" y="18"/>
                    </a:cubicBezTo>
                    <a:cubicBezTo>
                      <a:pt x="324" y="12"/>
                      <a:pt x="324" y="12"/>
                      <a:pt x="324" y="12"/>
                    </a:cubicBezTo>
                    <a:cubicBezTo>
                      <a:pt x="326" y="12"/>
                      <a:pt x="327" y="13"/>
                      <a:pt x="329" y="14"/>
                    </a:cubicBezTo>
                    <a:cubicBezTo>
                      <a:pt x="329" y="14"/>
                      <a:pt x="330" y="15"/>
                      <a:pt x="330" y="15"/>
                    </a:cubicBezTo>
                    <a:lnTo>
                      <a:pt x="328" y="20"/>
                    </a:lnTo>
                    <a:close/>
                    <a:moveTo>
                      <a:pt x="342" y="20"/>
                    </a:move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39" y="20"/>
                      <a:pt x="338" y="18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3" y="14"/>
                      <a:pt x="343" y="14"/>
                      <a:pt x="344" y="14"/>
                    </a:cubicBezTo>
                    <a:cubicBezTo>
                      <a:pt x="347" y="19"/>
                      <a:pt x="347" y="19"/>
                      <a:pt x="347" y="19"/>
                    </a:cubicBezTo>
                    <a:cubicBezTo>
                      <a:pt x="345" y="20"/>
                      <a:pt x="344" y="20"/>
                      <a:pt x="342" y="20"/>
                    </a:cubicBezTo>
                    <a:close/>
                    <a:moveTo>
                      <a:pt x="284" y="18"/>
                    </a:moveTo>
                    <a:cubicBezTo>
                      <a:pt x="283" y="12"/>
                      <a:pt x="283" y="12"/>
                      <a:pt x="283" y="12"/>
                    </a:cubicBezTo>
                    <a:cubicBezTo>
                      <a:pt x="285" y="12"/>
                      <a:pt x="286" y="11"/>
                      <a:pt x="286" y="11"/>
                    </a:cubicBezTo>
                    <a:cubicBezTo>
                      <a:pt x="291" y="14"/>
                      <a:pt x="291" y="14"/>
                      <a:pt x="291" y="14"/>
                    </a:cubicBezTo>
                    <a:cubicBezTo>
                      <a:pt x="290" y="17"/>
                      <a:pt x="286" y="18"/>
                      <a:pt x="284" y="18"/>
                    </a:cubicBezTo>
                    <a:close/>
                    <a:moveTo>
                      <a:pt x="311" y="16"/>
                    </a:moveTo>
                    <a:cubicBezTo>
                      <a:pt x="309" y="15"/>
                      <a:pt x="307" y="14"/>
                      <a:pt x="306" y="12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9"/>
                      <a:pt x="312" y="10"/>
                      <a:pt x="314" y="11"/>
                    </a:cubicBezTo>
                    <a:lnTo>
                      <a:pt x="311" y="16"/>
                    </a:lnTo>
                    <a:close/>
                    <a:moveTo>
                      <a:pt x="353" y="9"/>
                    </a:moveTo>
                    <a:cubicBezTo>
                      <a:pt x="349" y="4"/>
                      <a:pt x="349" y="4"/>
                      <a:pt x="349" y="4"/>
                    </a:cubicBezTo>
                    <a:cubicBezTo>
                      <a:pt x="351" y="3"/>
                      <a:pt x="353" y="3"/>
                      <a:pt x="355" y="3"/>
                    </a:cubicBezTo>
                    <a:cubicBezTo>
                      <a:pt x="356" y="3"/>
                      <a:pt x="357" y="3"/>
                      <a:pt x="357" y="3"/>
                    </a:cubicBezTo>
                    <a:cubicBezTo>
                      <a:pt x="357" y="8"/>
                      <a:pt x="357" y="8"/>
                      <a:pt x="357" y="8"/>
                    </a:cubicBezTo>
                    <a:cubicBezTo>
                      <a:pt x="356" y="8"/>
                      <a:pt x="356" y="8"/>
                      <a:pt x="355" y="8"/>
                    </a:cubicBezTo>
                    <a:cubicBezTo>
                      <a:pt x="354" y="8"/>
                      <a:pt x="353" y="9"/>
                      <a:pt x="353" y="9"/>
                    </a:cubicBezTo>
                    <a:close/>
                    <a:moveTo>
                      <a:pt x="295" y="6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6" y="0"/>
                      <a:pt x="298" y="0"/>
                      <a:pt x="300" y="0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6"/>
                      <a:pt x="296" y="6"/>
                      <a:pt x="295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iṣlïdè">
                <a:extLst>
                  <a:ext uri="{FF2B5EF4-FFF2-40B4-BE49-F238E27FC236}">
                    <a16:creationId xmlns:a16="http://schemas.microsoft.com/office/drawing/2014/main" xmlns="" id="{286DD1BD-3FAD-46D2-BD93-5B8B84DB5DC9}"/>
                  </a:ext>
                </a:extLst>
              </p:cNvPr>
              <p:cNvSpPr/>
              <p:nvPr/>
            </p:nvSpPr>
            <p:spPr bwMode="auto">
              <a:xfrm>
                <a:off x="9707563" y="5038725"/>
                <a:ext cx="150813" cy="166688"/>
              </a:xfrm>
              <a:custGeom>
                <a:avLst/>
                <a:gdLst>
                  <a:gd name="T0" fmla="*/ 0 w 70"/>
                  <a:gd name="T1" fmla="*/ 77 h 78"/>
                  <a:gd name="T2" fmla="*/ 1 w 70"/>
                  <a:gd name="T3" fmla="*/ 74 h 78"/>
                  <a:gd name="T4" fmla="*/ 4 w 70"/>
                  <a:gd name="T5" fmla="*/ 72 h 78"/>
                  <a:gd name="T6" fmla="*/ 8 w 70"/>
                  <a:gd name="T7" fmla="*/ 75 h 78"/>
                  <a:gd name="T8" fmla="*/ 16 w 70"/>
                  <a:gd name="T9" fmla="*/ 70 h 78"/>
                  <a:gd name="T10" fmla="*/ 15 w 70"/>
                  <a:gd name="T11" fmla="*/ 64 h 78"/>
                  <a:gd name="T12" fmla="*/ 21 w 70"/>
                  <a:gd name="T13" fmla="*/ 63 h 78"/>
                  <a:gd name="T14" fmla="*/ 19 w 70"/>
                  <a:gd name="T15" fmla="*/ 69 h 78"/>
                  <a:gd name="T16" fmla="*/ 16 w 70"/>
                  <a:gd name="T17" fmla="*/ 70 h 78"/>
                  <a:gd name="T18" fmla="*/ 24 w 70"/>
                  <a:gd name="T19" fmla="*/ 60 h 78"/>
                  <a:gd name="T20" fmla="*/ 24 w 70"/>
                  <a:gd name="T21" fmla="*/ 60 h 78"/>
                  <a:gd name="T22" fmla="*/ 21 w 70"/>
                  <a:gd name="T23" fmla="*/ 58 h 78"/>
                  <a:gd name="T24" fmla="*/ 27 w 70"/>
                  <a:gd name="T25" fmla="*/ 55 h 78"/>
                  <a:gd name="T26" fmla="*/ 26 w 70"/>
                  <a:gd name="T27" fmla="*/ 56 h 78"/>
                  <a:gd name="T28" fmla="*/ 27 w 70"/>
                  <a:gd name="T29" fmla="*/ 61 h 78"/>
                  <a:gd name="T30" fmla="*/ 34 w 70"/>
                  <a:gd name="T31" fmla="*/ 52 h 78"/>
                  <a:gd name="T32" fmla="*/ 30 w 70"/>
                  <a:gd name="T33" fmla="*/ 49 h 78"/>
                  <a:gd name="T34" fmla="*/ 33 w 70"/>
                  <a:gd name="T35" fmla="*/ 46 h 78"/>
                  <a:gd name="T36" fmla="*/ 37 w 70"/>
                  <a:gd name="T37" fmla="*/ 49 h 78"/>
                  <a:gd name="T38" fmla="*/ 34 w 70"/>
                  <a:gd name="T39" fmla="*/ 52 h 78"/>
                  <a:gd name="T40" fmla="*/ 46 w 70"/>
                  <a:gd name="T41" fmla="*/ 43 h 78"/>
                  <a:gd name="T42" fmla="*/ 41 w 70"/>
                  <a:gd name="T43" fmla="*/ 42 h 78"/>
                  <a:gd name="T44" fmla="*/ 41 w 70"/>
                  <a:gd name="T45" fmla="*/ 42 h 78"/>
                  <a:gd name="T46" fmla="*/ 45 w 70"/>
                  <a:gd name="T47" fmla="*/ 37 h 78"/>
                  <a:gd name="T48" fmla="*/ 46 w 70"/>
                  <a:gd name="T49" fmla="*/ 37 h 78"/>
                  <a:gd name="T50" fmla="*/ 46 w 70"/>
                  <a:gd name="T51" fmla="*/ 43 h 78"/>
                  <a:gd name="T52" fmla="*/ 49 w 70"/>
                  <a:gd name="T53" fmla="*/ 25 h 78"/>
                  <a:gd name="T54" fmla="*/ 55 w 70"/>
                  <a:gd name="T55" fmla="*/ 23 h 78"/>
                  <a:gd name="T56" fmla="*/ 55 w 70"/>
                  <a:gd name="T57" fmla="*/ 29 h 78"/>
                  <a:gd name="T58" fmla="*/ 56 w 70"/>
                  <a:gd name="T59" fmla="*/ 16 h 78"/>
                  <a:gd name="T60" fmla="*/ 55 w 70"/>
                  <a:gd name="T61" fmla="*/ 11 h 78"/>
                  <a:gd name="T62" fmla="*/ 56 w 70"/>
                  <a:gd name="T63" fmla="*/ 9 h 78"/>
                  <a:gd name="T64" fmla="*/ 62 w 70"/>
                  <a:gd name="T65" fmla="*/ 11 h 78"/>
                  <a:gd name="T66" fmla="*/ 64 w 70"/>
                  <a:gd name="T67" fmla="*/ 3 h 78"/>
                  <a:gd name="T68" fmla="*/ 69 w 70"/>
                  <a:gd name="T69" fmla="*/ 0 h 78"/>
                  <a:gd name="T70" fmla="*/ 64 w 70"/>
                  <a:gd name="T71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78">
                    <a:moveTo>
                      <a:pt x="4" y="78"/>
                    </a:moveTo>
                    <a:cubicBezTo>
                      <a:pt x="2" y="78"/>
                      <a:pt x="0" y="77"/>
                      <a:pt x="0" y="77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7" y="77"/>
                      <a:pt x="6" y="78"/>
                      <a:pt x="4" y="78"/>
                    </a:cubicBezTo>
                    <a:close/>
                    <a:moveTo>
                      <a:pt x="16" y="70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5"/>
                      <a:pt x="15" y="64"/>
                      <a:pt x="15" y="64"/>
                    </a:cubicBezTo>
                    <a:cubicBezTo>
                      <a:pt x="16" y="64"/>
                      <a:pt x="18" y="63"/>
                      <a:pt x="19" y="63"/>
                    </a:cubicBezTo>
                    <a:cubicBezTo>
                      <a:pt x="20" y="63"/>
                      <a:pt x="20" y="63"/>
                      <a:pt x="21" y="63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0" y="69"/>
                      <a:pt x="19" y="69"/>
                    </a:cubicBezTo>
                    <a:cubicBezTo>
                      <a:pt x="19" y="69"/>
                      <a:pt x="18" y="69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lose/>
                    <a:moveTo>
                      <a:pt x="27" y="61"/>
                    </a:moveTo>
                    <a:cubicBezTo>
                      <a:pt x="26" y="61"/>
                      <a:pt x="25" y="61"/>
                      <a:pt x="24" y="60"/>
                    </a:cubicBezTo>
                    <a:cubicBezTo>
                      <a:pt x="24" y="60"/>
                      <a:pt x="24" y="60"/>
                      <a:pt x="23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6" y="59"/>
                      <a:pt x="26" y="59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5"/>
                      <a:pt x="23" y="54"/>
                      <a:pt x="24" y="54"/>
                    </a:cubicBezTo>
                    <a:cubicBezTo>
                      <a:pt x="26" y="54"/>
                      <a:pt x="26" y="55"/>
                      <a:pt x="27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6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1"/>
                      <a:pt x="28" y="61"/>
                      <a:pt x="27" y="61"/>
                    </a:cubicBezTo>
                    <a:close/>
                    <a:moveTo>
                      <a:pt x="32" y="54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2"/>
                      <a:pt x="30" y="51"/>
                      <a:pt x="30" y="49"/>
                    </a:cubicBezTo>
                    <a:cubicBezTo>
                      <a:pt x="30" y="48"/>
                      <a:pt x="30" y="47"/>
                      <a:pt x="31" y="47"/>
                    </a:cubicBezTo>
                    <a:cubicBezTo>
                      <a:pt x="32" y="46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2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0"/>
                      <a:pt x="36" y="51"/>
                      <a:pt x="34" y="52"/>
                    </a:cubicBezTo>
                    <a:lnTo>
                      <a:pt x="32" y="54"/>
                    </a:lnTo>
                    <a:close/>
                    <a:moveTo>
                      <a:pt x="46" y="43"/>
                    </a:moveTo>
                    <a:cubicBezTo>
                      <a:pt x="46" y="43"/>
                      <a:pt x="46" y="43"/>
                      <a:pt x="47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39"/>
                      <a:pt x="42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8" y="42"/>
                      <a:pt x="47" y="43"/>
                      <a:pt x="46" y="43"/>
                    </a:cubicBezTo>
                    <a:close/>
                    <a:moveTo>
                      <a:pt x="49" y="29"/>
                    </a:moveTo>
                    <a:cubicBezTo>
                      <a:pt x="49" y="28"/>
                      <a:pt x="49" y="27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4"/>
                      <a:pt x="55" y="25"/>
                    </a:cubicBezTo>
                    <a:cubicBezTo>
                      <a:pt x="55" y="26"/>
                      <a:pt x="55" y="28"/>
                      <a:pt x="55" y="29"/>
                    </a:cubicBezTo>
                    <a:lnTo>
                      <a:pt x="49" y="29"/>
                    </a:lnTo>
                    <a:close/>
                    <a:moveTo>
                      <a:pt x="56" y="1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1"/>
                      <a:pt x="62" y="11"/>
                    </a:cubicBezTo>
                    <a:cubicBezTo>
                      <a:pt x="62" y="12"/>
                      <a:pt x="61" y="16"/>
                      <a:pt x="56" y="16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2"/>
                      <a:pt x="64" y="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70" y="2"/>
                      <a:pt x="70" y="2"/>
                    </a:cubicBez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îṣlïďe">
                <a:extLst>
                  <a:ext uri="{FF2B5EF4-FFF2-40B4-BE49-F238E27FC236}">
                    <a16:creationId xmlns:a16="http://schemas.microsoft.com/office/drawing/2014/main" xmlns="" id="{B17D98C2-E8C5-4268-9220-F60CE902A043}"/>
                  </a:ext>
                </a:extLst>
              </p:cNvPr>
              <p:cNvSpPr/>
              <p:nvPr/>
            </p:nvSpPr>
            <p:spPr bwMode="auto">
              <a:xfrm>
                <a:off x="7386638" y="4649788"/>
                <a:ext cx="728663" cy="1190625"/>
              </a:xfrm>
              <a:custGeom>
                <a:avLst/>
                <a:gdLst>
                  <a:gd name="T0" fmla="*/ 324 w 339"/>
                  <a:gd name="T1" fmla="*/ 535 h 556"/>
                  <a:gd name="T2" fmla="*/ 315 w 339"/>
                  <a:gd name="T3" fmla="*/ 524 h 556"/>
                  <a:gd name="T4" fmla="*/ 292 w 339"/>
                  <a:gd name="T5" fmla="*/ 504 h 556"/>
                  <a:gd name="T6" fmla="*/ 288 w 339"/>
                  <a:gd name="T7" fmla="*/ 481 h 556"/>
                  <a:gd name="T8" fmla="*/ 285 w 339"/>
                  <a:gd name="T9" fmla="*/ 466 h 556"/>
                  <a:gd name="T10" fmla="*/ 80 w 339"/>
                  <a:gd name="T11" fmla="*/ 464 h 556"/>
                  <a:gd name="T12" fmla="*/ 106 w 339"/>
                  <a:gd name="T13" fmla="*/ 455 h 556"/>
                  <a:gd name="T14" fmla="*/ 274 w 339"/>
                  <a:gd name="T15" fmla="*/ 453 h 556"/>
                  <a:gd name="T16" fmla="*/ 193 w 339"/>
                  <a:gd name="T17" fmla="*/ 451 h 556"/>
                  <a:gd name="T18" fmla="*/ 125 w 339"/>
                  <a:gd name="T19" fmla="*/ 450 h 556"/>
                  <a:gd name="T20" fmla="*/ 62 w 339"/>
                  <a:gd name="T21" fmla="*/ 451 h 556"/>
                  <a:gd name="T22" fmla="*/ 179 w 339"/>
                  <a:gd name="T23" fmla="*/ 451 h 556"/>
                  <a:gd name="T24" fmla="*/ 255 w 339"/>
                  <a:gd name="T25" fmla="*/ 441 h 556"/>
                  <a:gd name="T26" fmla="*/ 137 w 339"/>
                  <a:gd name="T27" fmla="*/ 441 h 556"/>
                  <a:gd name="T28" fmla="*/ 152 w 339"/>
                  <a:gd name="T29" fmla="*/ 442 h 556"/>
                  <a:gd name="T30" fmla="*/ 186 w 339"/>
                  <a:gd name="T31" fmla="*/ 444 h 556"/>
                  <a:gd name="T32" fmla="*/ 268 w 339"/>
                  <a:gd name="T33" fmla="*/ 437 h 556"/>
                  <a:gd name="T34" fmla="*/ 162 w 339"/>
                  <a:gd name="T35" fmla="*/ 432 h 556"/>
                  <a:gd name="T36" fmla="*/ 246 w 339"/>
                  <a:gd name="T37" fmla="*/ 430 h 556"/>
                  <a:gd name="T38" fmla="*/ 224 w 339"/>
                  <a:gd name="T39" fmla="*/ 428 h 556"/>
                  <a:gd name="T40" fmla="*/ 78 w 339"/>
                  <a:gd name="T41" fmla="*/ 428 h 556"/>
                  <a:gd name="T42" fmla="*/ 237 w 339"/>
                  <a:gd name="T43" fmla="*/ 422 h 556"/>
                  <a:gd name="T44" fmla="*/ 208 w 339"/>
                  <a:gd name="T45" fmla="*/ 416 h 556"/>
                  <a:gd name="T46" fmla="*/ 96 w 339"/>
                  <a:gd name="T47" fmla="*/ 415 h 556"/>
                  <a:gd name="T48" fmla="*/ 107 w 339"/>
                  <a:gd name="T49" fmla="*/ 407 h 556"/>
                  <a:gd name="T50" fmla="*/ 74 w 339"/>
                  <a:gd name="T51" fmla="*/ 394 h 556"/>
                  <a:gd name="T52" fmla="*/ 74 w 339"/>
                  <a:gd name="T53" fmla="*/ 394 h 556"/>
                  <a:gd name="T54" fmla="*/ 43 w 339"/>
                  <a:gd name="T55" fmla="*/ 383 h 556"/>
                  <a:gd name="T56" fmla="*/ 88 w 339"/>
                  <a:gd name="T57" fmla="*/ 378 h 556"/>
                  <a:gd name="T58" fmla="*/ 46 w 339"/>
                  <a:gd name="T59" fmla="*/ 363 h 556"/>
                  <a:gd name="T60" fmla="*/ 46 w 339"/>
                  <a:gd name="T61" fmla="*/ 349 h 556"/>
                  <a:gd name="T62" fmla="*/ 49 w 339"/>
                  <a:gd name="T63" fmla="*/ 335 h 556"/>
                  <a:gd name="T64" fmla="*/ 56 w 339"/>
                  <a:gd name="T65" fmla="*/ 325 h 556"/>
                  <a:gd name="T66" fmla="*/ 52 w 339"/>
                  <a:gd name="T67" fmla="*/ 318 h 556"/>
                  <a:gd name="T68" fmla="*/ 45 w 339"/>
                  <a:gd name="T69" fmla="*/ 313 h 556"/>
                  <a:gd name="T70" fmla="*/ 51 w 339"/>
                  <a:gd name="T71" fmla="*/ 296 h 556"/>
                  <a:gd name="T72" fmla="*/ 52 w 339"/>
                  <a:gd name="T73" fmla="*/ 279 h 556"/>
                  <a:gd name="T74" fmla="*/ 34 w 339"/>
                  <a:gd name="T75" fmla="*/ 261 h 556"/>
                  <a:gd name="T76" fmla="*/ 34 w 339"/>
                  <a:gd name="T77" fmla="*/ 261 h 556"/>
                  <a:gd name="T78" fmla="*/ 35 w 339"/>
                  <a:gd name="T79" fmla="*/ 242 h 556"/>
                  <a:gd name="T80" fmla="*/ 31 w 339"/>
                  <a:gd name="T81" fmla="*/ 228 h 556"/>
                  <a:gd name="T82" fmla="*/ 10 w 339"/>
                  <a:gd name="T83" fmla="*/ 217 h 556"/>
                  <a:gd name="T84" fmla="*/ 25 w 339"/>
                  <a:gd name="T85" fmla="*/ 215 h 556"/>
                  <a:gd name="T86" fmla="*/ 14 w 339"/>
                  <a:gd name="T87" fmla="*/ 187 h 556"/>
                  <a:gd name="T88" fmla="*/ 15 w 339"/>
                  <a:gd name="T89" fmla="*/ 164 h 556"/>
                  <a:gd name="T90" fmla="*/ 30 w 339"/>
                  <a:gd name="T91" fmla="*/ 156 h 556"/>
                  <a:gd name="T92" fmla="*/ 42 w 339"/>
                  <a:gd name="T93" fmla="*/ 151 h 556"/>
                  <a:gd name="T94" fmla="*/ 43 w 339"/>
                  <a:gd name="T95" fmla="*/ 139 h 556"/>
                  <a:gd name="T96" fmla="*/ 48 w 339"/>
                  <a:gd name="T97" fmla="*/ 110 h 556"/>
                  <a:gd name="T98" fmla="*/ 48 w 339"/>
                  <a:gd name="T99" fmla="*/ 110 h 556"/>
                  <a:gd name="T100" fmla="*/ 39 w 339"/>
                  <a:gd name="T101" fmla="*/ 74 h 556"/>
                  <a:gd name="T102" fmla="*/ 31 w 339"/>
                  <a:gd name="T103" fmla="*/ 65 h 556"/>
                  <a:gd name="T104" fmla="*/ 12 w 339"/>
                  <a:gd name="T105" fmla="*/ 63 h 556"/>
                  <a:gd name="T106" fmla="*/ 6 w 339"/>
                  <a:gd name="T107" fmla="*/ 37 h 556"/>
                  <a:gd name="T108" fmla="*/ 6 w 339"/>
                  <a:gd name="T109" fmla="*/ 23 h 556"/>
                  <a:gd name="T110" fmla="*/ 0 w 339"/>
                  <a:gd name="T111" fmla="*/ 4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556">
                    <a:moveTo>
                      <a:pt x="336" y="556"/>
                    </a:moveTo>
                    <a:cubicBezTo>
                      <a:pt x="336" y="556"/>
                      <a:pt x="334" y="554"/>
                      <a:pt x="331" y="552"/>
                    </a:cubicBezTo>
                    <a:cubicBezTo>
                      <a:pt x="335" y="548"/>
                      <a:pt x="335" y="548"/>
                      <a:pt x="335" y="548"/>
                    </a:cubicBezTo>
                    <a:cubicBezTo>
                      <a:pt x="337" y="550"/>
                      <a:pt x="339" y="551"/>
                      <a:pt x="339" y="551"/>
                    </a:cubicBezTo>
                    <a:lnTo>
                      <a:pt x="336" y="556"/>
                    </a:lnTo>
                    <a:close/>
                    <a:moveTo>
                      <a:pt x="322" y="543"/>
                    </a:move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4" y="535"/>
                      <a:pt x="324" y="535"/>
                      <a:pt x="324" y="535"/>
                    </a:cubicBezTo>
                    <a:cubicBezTo>
                      <a:pt x="327" y="540"/>
                      <a:pt x="327" y="540"/>
                      <a:pt x="327" y="540"/>
                    </a:cubicBezTo>
                    <a:lnTo>
                      <a:pt x="322" y="543"/>
                    </a:lnTo>
                    <a:close/>
                    <a:moveTo>
                      <a:pt x="313" y="530"/>
                    </a:moveTo>
                    <a:cubicBezTo>
                      <a:pt x="312" y="529"/>
                      <a:pt x="312" y="529"/>
                      <a:pt x="312" y="529"/>
                    </a:cubicBezTo>
                    <a:cubicBezTo>
                      <a:pt x="311" y="529"/>
                      <a:pt x="310" y="528"/>
                      <a:pt x="309" y="527"/>
                    </a:cubicBezTo>
                    <a:cubicBezTo>
                      <a:pt x="311" y="521"/>
                      <a:pt x="311" y="521"/>
                      <a:pt x="311" y="521"/>
                    </a:cubicBezTo>
                    <a:cubicBezTo>
                      <a:pt x="312" y="522"/>
                      <a:pt x="312" y="522"/>
                      <a:pt x="313" y="523"/>
                    </a:cubicBezTo>
                    <a:cubicBezTo>
                      <a:pt x="314" y="523"/>
                      <a:pt x="315" y="524"/>
                      <a:pt x="315" y="524"/>
                    </a:cubicBezTo>
                    <a:cubicBezTo>
                      <a:pt x="316" y="525"/>
                      <a:pt x="316" y="525"/>
                      <a:pt x="316" y="525"/>
                    </a:cubicBezTo>
                    <a:lnTo>
                      <a:pt x="313" y="530"/>
                    </a:lnTo>
                    <a:close/>
                    <a:moveTo>
                      <a:pt x="299" y="518"/>
                    </a:moveTo>
                    <a:cubicBezTo>
                      <a:pt x="299" y="516"/>
                      <a:pt x="298" y="515"/>
                      <a:pt x="298" y="514"/>
                    </a:cubicBezTo>
                    <a:cubicBezTo>
                      <a:pt x="303" y="511"/>
                      <a:pt x="303" y="511"/>
                      <a:pt x="303" y="511"/>
                    </a:cubicBezTo>
                    <a:cubicBezTo>
                      <a:pt x="304" y="513"/>
                      <a:pt x="304" y="515"/>
                      <a:pt x="304" y="518"/>
                    </a:cubicBezTo>
                    <a:lnTo>
                      <a:pt x="299" y="518"/>
                    </a:lnTo>
                    <a:close/>
                    <a:moveTo>
                      <a:pt x="292" y="504"/>
                    </a:moveTo>
                    <a:cubicBezTo>
                      <a:pt x="291" y="502"/>
                      <a:pt x="291" y="500"/>
                      <a:pt x="290" y="497"/>
                    </a:cubicBezTo>
                    <a:cubicBezTo>
                      <a:pt x="296" y="496"/>
                      <a:pt x="296" y="496"/>
                      <a:pt x="296" y="496"/>
                    </a:cubicBezTo>
                    <a:cubicBezTo>
                      <a:pt x="296" y="498"/>
                      <a:pt x="297" y="500"/>
                      <a:pt x="298" y="501"/>
                    </a:cubicBezTo>
                    <a:lnTo>
                      <a:pt x="292" y="504"/>
                    </a:lnTo>
                    <a:close/>
                    <a:moveTo>
                      <a:pt x="292" y="487"/>
                    </a:moveTo>
                    <a:cubicBezTo>
                      <a:pt x="286" y="486"/>
                      <a:pt x="286" y="486"/>
                      <a:pt x="286" y="486"/>
                    </a:cubicBezTo>
                    <a:cubicBezTo>
                      <a:pt x="286" y="485"/>
                      <a:pt x="286" y="485"/>
                      <a:pt x="287" y="484"/>
                    </a:cubicBezTo>
                    <a:cubicBezTo>
                      <a:pt x="287" y="483"/>
                      <a:pt x="288" y="482"/>
                      <a:pt x="288" y="481"/>
                    </a:cubicBezTo>
                    <a:cubicBezTo>
                      <a:pt x="288" y="480"/>
                      <a:pt x="288" y="480"/>
                      <a:pt x="288" y="480"/>
                    </a:cubicBezTo>
                    <a:cubicBezTo>
                      <a:pt x="294" y="482"/>
                      <a:pt x="294" y="482"/>
                      <a:pt x="294" y="482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293" y="484"/>
                      <a:pt x="293" y="485"/>
                      <a:pt x="292" y="486"/>
                    </a:cubicBezTo>
                    <a:cubicBezTo>
                      <a:pt x="292" y="486"/>
                      <a:pt x="292" y="487"/>
                      <a:pt x="292" y="487"/>
                    </a:cubicBezTo>
                    <a:close/>
                    <a:moveTo>
                      <a:pt x="284" y="474"/>
                    </a:moveTo>
                    <a:cubicBezTo>
                      <a:pt x="282" y="472"/>
                      <a:pt x="281" y="470"/>
                      <a:pt x="280" y="469"/>
                    </a:cubicBezTo>
                    <a:cubicBezTo>
                      <a:pt x="285" y="466"/>
                      <a:pt x="285" y="466"/>
                      <a:pt x="285" y="466"/>
                    </a:cubicBezTo>
                    <a:cubicBezTo>
                      <a:pt x="286" y="467"/>
                      <a:pt x="287" y="468"/>
                      <a:pt x="288" y="470"/>
                    </a:cubicBezTo>
                    <a:lnTo>
                      <a:pt x="284" y="474"/>
                    </a:lnTo>
                    <a:close/>
                    <a:moveTo>
                      <a:pt x="94" y="464"/>
                    </a:moveTo>
                    <a:cubicBezTo>
                      <a:pt x="92" y="459"/>
                      <a:pt x="92" y="459"/>
                      <a:pt x="92" y="459"/>
                    </a:cubicBezTo>
                    <a:cubicBezTo>
                      <a:pt x="95" y="458"/>
                      <a:pt x="96" y="457"/>
                      <a:pt x="96" y="457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98" y="463"/>
                      <a:pt x="96" y="464"/>
                      <a:pt x="94" y="464"/>
                    </a:cubicBezTo>
                    <a:close/>
                    <a:moveTo>
                      <a:pt x="80" y="464"/>
                    </a:moveTo>
                    <a:cubicBezTo>
                      <a:pt x="79" y="463"/>
                      <a:pt x="78" y="461"/>
                      <a:pt x="78" y="460"/>
                    </a:cubicBezTo>
                    <a:cubicBezTo>
                      <a:pt x="77" y="460"/>
                      <a:pt x="77" y="459"/>
                      <a:pt x="77" y="459"/>
                    </a:cubicBezTo>
                    <a:cubicBezTo>
                      <a:pt x="81" y="455"/>
                      <a:pt x="81" y="455"/>
                      <a:pt x="81" y="455"/>
                    </a:cubicBezTo>
                    <a:cubicBezTo>
                      <a:pt x="82" y="456"/>
                      <a:pt x="82" y="457"/>
                      <a:pt x="83" y="458"/>
                    </a:cubicBezTo>
                    <a:cubicBezTo>
                      <a:pt x="83" y="458"/>
                      <a:pt x="84" y="459"/>
                      <a:pt x="84" y="460"/>
                    </a:cubicBezTo>
                    <a:lnTo>
                      <a:pt x="80" y="464"/>
                    </a:lnTo>
                    <a:close/>
                    <a:moveTo>
                      <a:pt x="111" y="458"/>
                    </a:moveTo>
                    <a:cubicBezTo>
                      <a:pt x="106" y="455"/>
                      <a:pt x="106" y="455"/>
                      <a:pt x="106" y="455"/>
                    </a:cubicBezTo>
                    <a:cubicBezTo>
                      <a:pt x="107" y="455"/>
                      <a:pt x="107" y="454"/>
                      <a:pt x="107" y="453"/>
                    </a:cubicBezTo>
                    <a:cubicBezTo>
                      <a:pt x="108" y="451"/>
                      <a:pt x="110" y="450"/>
                      <a:pt x="112" y="450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2" y="457"/>
                      <a:pt x="112" y="458"/>
                      <a:pt x="111" y="458"/>
                    </a:cubicBezTo>
                    <a:close/>
                    <a:moveTo>
                      <a:pt x="277" y="457"/>
                    </a:moveTo>
                    <a:cubicBezTo>
                      <a:pt x="276" y="456"/>
                      <a:pt x="276" y="456"/>
                      <a:pt x="275" y="455"/>
                    </a:cubicBezTo>
                    <a:cubicBezTo>
                      <a:pt x="275" y="454"/>
                      <a:pt x="274" y="453"/>
                      <a:pt x="274" y="453"/>
                    </a:cubicBezTo>
                    <a:cubicBezTo>
                      <a:pt x="279" y="450"/>
                      <a:pt x="279" y="450"/>
                      <a:pt x="279" y="450"/>
                    </a:cubicBezTo>
                    <a:cubicBezTo>
                      <a:pt x="279" y="450"/>
                      <a:pt x="279" y="451"/>
                      <a:pt x="280" y="451"/>
                    </a:cubicBezTo>
                    <a:cubicBezTo>
                      <a:pt x="281" y="452"/>
                      <a:pt x="281" y="453"/>
                      <a:pt x="282" y="455"/>
                    </a:cubicBezTo>
                    <a:lnTo>
                      <a:pt x="277" y="457"/>
                    </a:lnTo>
                    <a:close/>
                    <a:moveTo>
                      <a:pt x="192" y="457"/>
                    </a:moveTo>
                    <a:cubicBezTo>
                      <a:pt x="191" y="457"/>
                      <a:pt x="191" y="457"/>
                      <a:pt x="190" y="457"/>
                    </a:cubicBez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2" y="452"/>
                      <a:pt x="193" y="451"/>
                      <a:pt x="193" y="451"/>
                    </a:cubicBezTo>
                    <a:cubicBezTo>
                      <a:pt x="198" y="453"/>
                      <a:pt x="198" y="453"/>
                      <a:pt x="198" y="453"/>
                    </a:cubicBezTo>
                    <a:cubicBezTo>
                      <a:pt x="198" y="454"/>
                      <a:pt x="198" y="454"/>
                      <a:pt x="197" y="455"/>
                    </a:cubicBezTo>
                    <a:cubicBezTo>
                      <a:pt x="196" y="457"/>
                      <a:pt x="194" y="457"/>
                      <a:pt x="192" y="457"/>
                    </a:cubicBezTo>
                    <a:close/>
                    <a:moveTo>
                      <a:pt x="119" y="455"/>
                    </a:moveTo>
                    <a:cubicBezTo>
                      <a:pt x="119" y="455"/>
                      <a:pt x="119" y="454"/>
                      <a:pt x="119" y="454"/>
                    </a:cubicBezTo>
                    <a:cubicBezTo>
                      <a:pt x="119" y="453"/>
                      <a:pt x="119" y="453"/>
                      <a:pt x="119" y="452"/>
                    </a:cubicBezTo>
                    <a:cubicBezTo>
                      <a:pt x="119" y="451"/>
                      <a:pt x="119" y="450"/>
                      <a:pt x="119" y="449"/>
                    </a:cubicBezTo>
                    <a:cubicBezTo>
                      <a:pt x="125" y="450"/>
                      <a:pt x="125" y="450"/>
                      <a:pt x="125" y="450"/>
                    </a:cubicBezTo>
                    <a:cubicBezTo>
                      <a:pt x="125" y="450"/>
                      <a:pt x="125" y="451"/>
                      <a:pt x="125" y="452"/>
                    </a:cubicBezTo>
                    <a:cubicBezTo>
                      <a:pt x="125" y="452"/>
                      <a:pt x="125" y="453"/>
                      <a:pt x="125" y="454"/>
                    </a:cubicBezTo>
                    <a:cubicBezTo>
                      <a:pt x="125" y="454"/>
                      <a:pt x="125" y="455"/>
                      <a:pt x="125" y="455"/>
                    </a:cubicBezTo>
                    <a:lnTo>
                      <a:pt x="119" y="455"/>
                    </a:lnTo>
                    <a:close/>
                    <a:moveTo>
                      <a:pt x="69" y="455"/>
                    </a:moveTo>
                    <a:cubicBezTo>
                      <a:pt x="68" y="454"/>
                      <a:pt x="68" y="454"/>
                      <a:pt x="67" y="454"/>
                    </a:cubicBezTo>
                    <a:cubicBezTo>
                      <a:pt x="66" y="454"/>
                      <a:pt x="66" y="454"/>
                      <a:pt x="65" y="454"/>
                    </a:cubicBezTo>
                    <a:cubicBezTo>
                      <a:pt x="63" y="454"/>
                      <a:pt x="62" y="452"/>
                      <a:pt x="62" y="451"/>
                    </a:cubicBezTo>
                    <a:cubicBezTo>
                      <a:pt x="62" y="450"/>
                      <a:pt x="62" y="449"/>
                      <a:pt x="62" y="449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49"/>
                      <a:pt x="67" y="448"/>
                      <a:pt x="66" y="448"/>
                    </a:cubicBezTo>
                    <a:cubicBezTo>
                      <a:pt x="67" y="448"/>
                      <a:pt x="67" y="448"/>
                      <a:pt x="67" y="449"/>
                    </a:cubicBezTo>
                    <a:cubicBezTo>
                      <a:pt x="69" y="449"/>
                      <a:pt x="70" y="449"/>
                      <a:pt x="71" y="449"/>
                    </a:cubicBezTo>
                    <a:lnTo>
                      <a:pt x="69" y="455"/>
                    </a:lnTo>
                    <a:close/>
                    <a:moveTo>
                      <a:pt x="179" y="451"/>
                    </a:moveTo>
                    <a:cubicBezTo>
                      <a:pt x="177" y="450"/>
                      <a:pt x="175" y="449"/>
                      <a:pt x="174" y="447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0" y="445"/>
                      <a:pt x="181" y="446"/>
                      <a:pt x="182" y="447"/>
                    </a:cubicBezTo>
                    <a:lnTo>
                      <a:pt x="179" y="451"/>
                    </a:lnTo>
                    <a:close/>
                    <a:moveTo>
                      <a:pt x="254" y="447"/>
                    </a:moveTo>
                    <a:cubicBezTo>
                      <a:pt x="253" y="447"/>
                      <a:pt x="251" y="447"/>
                      <a:pt x="250" y="446"/>
                    </a:cubicBezTo>
                    <a:cubicBezTo>
                      <a:pt x="255" y="442"/>
                      <a:pt x="255" y="442"/>
                      <a:pt x="255" y="442"/>
                    </a:cubicBezTo>
                    <a:cubicBezTo>
                      <a:pt x="254" y="441"/>
                      <a:pt x="255" y="441"/>
                      <a:pt x="255" y="441"/>
                    </a:cubicBezTo>
                    <a:cubicBezTo>
                      <a:pt x="255" y="441"/>
                      <a:pt x="256" y="441"/>
                      <a:pt x="257" y="441"/>
                    </a:cubicBezTo>
                    <a:cubicBezTo>
                      <a:pt x="259" y="446"/>
                      <a:pt x="259" y="446"/>
                      <a:pt x="259" y="446"/>
                    </a:cubicBezTo>
                    <a:cubicBezTo>
                      <a:pt x="258" y="447"/>
                      <a:pt x="257" y="447"/>
                      <a:pt x="256" y="447"/>
                    </a:cubicBezTo>
                    <a:cubicBezTo>
                      <a:pt x="256" y="447"/>
                      <a:pt x="255" y="447"/>
                      <a:pt x="254" y="447"/>
                    </a:cubicBezTo>
                    <a:close/>
                    <a:moveTo>
                      <a:pt x="136" y="447"/>
                    </a:moveTo>
                    <a:cubicBezTo>
                      <a:pt x="134" y="447"/>
                      <a:pt x="132" y="446"/>
                      <a:pt x="130" y="446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32" y="441"/>
                      <a:pt x="134" y="441"/>
                      <a:pt x="137" y="441"/>
                    </a:cubicBezTo>
                    <a:lnTo>
                      <a:pt x="136" y="447"/>
                    </a:lnTo>
                    <a:close/>
                    <a:moveTo>
                      <a:pt x="149" y="445"/>
                    </a:moveTo>
                    <a:cubicBezTo>
                      <a:pt x="145" y="440"/>
                      <a:pt x="145" y="440"/>
                      <a:pt x="145" y="440"/>
                    </a:cubicBezTo>
                    <a:cubicBezTo>
                      <a:pt x="146" y="440"/>
                      <a:pt x="146" y="440"/>
                      <a:pt x="146" y="440"/>
                    </a:cubicBezTo>
                    <a:cubicBezTo>
                      <a:pt x="146" y="439"/>
                      <a:pt x="147" y="438"/>
                      <a:pt x="148" y="438"/>
                    </a:cubicBezTo>
                    <a:cubicBezTo>
                      <a:pt x="149" y="437"/>
                      <a:pt x="150" y="437"/>
                      <a:pt x="150" y="436"/>
                    </a:cubicBezTo>
                    <a:cubicBezTo>
                      <a:pt x="153" y="442"/>
                      <a:pt x="153" y="442"/>
                      <a:pt x="153" y="442"/>
                    </a:cubicBezTo>
                    <a:cubicBezTo>
                      <a:pt x="153" y="442"/>
                      <a:pt x="152" y="442"/>
                      <a:pt x="152" y="442"/>
                    </a:cubicBezTo>
                    <a:cubicBezTo>
                      <a:pt x="151" y="443"/>
                      <a:pt x="150" y="444"/>
                      <a:pt x="149" y="444"/>
                    </a:cubicBezTo>
                    <a:lnTo>
                      <a:pt x="149" y="445"/>
                    </a:lnTo>
                    <a:close/>
                    <a:moveTo>
                      <a:pt x="75" y="444"/>
                    </a:moveTo>
                    <a:cubicBezTo>
                      <a:pt x="72" y="440"/>
                      <a:pt x="72" y="440"/>
                      <a:pt x="72" y="440"/>
                    </a:cubicBezTo>
                    <a:cubicBezTo>
                      <a:pt x="73" y="439"/>
                      <a:pt x="74" y="438"/>
                      <a:pt x="76" y="436"/>
                    </a:cubicBezTo>
                    <a:cubicBezTo>
                      <a:pt x="80" y="440"/>
                      <a:pt x="80" y="440"/>
                      <a:pt x="80" y="440"/>
                    </a:cubicBezTo>
                    <a:cubicBezTo>
                      <a:pt x="78" y="442"/>
                      <a:pt x="77" y="443"/>
                      <a:pt x="75" y="444"/>
                    </a:cubicBezTo>
                    <a:close/>
                    <a:moveTo>
                      <a:pt x="186" y="444"/>
                    </a:moveTo>
                    <a:cubicBezTo>
                      <a:pt x="186" y="443"/>
                      <a:pt x="186" y="442"/>
                      <a:pt x="186" y="441"/>
                    </a:cubicBezTo>
                    <a:cubicBezTo>
                      <a:pt x="186" y="440"/>
                      <a:pt x="186" y="438"/>
                      <a:pt x="186" y="437"/>
                    </a:cubicBezTo>
                    <a:cubicBezTo>
                      <a:pt x="192" y="438"/>
                      <a:pt x="192" y="438"/>
                      <a:pt x="192" y="438"/>
                    </a:cubicBezTo>
                    <a:cubicBezTo>
                      <a:pt x="192" y="439"/>
                      <a:pt x="192" y="440"/>
                      <a:pt x="192" y="441"/>
                    </a:cubicBezTo>
                    <a:cubicBezTo>
                      <a:pt x="192" y="442"/>
                      <a:pt x="192" y="442"/>
                      <a:pt x="192" y="443"/>
                    </a:cubicBezTo>
                    <a:lnTo>
                      <a:pt x="186" y="444"/>
                    </a:lnTo>
                    <a:close/>
                    <a:moveTo>
                      <a:pt x="270" y="442"/>
                    </a:moveTo>
                    <a:cubicBezTo>
                      <a:pt x="268" y="437"/>
                      <a:pt x="268" y="437"/>
                      <a:pt x="268" y="437"/>
                    </a:cubicBezTo>
                    <a:cubicBezTo>
                      <a:pt x="272" y="435"/>
                      <a:pt x="275" y="436"/>
                      <a:pt x="277" y="439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1" y="442"/>
                      <a:pt x="270" y="442"/>
                    </a:cubicBezTo>
                    <a:close/>
                    <a:moveTo>
                      <a:pt x="167" y="439"/>
                    </a:moveTo>
                    <a:cubicBezTo>
                      <a:pt x="166" y="438"/>
                      <a:pt x="164" y="438"/>
                      <a:pt x="164" y="438"/>
                    </a:cubicBezTo>
                    <a:cubicBezTo>
                      <a:pt x="163" y="438"/>
                      <a:pt x="163" y="438"/>
                      <a:pt x="163" y="438"/>
                    </a:cubicBezTo>
                    <a:cubicBezTo>
                      <a:pt x="162" y="432"/>
                      <a:pt x="162" y="432"/>
                      <a:pt x="162" y="432"/>
                    </a:cubicBezTo>
                    <a:cubicBezTo>
                      <a:pt x="163" y="432"/>
                      <a:pt x="163" y="432"/>
                      <a:pt x="164" y="432"/>
                    </a:cubicBezTo>
                    <a:cubicBezTo>
                      <a:pt x="165" y="432"/>
                      <a:pt x="168" y="433"/>
                      <a:pt x="170" y="434"/>
                    </a:cubicBezTo>
                    <a:lnTo>
                      <a:pt x="167" y="439"/>
                    </a:lnTo>
                    <a:close/>
                    <a:moveTo>
                      <a:pt x="246" y="436"/>
                    </a:moveTo>
                    <a:cubicBezTo>
                      <a:pt x="246" y="436"/>
                      <a:pt x="245" y="436"/>
                      <a:pt x="245" y="435"/>
                    </a:cubicBezTo>
                    <a:cubicBezTo>
                      <a:pt x="244" y="435"/>
                      <a:pt x="242" y="434"/>
                      <a:pt x="241" y="433"/>
                    </a:cubicBezTo>
                    <a:cubicBezTo>
                      <a:pt x="244" y="429"/>
                      <a:pt x="244" y="429"/>
                      <a:pt x="244" y="429"/>
                    </a:cubicBezTo>
                    <a:cubicBezTo>
                      <a:pt x="245" y="429"/>
                      <a:pt x="246" y="429"/>
                      <a:pt x="246" y="430"/>
                    </a:cubicBezTo>
                    <a:cubicBezTo>
                      <a:pt x="247" y="430"/>
                      <a:pt x="248" y="430"/>
                      <a:pt x="249" y="431"/>
                    </a:cubicBezTo>
                    <a:lnTo>
                      <a:pt x="246" y="436"/>
                    </a:lnTo>
                    <a:close/>
                    <a:moveTo>
                      <a:pt x="223" y="429"/>
                    </a:moveTo>
                    <a:cubicBezTo>
                      <a:pt x="222" y="423"/>
                      <a:pt x="222" y="423"/>
                      <a:pt x="222" y="423"/>
                    </a:cubicBezTo>
                    <a:cubicBezTo>
                      <a:pt x="223" y="423"/>
                      <a:pt x="223" y="423"/>
                      <a:pt x="223" y="423"/>
                    </a:cubicBezTo>
                    <a:cubicBezTo>
                      <a:pt x="226" y="422"/>
                      <a:pt x="228" y="422"/>
                      <a:pt x="230" y="423"/>
                    </a:cubicBezTo>
                    <a:cubicBezTo>
                      <a:pt x="227" y="429"/>
                      <a:pt x="227" y="429"/>
                      <a:pt x="227" y="429"/>
                    </a:cubicBezTo>
                    <a:cubicBezTo>
                      <a:pt x="227" y="428"/>
                      <a:pt x="226" y="428"/>
                      <a:pt x="224" y="428"/>
                    </a:cubicBezTo>
                    <a:lnTo>
                      <a:pt x="223" y="429"/>
                    </a:lnTo>
                    <a:close/>
                    <a:moveTo>
                      <a:pt x="78" y="428"/>
                    </a:moveTo>
                    <a:cubicBezTo>
                      <a:pt x="78" y="427"/>
                      <a:pt x="78" y="426"/>
                      <a:pt x="78" y="425"/>
                    </a:cubicBezTo>
                    <a:cubicBezTo>
                      <a:pt x="78" y="423"/>
                      <a:pt x="78" y="422"/>
                      <a:pt x="78" y="421"/>
                    </a:cubicBezTo>
                    <a:cubicBezTo>
                      <a:pt x="84" y="423"/>
                      <a:pt x="84" y="423"/>
                      <a:pt x="84" y="423"/>
                    </a:cubicBezTo>
                    <a:cubicBezTo>
                      <a:pt x="84" y="423"/>
                      <a:pt x="84" y="424"/>
                      <a:pt x="84" y="425"/>
                    </a:cubicBezTo>
                    <a:cubicBezTo>
                      <a:pt x="84" y="426"/>
                      <a:pt x="84" y="426"/>
                      <a:pt x="84" y="427"/>
                    </a:cubicBezTo>
                    <a:lnTo>
                      <a:pt x="78" y="428"/>
                    </a:lnTo>
                    <a:close/>
                    <a:moveTo>
                      <a:pt x="195" y="428"/>
                    </a:moveTo>
                    <a:cubicBezTo>
                      <a:pt x="190" y="425"/>
                      <a:pt x="190" y="425"/>
                      <a:pt x="190" y="425"/>
                    </a:cubicBezTo>
                    <a:cubicBezTo>
                      <a:pt x="191" y="423"/>
                      <a:pt x="193" y="421"/>
                      <a:pt x="195" y="420"/>
                    </a:cubicBezTo>
                    <a:cubicBezTo>
                      <a:pt x="198" y="425"/>
                      <a:pt x="198" y="425"/>
                      <a:pt x="198" y="425"/>
                    </a:cubicBezTo>
                    <a:cubicBezTo>
                      <a:pt x="197" y="426"/>
                      <a:pt x="196" y="427"/>
                      <a:pt x="195" y="428"/>
                    </a:cubicBezTo>
                    <a:close/>
                    <a:moveTo>
                      <a:pt x="240" y="428"/>
                    </a:moveTo>
                    <a:cubicBezTo>
                      <a:pt x="235" y="424"/>
                      <a:pt x="235" y="424"/>
                      <a:pt x="235" y="424"/>
                    </a:cubicBezTo>
                    <a:cubicBezTo>
                      <a:pt x="235" y="424"/>
                      <a:pt x="236" y="423"/>
                      <a:pt x="237" y="422"/>
                    </a:cubicBezTo>
                    <a:cubicBezTo>
                      <a:pt x="237" y="420"/>
                      <a:pt x="238" y="419"/>
                      <a:pt x="240" y="419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5"/>
                    </a:cubicBezTo>
                    <a:cubicBezTo>
                      <a:pt x="241" y="426"/>
                      <a:pt x="240" y="427"/>
                      <a:pt x="240" y="428"/>
                    </a:cubicBezTo>
                    <a:close/>
                    <a:moveTo>
                      <a:pt x="210" y="424"/>
                    </a:moveTo>
                    <a:cubicBezTo>
                      <a:pt x="209" y="423"/>
                      <a:pt x="208" y="422"/>
                      <a:pt x="207" y="422"/>
                    </a:cubicBezTo>
                    <a:cubicBezTo>
                      <a:pt x="208" y="416"/>
                      <a:pt x="208" y="416"/>
                      <a:pt x="208" y="416"/>
                    </a:cubicBezTo>
                    <a:cubicBezTo>
                      <a:pt x="210" y="417"/>
                      <a:pt x="212" y="418"/>
                      <a:pt x="214" y="419"/>
                    </a:cubicBezTo>
                    <a:lnTo>
                      <a:pt x="210" y="424"/>
                    </a:lnTo>
                    <a:close/>
                    <a:moveTo>
                      <a:pt x="93" y="417"/>
                    </a:moveTo>
                    <a:cubicBezTo>
                      <a:pt x="90" y="416"/>
                      <a:pt x="90" y="416"/>
                      <a:pt x="90" y="416"/>
                    </a:cubicBezTo>
                    <a:cubicBezTo>
                      <a:pt x="88" y="414"/>
                      <a:pt x="88" y="414"/>
                      <a:pt x="88" y="414"/>
                    </a:cubicBezTo>
                    <a:cubicBezTo>
                      <a:pt x="88" y="413"/>
                      <a:pt x="88" y="413"/>
                      <a:pt x="88" y="413"/>
                    </a:cubicBezTo>
                    <a:cubicBezTo>
                      <a:pt x="89" y="412"/>
                      <a:pt x="91" y="411"/>
                      <a:pt x="94" y="410"/>
                    </a:cubicBezTo>
                    <a:cubicBezTo>
                      <a:pt x="96" y="415"/>
                      <a:pt x="96" y="415"/>
                      <a:pt x="96" y="415"/>
                    </a:cubicBezTo>
                    <a:cubicBezTo>
                      <a:pt x="94" y="416"/>
                      <a:pt x="93" y="416"/>
                      <a:pt x="93" y="417"/>
                    </a:cubicBezTo>
                    <a:close/>
                    <a:moveTo>
                      <a:pt x="107" y="407"/>
                    </a:moveTo>
                    <a:cubicBezTo>
                      <a:pt x="102" y="406"/>
                      <a:pt x="102" y="406"/>
                      <a:pt x="102" y="406"/>
                    </a:cubicBezTo>
                    <a:cubicBezTo>
                      <a:pt x="102" y="405"/>
                      <a:pt x="102" y="404"/>
                      <a:pt x="102" y="403"/>
                    </a:cubicBezTo>
                    <a:cubicBezTo>
                      <a:pt x="102" y="402"/>
                      <a:pt x="102" y="401"/>
                      <a:pt x="102" y="400"/>
                    </a:cubicBezTo>
                    <a:cubicBezTo>
                      <a:pt x="108" y="401"/>
                      <a:pt x="108" y="401"/>
                      <a:pt x="108" y="401"/>
                    </a:cubicBezTo>
                    <a:cubicBezTo>
                      <a:pt x="108" y="402"/>
                      <a:pt x="108" y="403"/>
                      <a:pt x="108" y="403"/>
                    </a:cubicBezTo>
                    <a:cubicBezTo>
                      <a:pt x="108" y="405"/>
                      <a:pt x="108" y="406"/>
                      <a:pt x="107" y="407"/>
                    </a:cubicBezTo>
                    <a:close/>
                    <a:moveTo>
                      <a:pt x="55" y="397"/>
                    </a:moveTo>
                    <a:cubicBezTo>
                      <a:pt x="53" y="392"/>
                      <a:pt x="53" y="392"/>
                      <a:pt x="53" y="392"/>
                    </a:cubicBezTo>
                    <a:cubicBezTo>
                      <a:pt x="54" y="391"/>
                      <a:pt x="54" y="391"/>
                      <a:pt x="55" y="390"/>
                    </a:cubicBezTo>
                    <a:cubicBezTo>
                      <a:pt x="55" y="389"/>
                      <a:pt x="56" y="389"/>
                      <a:pt x="57" y="388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59" y="395"/>
                      <a:pt x="57" y="396"/>
                      <a:pt x="55" y="397"/>
                    </a:cubicBezTo>
                    <a:close/>
                    <a:moveTo>
                      <a:pt x="74" y="394"/>
                    </a:moveTo>
                    <a:cubicBezTo>
                      <a:pt x="74" y="394"/>
                      <a:pt x="73" y="394"/>
                      <a:pt x="73" y="394"/>
                    </a:cubicBezTo>
                    <a:cubicBezTo>
                      <a:pt x="73" y="394"/>
                      <a:pt x="72" y="394"/>
                      <a:pt x="71" y="394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70" y="387"/>
                      <a:pt x="70" y="387"/>
                      <a:pt x="70" y="387"/>
                    </a:cubicBezTo>
                    <a:cubicBezTo>
                      <a:pt x="74" y="388"/>
                      <a:pt x="74" y="388"/>
                      <a:pt x="74" y="388"/>
                    </a:cubicBezTo>
                    <a:cubicBezTo>
                      <a:pt x="74" y="388"/>
                      <a:pt x="75" y="388"/>
                      <a:pt x="75" y="388"/>
                    </a:cubicBezTo>
                    <a:cubicBezTo>
                      <a:pt x="76" y="394"/>
                      <a:pt x="76" y="394"/>
                      <a:pt x="76" y="394"/>
                    </a:cubicBezTo>
                    <a:cubicBezTo>
                      <a:pt x="76" y="394"/>
                      <a:pt x="75" y="394"/>
                      <a:pt x="74" y="394"/>
                    </a:cubicBezTo>
                    <a:close/>
                    <a:moveTo>
                      <a:pt x="102" y="392"/>
                    </a:moveTo>
                    <a:cubicBezTo>
                      <a:pt x="101" y="391"/>
                      <a:pt x="99" y="390"/>
                      <a:pt x="98" y="388"/>
                    </a:cubicBezTo>
                    <a:cubicBezTo>
                      <a:pt x="101" y="384"/>
                      <a:pt x="101" y="384"/>
                      <a:pt x="101" y="384"/>
                    </a:cubicBezTo>
                    <a:cubicBezTo>
                      <a:pt x="103" y="385"/>
                      <a:pt x="104" y="386"/>
                      <a:pt x="106" y="388"/>
                    </a:cubicBezTo>
                    <a:lnTo>
                      <a:pt x="102" y="392"/>
                    </a:lnTo>
                    <a:close/>
                    <a:moveTo>
                      <a:pt x="47" y="388"/>
                    </a:moveTo>
                    <a:cubicBezTo>
                      <a:pt x="46" y="387"/>
                      <a:pt x="46" y="387"/>
                      <a:pt x="46" y="386"/>
                    </a:cubicBezTo>
                    <a:cubicBezTo>
                      <a:pt x="45" y="385"/>
                      <a:pt x="44" y="384"/>
                      <a:pt x="43" y="383"/>
                    </a:cubicBezTo>
                    <a:cubicBezTo>
                      <a:pt x="49" y="381"/>
                      <a:pt x="49" y="381"/>
                      <a:pt x="49" y="381"/>
                    </a:cubicBezTo>
                    <a:cubicBezTo>
                      <a:pt x="49" y="381"/>
                      <a:pt x="49" y="382"/>
                      <a:pt x="50" y="383"/>
                    </a:cubicBezTo>
                    <a:cubicBezTo>
                      <a:pt x="51" y="384"/>
                      <a:pt x="51" y="384"/>
                      <a:pt x="52" y="385"/>
                    </a:cubicBezTo>
                    <a:lnTo>
                      <a:pt x="47" y="388"/>
                    </a:lnTo>
                    <a:close/>
                    <a:moveTo>
                      <a:pt x="87" y="385"/>
                    </a:moveTo>
                    <a:cubicBezTo>
                      <a:pt x="82" y="382"/>
                      <a:pt x="82" y="382"/>
                      <a:pt x="82" y="382"/>
                    </a:cubicBezTo>
                    <a:cubicBezTo>
                      <a:pt x="82" y="382"/>
                      <a:pt x="82" y="382"/>
                      <a:pt x="82" y="382"/>
                    </a:cubicBezTo>
                    <a:cubicBezTo>
                      <a:pt x="84" y="379"/>
                      <a:pt x="86" y="378"/>
                      <a:pt x="88" y="378"/>
                    </a:cubicBezTo>
                    <a:cubicBezTo>
                      <a:pt x="89" y="378"/>
                      <a:pt x="89" y="378"/>
                      <a:pt x="90" y="378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7" y="385"/>
                    </a:cubicBezTo>
                    <a:close/>
                    <a:moveTo>
                      <a:pt x="42" y="371"/>
                    </a:moveTo>
                    <a:cubicBezTo>
                      <a:pt x="42" y="369"/>
                      <a:pt x="41" y="368"/>
                      <a:pt x="41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46" y="363"/>
                      <a:pt x="46" y="363"/>
                      <a:pt x="46" y="36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47" y="366"/>
                      <a:pt x="47" y="367"/>
                      <a:pt x="48" y="369"/>
                    </a:cubicBezTo>
                    <a:lnTo>
                      <a:pt x="42" y="371"/>
                    </a:lnTo>
                    <a:close/>
                    <a:moveTo>
                      <a:pt x="44" y="354"/>
                    </a:moveTo>
                    <a:cubicBezTo>
                      <a:pt x="38" y="353"/>
                      <a:pt x="38" y="353"/>
                      <a:pt x="38" y="353"/>
                    </a:cubicBezTo>
                    <a:cubicBezTo>
                      <a:pt x="38" y="352"/>
                      <a:pt x="39" y="351"/>
                      <a:pt x="39" y="350"/>
                    </a:cubicBezTo>
                    <a:cubicBezTo>
                      <a:pt x="40" y="349"/>
                      <a:pt x="40" y="348"/>
                      <a:pt x="40" y="347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45" y="350"/>
                      <a:pt x="45" y="351"/>
                      <a:pt x="44" y="352"/>
                    </a:cubicBezTo>
                    <a:cubicBezTo>
                      <a:pt x="44" y="353"/>
                      <a:pt x="44" y="353"/>
                      <a:pt x="44" y="354"/>
                    </a:cubicBezTo>
                    <a:close/>
                    <a:moveTo>
                      <a:pt x="49" y="337"/>
                    </a:moveTo>
                    <a:cubicBezTo>
                      <a:pt x="43" y="336"/>
                      <a:pt x="43" y="336"/>
                      <a:pt x="43" y="336"/>
                    </a:cubicBezTo>
                    <a:cubicBezTo>
                      <a:pt x="43" y="335"/>
                      <a:pt x="43" y="335"/>
                      <a:pt x="43" y="334"/>
                    </a:cubicBezTo>
                    <a:cubicBezTo>
                      <a:pt x="44" y="332"/>
                      <a:pt x="44" y="331"/>
                      <a:pt x="45" y="330"/>
                    </a:cubicBezTo>
                    <a:cubicBezTo>
                      <a:pt x="50" y="332"/>
                      <a:pt x="50" y="332"/>
                      <a:pt x="50" y="332"/>
                    </a:cubicBezTo>
                    <a:cubicBezTo>
                      <a:pt x="50" y="333"/>
                      <a:pt x="49" y="334"/>
                      <a:pt x="49" y="335"/>
                    </a:cubicBezTo>
                    <a:cubicBezTo>
                      <a:pt x="49" y="336"/>
                      <a:pt x="49" y="336"/>
                      <a:pt x="49" y="337"/>
                    </a:cubicBezTo>
                    <a:close/>
                    <a:moveTo>
                      <a:pt x="56" y="325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18"/>
                      <a:pt x="57" y="318"/>
                      <a:pt x="58" y="317"/>
                    </a:cubicBezTo>
                    <a:cubicBezTo>
                      <a:pt x="62" y="321"/>
                      <a:pt x="62" y="321"/>
                      <a:pt x="62" y="321"/>
                    </a:cubicBezTo>
                    <a:cubicBezTo>
                      <a:pt x="61" y="322"/>
                      <a:pt x="59" y="323"/>
                      <a:pt x="57" y="324"/>
                    </a:cubicBezTo>
                    <a:lnTo>
                      <a:pt x="56" y="325"/>
                    </a:lnTo>
                    <a:close/>
                    <a:moveTo>
                      <a:pt x="51" y="318"/>
                    </a:moveTo>
                    <a:cubicBezTo>
                      <a:pt x="49" y="313"/>
                      <a:pt x="49" y="313"/>
                      <a:pt x="49" y="313"/>
                    </a:cubicBezTo>
                    <a:cubicBezTo>
                      <a:pt x="50" y="312"/>
                      <a:pt x="50" y="312"/>
                      <a:pt x="50" y="312"/>
                    </a:cubicBezTo>
                    <a:cubicBezTo>
                      <a:pt x="51" y="312"/>
                      <a:pt x="52" y="311"/>
                      <a:pt x="53" y="311"/>
                    </a:cubicBezTo>
                    <a:cubicBezTo>
                      <a:pt x="54" y="311"/>
                      <a:pt x="54" y="311"/>
                      <a:pt x="55" y="310"/>
                    </a:cubicBezTo>
                    <a:cubicBezTo>
                      <a:pt x="56" y="316"/>
                      <a:pt x="56" y="316"/>
                      <a:pt x="56" y="316"/>
                    </a:cubicBezTo>
                    <a:cubicBezTo>
                      <a:pt x="56" y="316"/>
                      <a:pt x="56" y="316"/>
                      <a:pt x="55" y="316"/>
                    </a:cubicBezTo>
                    <a:cubicBezTo>
                      <a:pt x="54" y="317"/>
                      <a:pt x="53" y="317"/>
                      <a:pt x="52" y="318"/>
                    </a:cubicBezTo>
                    <a:lnTo>
                      <a:pt x="51" y="318"/>
                    </a:lnTo>
                    <a:close/>
                    <a:moveTo>
                      <a:pt x="45" y="313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09"/>
                      <a:pt x="42" y="308"/>
                      <a:pt x="43" y="307"/>
                    </a:cubicBezTo>
                    <a:cubicBezTo>
                      <a:pt x="44" y="307"/>
                      <a:pt x="44" y="307"/>
                      <a:pt x="45" y="306"/>
                    </a:cubicBezTo>
                    <a:cubicBezTo>
                      <a:pt x="49" y="310"/>
                      <a:pt x="49" y="310"/>
                      <a:pt x="49" y="310"/>
                    </a:cubicBezTo>
                    <a:cubicBezTo>
                      <a:pt x="48" y="311"/>
                      <a:pt x="47" y="312"/>
                      <a:pt x="47" y="312"/>
                    </a:cubicBezTo>
                    <a:cubicBezTo>
                      <a:pt x="46" y="313"/>
                      <a:pt x="45" y="313"/>
                      <a:pt x="45" y="313"/>
                    </a:cubicBezTo>
                    <a:close/>
                    <a:moveTo>
                      <a:pt x="51" y="297"/>
                    </a:moveTo>
                    <a:cubicBezTo>
                      <a:pt x="45" y="296"/>
                      <a:pt x="45" y="296"/>
                      <a:pt x="45" y="296"/>
                    </a:cubicBezTo>
                    <a:cubicBezTo>
                      <a:pt x="45" y="295"/>
                      <a:pt x="46" y="294"/>
                      <a:pt x="47" y="293"/>
                    </a:cubicBezTo>
                    <a:cubicBezTo>
                      <a:pt x="47" y="292"/>
                      <a:pt x="47" y="292"/>
                      <a:pt x="48" y="291"/>
                    </a:cubicBezTo>
                    <a:cubicBezTo>
                      <a:pt x="48" y="291"/>
                      <a:pt x="48" y="291"/>
                      <a:pt x="49" y="290"/>
                    </a:cubicBezTo>
                    <a:cubicBezTo>
                      <a:pt x="53" y="294"/>
                      <a:pt x="53" y="294"/>
                      <a:pt x="53" y="294"/>
                    </a:cubicBezTo>
                    <a:cubicBezTo>
                      <a:pt x="53" y="294"/>
                      <a:pt x="52" y="295"/>
                      <a:pt x="52" y="295"/>
                    </a:cubicBezTo>
                    <a:cubicBezTo>
                      <a:pt x="52" y="296"/>
                      <a:pt x="51" y="296"/>
                      <a:pt x="51" y="296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51" y="296"/>
                      <a:pt x="51" y="297"/>
                      <a:pt x="51" y="297"/>
                    </a:cubicBezTo>
                    <a:close/>
                    <a:moveTo>
                      <a:pt x="48" y="283"/>
                    </a:moveTo>
                    <a:cubicBezTo>
                      <a:pt x="48" y="283"/>
                      <a:pt x="47" y="283"/>
                      <a:pt x="46" y="283"/>
                    </a:cubicBezTo>
                    <a:cubicBezTo>
                      <a:pt x="46" y="283"/>
                      <a:pt x="45" y="282"/>
                      <a:pt x="44" y="282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77"/>
                      <a:pt x="47" y="277"/>
                      <a:pt x="48" y="277"/>
                    </a:cubicBezTo>
                    <a:cubicBezTo>
                      <a:pt x="49" y="277"/>
                      <a:pt x="51" y="278"/>
                      <a:pt x="52" y="279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lose/>
                    <a:moveTo>
                      <a:pt x="31" y="279"/>
                    </a:moveTo>
                    <a:cubicBezTo>
                      <a:pt x="29" y="277"/>
                      <a:pt x="28" y="275"/>
                      <a:pt x="27" y="272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4"/>
                    </a:cubicBezTo>
                    <a:lnTo>
                      <a:pt x="31" y="279"/>
                    </a:lnTo>
                    <a:close/>
                    <a:moveTo>
                      <a:pt x="34" y="261"/>
                    </a:move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8"/>
                      <a:pt x="30" y="257"/>
                      <a:pt x="30" y="255"/>
                    </a:cubicBezTo>
                    <a:cubicBezTo>
                      <a:pt x="31" y="255"/>
                      <a:pt x="31" y="255"/>
                      <a:pt x="31" y="255"/>
                    </a:cubicBezTo>
                    <a:cubicBezTo>
                      <a:pt x="31" y="254"/>
                      <a:pt x="31" y="254"/>
                      <a:pt x="31" y="253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5" y="259"/>
                      <a:pt x="35" y="260"/>
                      <a:pt x="34" y="261"/>
                    </a:cubicBezTo>
                    <a:close/>
                    <a:moveTo>
                      <a:pt x="30" y="245"/>
                    </a:moveTo>
                    <a:cubicBezTo>
                      <a:pt x="30" y="245"/>
                      <a:pt x="30" y="244"/>
                      <a:pt x="29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8" y="242"/>
                      <a:pt x="27" y="241"/>
                      <a:pt x="27" y="241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2" y="238"/>
                      <a:pt x="32" y="238"/>
                      <a:pt x="33" y="239"/>
                    </a:cubicBezTo>
                    <a:cubicBezTo>
                      <a:pt x="34" y="240"/>
                      <a:pt x="34" y="240"/>
                      <a:pt x="34" y="240"/>
                    </a:cubicBezTo>
                    <a:cubicBezTo>
                      <a:pt x="34" y="241"/>
                      <a:pt x="35" y="241"/>
                      <a:pt x="35" y="242"/>
                    </a:cubicBezTo>
                    <a:lnTo>
                      <a:pt x="30" y="245"/>
                    </a:lnTo>
                    <a:close/>
                    <a:moveTo>
                      <a:pt x="31" y="228"/>
                    </a:move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6" y="224"/>
                      <a:pt x="26" y="223"/>
                      <a:pt x="26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32" y="223"/>
                      <a:pt x="32" y="225"/>
                      <a:pt x="31" y="226"/>
                    </a:cubicBezTo>
                    <a:lnTo>
                      <a:pt x="31" y="228"/>
                    </a:lnTo>
                    <a:close/>
                    <a:moveTo>
                      <a:pt x="10" y="217"/>
                    </a:move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5"/>
                      <a:pt x="9" y="215"/>
                      <a:pt x="9" y="214"/>
                    </a:cubicBezTo>
                    <a:cubicBezTo>
                      <a:pt x="9" y="213"/>
                      <a:pt x="8" y="212"/>
                      <a:pt x="8" y="211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4" y="210"/>
                      <a:pt x="14" y="210"/>
                      <a:pt x="14" y="211"/>
                    </a:cubicBezTo>
                    <a:cubicBezTo>
                      <a:pt x="15" y="212"/>
                      <a:pt x="15" y="213"/>
                      <a:pt x="16" y="214"/>
                    </a:cubicBezTo>
                    <a:lnTo>
                      <a:pt x="10" y="217"/>
                    </a:lnTo>
                    <a:close/>
                    <a:moveTo>
                      <a:pt x="25" y="215"/>
                    </a:moveTo>
                    <a:cubicBezTo>
                      <a:pt x="22" y="210"/>
                      <a:pt x="22" y="210"/>
                      <a:pt x="22" y="210"/>
                    </a:cubicBezTo>
                    <a:cubicBezTo>
                      <a:pt x="23" y="209"/>
                      <a:pt x="24" y="208"/>
                      <a:pt x="24" y="208"/>
                    </a:cubicBezTo>
                    <a:cubicBezTo>
                      <a:pt x="27" y="207"/>
                      <a:pt x="29" y="207"/>
                      <a:pt x="30" y="208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6" y="214"/>
                      <a:pt x="25" y="214"/>
                      <a:pt x="25" y="215"/>
                    </a:cubicBezTo>
                    <a:close/>
                    <a:moveTo>
                      <a:pt x="9" y="200"/>
                    </a:moveTo>
                    <a:cubicBezTo>
                      <a:pt x="7" y="199"/>
                      <a:pt x="6" y="198"/>
                      <a:pt x="5" y="196"/>
                    </a:cubicBezTo>
                    <a:cubicBezTo>
                      <a:pt x="10" y="193"/>
                      <a:pt x="10" y="193"/>
                      <a:pt x="10" y="193"/>
                    </a:cubicBezTo>
                    <a:cubicBezTo>
                      <a:pt x="10" y="194"/>
                      <a:pt x="11" y="195"/>
                      <a:pt x="11" y="195"/>
                    </a:cubicBezTo>
                    <a:cubicBezTo>
                      <a:pt x="13" y="196"/>
                      <a:pt x="14" y="197"/>
                      <a:pt x="14" y="199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8" y="199"/>
                      <a:pt x="8" y="200"/>
                      <a:pt x="9" y="200"/>
                    </a:cubicBezTo>
                    <a:close/>
                    <a:moveTo>
                      <a:pt x="14" y="187"/>
                    </a:moveTo>
                    <a:cubicBezTo>
                      <a:pt x="10" y="183"/>
                      <a:pt x="10" y="183"/>
                      <a:pt x="10" y="183"/>
                    </a:cubicBezTo>
                    <a:cubicBezTo>
                      <a:pt x="11" y="182"/>
                      <a:pt x="12" y="181"/>
                      <a:pt x="13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17" y="184"/>
                      <a:pt x="16" y="185"/>
                      <a:pt x="14" y="187"/>
                    </a:cubicBezTo>
                    <a:close/>
                    <a:moveTo>
                      <a:pt x="21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6"/>
                      <a:pt x="15" y="165"/>
                      <a:pt x="15" y="164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1" y="164"/>
                      <a:pt x="21" y="166"/>
                      <a:pt x="21" y="168"/>
                    </a:cubicBezTo>
                    <a:lnTo>
                      <a:pt x="21" y="169"/>
                    </a:lnTo>
                    <a:close/>
                    <a:moveTo>
                      <a:pt x="25" y="157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4" y="151"/>
                      <a:pt x="26" y="150"/>
                      <a:pt x="29" y="150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29" y="156"/>
                      <a:pt x="26" y="156"/>
                      <a:pt x="25" y="157"/>
                    </a:cubicBezTo>
                    <a:close/>
                    <a:moveTo>
                      <a:pt x="42" y="151"/>
                    </a:move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146"/>
                      <a:pt x="37" y="146"/>
                      <a:pt x="37" y="145"/>
                    </a:cubicBezTo>
                    <a:cubicBezTo>
                      <a:pt x="42" y="142"/>
                      <a:pt x="42" y="142"/>
                      <a:pt x="42" y="142"/>
                    </a:cubicBezTo>
                    <a:cubicBezTo>
                      <a:pt x="43" y="144"/>
                      <a:pt x="43" y="145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50"/>
                      <a:pt x="42" y="151"/>
                    </a:cubicBezTo>
                    <a:close/>
                    <a:moveTo>
                      <a:pt x="42" y="139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5" y="133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8" y="138"/>
                      <a:pt x="47" y="139"/>
                      <a:pt x="44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2" y="139"/>
                    </a:cubicBezTo>
                    <a:close/>
                    <a:moveTo>
                      <a:pt x="56" y="126"/>
                    </a:move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1"/>
                      <a:pt x="53" y="120"/>
                      <a:pt x="53" y="12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9"/>
                      <a:pt x="59" y="119"/>
                      <a:pt x="59" y="120"/>
                    </a:cubicBezTo>
                    <a:cubicBezTo>
                      <a:pt x="59" y="122"/>
                      <a:pt x="57" y="124"/>
                      <a:pt x="56" y="126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7" y="109"/>
                      <a:pt x="47" y="109"/>
                    </a:cubicBezTo>
                    <a:cubicBezTo>
                      <a:pt x="46" y="109"/>
                      <a:pt x="45" y="108"/>
                      <a:pt x="45" y="108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4"/>
                      <a:pt x="50" y="104"/>
                    </a:cubicBezTo>
                    <a:cubicBezTo>
                      <a:pt x="51" y="105"/>
                      <a:pt x="53" y="106"/>
                      <a:pt x="54" y="108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51" y="109"/>
                      <a:pt x="51" y="109"/>
                      <a:pt x="51" y="109"/>
                    </a:cubicBezTo>
                    <a:lnTo>
                      <a:pt x="48" y="110"/>
                    </a:lnTo>
                    <a:close/>
                    <a:moveTo>
                      <a:pt x="48" y="95"/>
                    </a:move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2"/>
                      <a:pt x="43" y="90"/>
                      <a:pt x="43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1"/>
                      <a:pt x="49" y="93"/>
                      <a:pt x="48" y="95"/>
                    </a:cubicBezTo>
                    <a:close/>
                    <a:moveTo>
                      <a:pt x="42" y="81"/>
                    </a:moveTo>
                    <a:cubicBezTo>
                      <a:pt x="40" y="81"/>
                      <a:pt x="37" y="80"/>
                      <a:pt x="35" y="78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0" y="75"/>
                      <a:pt x="42" y="76"/>
                      <a:pt x="42" y="76"/>
                    </a:cubicBezTo>
                    <a:lnTo>
                      <a:pt x="42" y="81"/>
                    </a:lnTo>
                    <a:close/>
                    <a:moveTo>
                      <a:pt x="28" y="69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5" y="67"/>
                      <a:pt x="23" y="66"/>
                      <a:pt x="23" y="6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3"/>
                      <a:pt x="30" y="63"/>
                      <a:pt x="30" y="64"/>
                    </a:cubicBezTo>
                    <a:cubicBezTo>
                      <a:pt x="31" y="65"/>
                      <a:pt x="31" y="65"/>
                      <a:pt x="31" y="65"/>
                    </a:cubicBezTo>
                    <a:lnTo>
                      <a:pt x="28" y="69"/>
                    </a:lnTo>
                    <a:close/>
                    <a:moveTo>
                      <a:pt x="12" y="63"/>
                    </a:moveTo>
                    <a:cubicBezTo>
                      <a:pt x="11" y="63"/>
                      <a:pt x="10" y="63"/>
                      <a:pt x="9" y="62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4" y="56"/>
                      <a:pt x="15" y="5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5" y="62"/>
                      <a:pt x="14" y="63"/>
                      <a:pt x="12" y="63"/>
                    </a:cubicBezTo>
                    <a:close/>
                    <a:moveTo>
                      <a:pt x="5" y="50"/>
                    </a:moveTo>
                    <a:cubicBezTo>
                      <a:pt x="5" y="49"/>
                      <a:pt x="5" y="49"/>
                      <a:pt x="4" y="49"/>
                    </a:cubicBezTo>
                    <a:cubicBezTo>
                      <a:pt x="3" y="48"/>
                      <a:pt x="2" y="48"/>
                      <a:pt x="1" y="4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8" y="44"/>
                      <a:pt x="9" y="46"/>
                      <a:pt x="10" y="47"/>
                    </a:cubicBezTo>
                    <a:lnTo>
                      <a:pt x="5" y="50"/>
                    </a:lnTo>
                    <a:close/>
                    <a:moveTo>
                      <a:pt x="6" y="37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4" y="31"/>
                      <a:pt x="5" y="30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10" y="34"/>
                      <a:pt x="9" y="34"/>
                    </a:cubicBezTo>
                    <a:cubicBezTo>
                      <a:pt x="9" y="35"/>
                      <a:pt x="8" y="35"/>
                      <a:pt x="6" y="37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6" y="23"/>
                      <a:pt x="6" y="23"/>
                    </a:cubicBezTo>
                    <a:cubicBezTo>
                      <a:pt x="3" y="22"/>
                      <a:pt x="2" y="20"/>
                      <a:pt x="2" y="18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23"/>
                    </a:lnTo>
                    <a:close/>
                    <a:moveTo>
                      <a:pt x="4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îšľiḓê">
                <a:extLst>
                  <a:ext uri="{FF2B5EF4-FFF2-40B4-BE49-F238E27FC236}">
                    <a16:creationId xmlns:a16="http://schemas.microsoft.com/office/drawing/2014/main" xmlns="" id="{C81FEC7C-1909-43EF-B651-299334EB15EF}"/>
                  </a:ext>
                </a:extLst>
              </p:cNvPr>
              <p:cNvSpPr/>
              <p:nvPr/>
            </p:nvSpPr>
            <p:spPr bwMode="auto">
              <a:xfrm>
                <a:off x="6657975" y="4583113"/>
                <a:ext cx="658813" cy="198438"/>
              </a:xfrm>
              <a:custGeom>
                <a:avLst/>
                <a:gdLst>
                  <a:gd name="T0" fmla="*/ 5 w 307"/>
                  <a:gd name="T1" fmla="*/ 86 h 93"/>
                  <a:gd name="T2" fmla="*/ 12 w 307"/>
                  <a:gd name="T3" fmla="*/ 82 h 93"/>
                  <a:gd name="T4" fmla="*/ 14 w 307"/>
                  <a:gd name="T5" fmla="*/ 75 h 93"/>
                  <a:gd name="T6" fmla="*/ 12 w 307"/>
                  <a:gd name="T7" fmla="*/ 82 h 93"/>
                  <a:gd name="T8" fmla="*/ 17 w 307"/>
                  <a:gd name="T9" fmla="*/ 62 h 93"/>
                  <a:gd name="T10" fmla="*/ 23 w 307"/>
                  <a:gd name="T11" fmla="*/ 61 h 93"/>
                  <a:gd name="T12" fmla="*/ 22 w 307"/>
                  <a:gd name="T13" fmla="*/ 66 h 93"/>
                  <a:gd name="T14" fmla="*/ 241 w 307"/>
                  <a:gd name="T15" fmla="*/ 58 h 93"/>
                  <a:gd name="T16" fmla="*/ 246 w 307"/>
                  <a:gd name="T17" fmla="*/ 51 h 93"/>
                  <a:gd name="T18" fmla="*/ 31 w 307"/>
                  <a:gd name="T19" fmla="*/ 56 h 93"/>
                  <a:gd name="T20" fmla="*/ 29 w 307"/>
                  <a:gd name="T21" fmla="*/ 46 h 93"/>
                  <a:gd name="T22" fmla="*/ 31 w 307"/>
                  <a:gd name="T23" fmla="*/ 56 h 93"/>
                  <a:gd name="T24" fmla="*/ 299 w 307"/>
                  <a:gd name="T25" fmla="*/ 48 h 93"/>
                  <a:gd name="T26" fmla="*/ 303 w 307"/>
                  <a:gd name="T27" fmla="*/ 48 h 93"/>
                  <a:gd name="T28" fmla="*/ 256 w 307"/>
                  <a:gd name="T29" fmla="*/ 45 h 93"/>
                  <a:gd name="T30" fmla="*/ 263 w 307"/>
                  <a:gd name="T31" fmla="*/ 50 h 93"/>
                  <a:gd name="T32" fmla="*/ 44 w 307"/>
                  <a:gd name="T33" fmla="*/ 50 h 93"/>
                  <a:gd name="T34" fmla="*/ 42 w 307"/>
                  <a:gd name="T35" fmla="*/ 42 h 93"/>
                  <a:gd name="T36" fmla="*/ 47 w 307"/>
                  <a:gd name="T37" fmla="*/ 46 h 93"/>
                  <a:gd name="T38" fmla="*/ 101 w 307"/>
                  <a:gd name="T39" fmla="*/ 48 h 93"/>
                  <a:gd name="T40" fmla="*/ 102 w 307"/>
                  <a:gd name="T41" fmla="*/ 39 h 93"/>
                  <a:gd name="T42" fmla="*/ 101 w 307"/>
                  <a:gd name="T43" fmla="*/ 48 h 93"/>
                  <a:gd name="T44" fmla="*/ 232 w 307"/>
                  <a:gd name="T45" fmla="*/ 43 h 93"/>
                  <a:gd name="T46" fmla="*/ 236 w 307"/>
                  <a:gd name="T47" fmla="*/ 46 h 93"/>
                  <a:gd name="T48" fmla="*/ 236 w 307"/>
                  <a:gd name="T49" fmla="*/ 48 h 93"/>
                  <a:gd name="T50" fmla="*/ 83 w 307"/>
                  <a:gd name="T51" fmla="*/ 42 h 93"/>
                  <a:gd name="T52" fmla="*/ 91 w 307"/>
                  <a:gd name="T53" fmla="*/ 43 h 93"/>
                  <a:gd name="T54" fmla="*/ 270 w 307"/>
                  <a:gd name="T55" fmla="*/ 42 h 93"/>
                  <a:gd name="T56" fmla="*/ 274 w 307"/>
                  <a:gd name="T57" fmla="*/ 46 h 93"/>
                  <a:gd name="T58" fmla="*/ 225 w 307"/>
                  <a:gd name="T59" fmla="*/ 36 h 93"/>
                  <a:gd name="T60" fmla="*/ 117 w 307"/>
                  <a:gd name="T61" fmla="*/ 38 h 93"/>
                  <a:gd name="T62" fmla="*/ 110 w 307"/>
                  <a:gd name="T63" fmla="*/ 33 h 93"/>
                  <a:gd name="T64" fmla="*/ 117 w 307"/>
                  <a:gd name="T65" fmla="*/ 38 h 93"/>
                  <a:gd name="T66" fmla="*/ 53 w 307"/>
                  <a:gd name="T67" fmla="*/ 32 h 93"/>
                  <a:gd name="T68" fmla="*/ 71 w 307"/>
                  <a:gd name="T69" fmla="*/ 37 h 93"/>
                  <a:gd name="T70" fmla="*/ 77 w 307"/>
                  <a:gd name="T71" fmla="*/ 30 h 93"/>
                  <a:gd name="T72" fmla="*/ 71 w 307"/>
                  <a:gd name="T73" fmla="*/ 37 h 93"/>
                  <a:gd name="T74" fmla="*/ 290 w 307"/>
                  <a:gd name="T75" fmla="*/ 29 h 93"/>
                  <a:gd name="T76" fmla="*/ 307 w 307"/>
                  <a:gd name="T77" fmla="*/ 36 h 93"/>
                  <a:gd name="T78" fmla="*/ 301 w 307"/>
                  <a:gd name="T79" fmla="*/ 33 h 93"/>
                  <a:gd name="T80" fmla="*/ 307 w 307"/>
                  <a:gd name="T81" fmla="*/ 35 h 93"/>
                  <a:gd name="T82" fmla="*/ 208 w 307"/>
                  <a:gd name="T83" fmla="*/ 29 h 93"/>
                  <a:gd name="T84" fmla="*/ 213 w 307"/>
                  <a:gd name="T85" fmla="*/ 32 h 93"/>
                  <a:gd name="T86" fmla="*/ 101 w 307"/>
                  <a:gd name="T87" fmla="*/ 17 h 93"/>
                  <a:gd name="T88" fmla="*/ 103 w 307"/>
                  <a:gd name="T89" fmla="*/ 26 h 93"/>
                  <a:gd name="T90" fmla="*/ 177 w 307"/>
                  <a:gd name="T91" fmla="*/ 21 h 93"/>
                  <a:gd name="T92" fmla="*/ 181 w 307"/>
                  <a:gd name="T93" fmla="*/ 25 h 93"/>
                  <a:gd name="T94" fmla="*/ 200 w 307"/>
                  <a:gd name="T95" fmla="*/ 18 h 93"/>
                  <a:gd name="T96" fmla="*/ 167 w 307"/>
                  <a:gd name="T97" fmla="*/ 21 h 93"/>
                  <a:gd name="T98" fmla="*/ 169 w 307"/>
                  <a:gd name="T99" fmla="*/ 15 h 93"/>
                  <a:gd name="T100" fmla="*/ 156 w 307"/>
                  <a:gd name="T101" fmla="*/ 11 h 93"/>
                  <a:gd name="T102" fmla="*/ 150 w 307"/>
                  <a:gd name="T103" fmla="*/ 5 h 93"/>
                  <a:gd name="T104" fmla="*/ 156 w 307"/>
                  <a:gd name="T105" fmla="*/ 11 h 93"/>
                  <a:gd name="T106" fmla="*/ 132 w 307"/>
                  <a:gd name="T107" fmla="*/ 4 h 93"/>
                  <a:gd name="T108" fmla="*/ 139 w 307"/>
                  <a:gd name="T109" fmla="*/ 5 h 93"/>
                  <a:gd name="T110" fmla="*/ 138 w 307"/>
                  <a:gd name="T111" fmla="*/ 5 h 93"/>
                  <a:gd name="T112" fmla="*/ 138 w 307"/>
                  <a:gd name="T113" fmla="*/ 4 h 93"/>
                  <a:gd name="T114" fmla="*/ 121 w 307"/>
                  <a:gd name="T115" fmla="*/ 4 h 93"/>
                  <a:gd name="T116" fmla="*/ 126 w 307"/>
                  <a:gd name="T117" fmla="*/ 5 h 93"/>
                  <a:gd name="T118" fmla="*/ 109 w 307"/>
                  <a:gd name="T119" fmla="*/ 8 h 93"/>
                  <a:gd name="T120" fmla="*/ 110 w 307"/>
                  <a:gd name="T121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93">
                    <a:moveTo>
                      <a:pt x="0" y="93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7"/>
                      <a:pt x="3" y="86"/>
                      <a:pt x="5" y="86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5" y="92"/>
                      <a:pt x="3" y="93"/>
                      <a:pt x="0" y="93"/>
                    </a:cubicBezTo>
                    <a:close/>
                    <a:moveTo>
                      <a:pt x="12" y="82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1" y="76"/>
                      <a:pt x="12" y="76"/>
                    </a:cubicBezTo>
                    <a:cubicBezTo>
                      <a:pt x="13" y="76"/>
                      <a:pt x="14" y="75"/>
                      <a:pt x="14" y="75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7" y="80"/>
                      <a:pt x="15" y="81"/>
                      <a:pt x="13" y="81"/>
                    </a:cubicBezTo>
                    <a:cubicBezTo>
                      <a:pt x="13" y="82"/>
                      <a:pt x="13" y="82"/>
                      <a:pt x="12" y="82"/>
                    </a:cubicBezTo>
                    <a:close/>
                    <a:moveTo>
                      <a:pt x="16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4"/>
                      <a:pt x="16" y="63"/>
                      <a:pt x="17" y="62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5"/>
                      <a:pt x="22" y="65"/>
                      <a:pt x="22" y="66"/>
                    </a:cubicBezTo>
                    <a:lnTo>
                      <a:pt x="16" y="66"/>
                    </a:lnTo>
                    <a:close/>
                    <a:moveTo>
                      <a:pt x="243" y="58"/>
                    </a:moveTo>
                    <a:cubicBezTo>
                      <a:pt x="242" y="58"/>
                      <a:pt x="242" y="58"/>
                      <a:pt x="241" y="58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4" y="52"/>
                      <a:pt x="246" y="51"/>
                    </a:cubicBezTo>
                    <a:cubicBezTo>
                      <a:pt x="249" y="57"/>
                      <a:pt x="249" y="57"/>
                      <a:pt x="249" y="57"/>
                    </a:cubicBezTo>
                    <a:cubicBezTo>
                      <a:pt x="247" y="57"/>
                      <a:pt x="245" y="58"/>
                      <a:pt x="243" y="58"/>
                    </a:cubicBezTo>
                    <a:close/>
                    <a:moveTo>
                      <a:pt x="31" y="56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8"/>
                      <a:pt x="28" y="46"/>
                      <a:pt x="29" y="46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3" y="50"/>
                      <a:pt x="33" y="50"/>
                    </a:cubicBezTo>
                    <a:cubicBezTo>
                      <a:pt x="33" y="52"/>
                      <a:pt x="32" y="54"/>
                      <a:pt x="31" y="56"/>
                    </a:cubicBezTo>
                    <a:close/>
                    <a:moveTo>
                      <a:pt x="300" y="51"/>
                    </a:moveTo>
                    <a:cubicBezTo>
                      <a:pt x="298" y="45"/>
                      <a:pt x="298" y="45"/>
                      <a:pt x="298" y="45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303" y="48"/>
                      <a:pt x="303" y="48"/>
                      <a:pt x="303" y="48"/>
                    </a:cubicBezTo>
                    <a:cubicBezTo>
                      <a:pt x="302" y="50"/>
                      <a:pt x="301" y="51"/>
                      <a:pt x="300" y="51"/>
                    </a:cubicBezTo>
                    <a:close/>
                    <a:moveTo>
                      <a:pt x="258" y="50"/>
                    </a:moveTo>
                    <a:cubicBezTo>
                      <a:pt x="256" y="45"/>
                      <a:pt x="256" y="45"/>
                      <a:pt x="256" y="45"/>
                    </a:cubicBezTo>
                    <a:cubicBezTo>
                      <a:pt x="258" y="44"/>
                      <a:pt x="260" y="44"/>
                      <a:pt x="261" y="44"/>
                    </a:cubicBezTo>
                    <a:cubicBezTo>
                      <a:pt x="262" y="44"/>
                      <a:pt x="263" y="44"/>
                      <a:pt x="264" y="44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0"/>
                      <a:pt x="262" y="50"/>
                      <a:pt x="261" y="50"/>
                    </a:cubicBezTo>
                    <a:cubicBezTo>
                      <a:pt x="260" y="50"/>
                      <a:pt x="259" y="50"/>
                      <a:pt x="258" y="50"/>
                    </a:cubicBezTo>
                    <a:close/>
                    <a:moveTo>
                      <a:pt x="44" y="50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3" y="42"/>
                      <a:pt x="43" y="41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5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9"/>
                      <a:pt x="44" y="50"/>
                    </a:cubicBezTo>
                    <a:close/>
                    <a:moveTo>
                      <a:pt x="101" y="48"/>
                    </a:move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2"/>
                      <a:pt x="99" y="42"/>
                      <a:pt x="100" y="41"/>
                    </a:cubicBezTo>
                    <a:cubicBezTo>
                      <a:pt x="100" y="40"/>
                      <a:pt x="101" y="40"/>
                      <a:pt x="102" y="39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3" y="46"/>
                      <a:pt x="102" y="47"/>
                      <a:pt x="101" y="48"/>
                    </a:cubicBezTo>
                    <a:close/>
                    <a:moveTo>
                      <a:pt x="236" y="48"/>
                    </a:move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1"/>
                      <a:pt x="235" y="41"/>
                      <a:pt x="236" y="41"/>
                    </a:cubicBezTo>
                    <a:cubicBezTo>
                      <a:pt x="237" y="41"/>
                      <a:pt x="239" y="41"/>
                      <a:pt x="241" y="43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6" y="46"/>
                      <a:pt x="237" y="47"/>
                      <a:pt x="237" y="46"/>
                    </a:cubicBezTo>
                    <a:cubicBezTo>
                      <a:pt x="237" y="46"/>
                      <a:pt x="237" y="47"/>
                      <a:pt x="236" y="47"/>
                    </a:cubicBezTo>
                    <a:cubicBezTo>
                      <a:pt x="236" y="47"/>
                      <a:pt x="236" y="47"/>
                      <a:pt x="236" y="48"/>
                    </a:cubicBezTo>
                    <a:close/>
                    <a:moveTo>
                      <a:pt x="86" y="47"/>
                    </a:moveTo>
                    <a:cubicBezTo>
                      <a:pt x="86" y="47"/>
                      <a:pt x="86" y="46"/>
                      <a:pt x="85" y="46"/>
                    </a:cubicBezTo>
                    <a:cubicBezTo>
                      <a:pt x="85" y="44"/>
                      <a:pt x="84" y="43"/>
                      <a:pt x="83" y="42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9" y="40"/>
                      <a:pt x="90" y="41"/>
                      <a:pt x="90" y="43"/>
                    </a:cubicBezTo>
                    <a:cubicBezTo>
                      <a:pt x="91" y="43"/>
                      <a:pt x="91" y="43"/>
                      <a:pt x="91" y="43"/>
                    </a:cubicBezTo>
                    <a:lnTo>
                      <a:pt x="86" y="47"/>
                    </a:lnTo>
                    <a:close/>
                    <a:moveTo>
                      <a:pt x="274" y="46"/>
                    </a:moveTo>
                    <a:cubicBezTo>
                      <a:pt x="270" y="42"/>
                      <a:pt x="270" y="42"/>
                      <a:pt x="270" y="42"/>
                    </a:cubicBezTo>
                    <a:cubicBezTo>
                      <a:pt x="270" y="41"/>
                      <a:pt x="272" y="40"/>
                      <a:pt x="275" y="38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75" y="45"/>
                      <a:pt x="274" y="46"/>
                      <a:pt x="274" y="46"/>
                    </a:cubicBezTo>
                    <a:close/>
                    <a:moveTo>
                      <a:pt x="223" y="44"/>
                    </a:moveTo>
                    <a:cubicBezTo>
                      <a:pt x="222" y="42"/>
                      <a:pt x="222" y="41"/>
                      <a:pt x="221" y="40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8"/>
                      <a:pt x="228" y="39"/>
                      <a:pt x="228" y="42"/>
                    </a:cubicBezTo>
                    <a:lnTo>
                      <a:pt x="223" y="44"/>
                    </a:lnTo>
                    <a:close/>
                    <a:moveTo>
                      <a:pt x="117" y="38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6"/>
                      <a:pt x="110" y="33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6" y="32"/>
                      <a:pt x="117" y="35"/>
                      <a:pt x="117" y="37"/>
                    </a:cubicBezTo>
                    <a:cubicBezTo>
                      <a:pt x="117" y="37"/>
                      <a:pt x="117" y="38"/>
                      <a:pt x="117" y="38"/>
                    </a:cubicBezTo>
                    <a:close/>
                    <a:moveTo>
                      <a:pt x="59" y="38"/>
                    </a:moveTo>
                    <a:cubicBezTo>
                      <a:pt x="57" y="38"/>
                      <a:pt x="54" y="38"/>
                      <a:pt x="53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2"/>
                      <a:pt x="57" y="32"/>
                      <a:pt x="59" y="32"/>
                    </a:cubicBezTo>
                    <a:lnTo>
                      <a:pt x="59" y="38"/>
                    </a:lnTo>
                    <a:close/>
                    <a:moveTo>
                      <a:pt x="71" y="37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1"/>
                      <a:pt x="72" y="31"/>
                      <a:pt x="72" y="31"/>
                    </a:cubicBezTo>
                    <a:cubicBezTo>
                      <a:pt x="74" y="30"/>
                      <a:pt x="75" y="30"/>
                      <a:pt x="77" y="30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7"/>
                      <a:pt x="73" y="37"/>
                      <a:pt x="71" y="37"/>
                    </a:cubicBezTo>
                    <a:close/>
                    <a:moveTo>
                      <a:pt x="288" y="37"/>
                    </a:moveTo>
                    <a:cubicBezTo>
                      <a:pt x="285" y="32"/>
                      <a:pt x="285" y="32"/>
                      <a:pt x="285" y="32"/>
                    </a:cubicBezTo>
                    <a:cubicBezTo>
                      <a:pt x="287" y="31"/>
                      <a:pt x="289" y="30"/>
                      <a:pt x="290" y="29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1" y="35"/>
                      <a:pt x="289" y="36"/>
                      <a:pt x="288" y="37"/>
                    </a:cubicBezTo>
                    <a:close/>
                    <a:moveTo>
                      <a:pt x="307" y="36"/>
                    </a:moveTo>
                    <a:cubicBezTo>
                      <a:pt x="301" y="36"/>
                      <a:pt x="301" y="36"/>
                      <a:pt x="301" y="36"/>
                    </a:cubicBezTo>
                    <a:cubicBezTo>
                      <a:pt x="301" y="35"/>
                      <a:pt x="301" y="35"/>
                      <a:pt x="301" y="35"/>
                    </a:cubicBezTo>
                    <a:cubicBezTo>
                      <a:pt x="301" y="34"/>
                      <a:pt x="301" y="33"/>
                      <a:pt x="301" y="33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30"/>
                      <a:pt x="307" y="32"/>
                      <a:pt x="307" y="35"/>
                    </a:cubicBezTo>
                    <a:lnTo>
                      <a:pt x="307" y="36"/>
                    </a:lnTo>
                    <a:close/>
                    <a:moveTo>
                      <a:pt x="213" y="32"/>
                    </a:moveTo>
                    <a:cubicBezTo>
                      <a:pt x="211" y="31"/>
                      <a:pt x="209" y="30"/>
                      <a:pt x="208" y="29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3" y="25"/>
                      <a:pt x="214" y="26"/>
                      <a:pt x="216" y="27"/>
                    </a:cubicBezTo>
                    <a:lnTo>
                      <a:pt x="213" y="32"/>
                    </a:lnTo>
                    <a:close/>
                    <a:moveTo>
                      <a:pt x="103" y="26"/>
                    </a:moveTo>
                    <a:cubicBezTo>
                      <a:pt x="100" y="24"/>
                      <a:pt x="100" y="22"/>
                      <a:pt x="100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1"/>
                      <a:pt x="107" y="22"/>
                    </a:cubicBezTo>
                    <a:lnTo>
                      <a:pt x="103" y="26"/>
                    </a:lnTo>
                    <a:close/>
                    <a:moveTo>
                      <a:pt x="181" y="25"/>
                    </a:moveTo>
                    <a:cubicBezTo>
                      <a:pt x="180" y="25"/>
                      <a:pt x="180" y="24"/>
                      <a:pt x="179" y="23"/>
                    </a:cubicBezTo>
                    <a:cubicBezTo>
                      <a:pt x="178" y="22"/>
                      <a:pt x="177" y="21"/>
                      <a:pt x="177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1" y="17"/>
                      <a:pt x="182" y="18"/>
                      <a:pt x="184" y="20"/>
                    </a:cubicBezTo>
                    <a:lnTo>
                      <a:pt x="181" y="25"/>
                    </a:lnTo>
                    <a:close/>
                    <a:moveTo>
                      <a:pt x="194" y="24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96" y="18"/>
                      <a:pt x="198" y="18"/>
                      <a:pt x="200" y="18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8" y="23"/>
                      <a:pt x="196" y="24"/>
                      <a:pt x="194" y="24"/>
                    </a:cubicBezTo>
                    <a:close/>
                    <a:moveTo>
                      <a:pt x="167" y="21"/>
                    </a:moveTo>
                    <a:cubicBezTo>
                      <a:pt x="166" y="20"/>
                      <a:pt x="163" y="18"/>
                      <a:pt x="163" y="15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3"/>
                      <a:pt x="169" y="14"/>
                      <a:pt x="169" y="15"/>
                    </a:cubicBezTo>
                    <a:cubicBezTo>
                      <a:pt x="169" y="15"/>
                      <a:pt x="169" y="15"/>
                      <a:pt x="170" y="16"/>
                    </a:cubicBezTo>
                    <a:lnTo>
                      <a:pt x="167" y="21"/>
                    </a:lnTo>
                    <a:close/>
                    <a:moveTo>
                      <a:pt x="156" y="11"/>
                    </a:moveTo>
                    <a:cubicBezTo>
                      <a:pt x="155" y="11"/>
                      <a:pt x="154" y="11"/>
                      <a:pt x="154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5"/>
                      <a:pt x="155" y="5"/>
                      <a:pt x="156" y="6"/>
                    </a:cubicBezTo>
                    <a:lnTo>
                      <a:pt x="156" y="11"/>
                    </a:lnTo>
                    <a:close/>
                    <a:moveTo>
                      <a:pt x="138" y="10"/>
                    </a:moveTo>
                    <a:cubicBezTo>
                      <a:pt x="134" y="9"/>
                      <a:pt x="133" y="7"/>
                      <a:pt x="133" y="5"/>
                    </a:cubicBezTo>
                    <a:cubicBezTo>
                      <a:pt x="133" y="5"/>
                      <a:pt x="133" y="4"/>
                      <a:pt x="132" y="4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3"/>
                      <a:pt x="138" y="4"/>
                      <a:pt x="138" y="4"/>
                    </a:cubicBezTo>
                    <a:cubicBezTo>
                      <a:pt x="139" y="4"/>
                      <a:pt x="139" y="5"/>
                      <a:pt x="139" y="5"/>
                    </a:cubicBezTo>
                    <a:lnTo>
                      <a:pt x="138" y="10"/>
                    </a:lnTo>
                    <a:close/>
                    <a:moveTo>
                      <a:pt x="138" y="5"/>
                    </a:move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lose/>
                    <a:moveTo>
                      <a:pt x="138" y="4"/>
                    </a:moveTo>
                    <a:cubicBezTo>
                      <a:pt x="138" y="4"/>
                      <a:pt x="138" y="4"/>
                      <a:pt x="138" y="4"/>
                    </a:cubicBezTo>
                    <a:close/>
                    <a:moveTo>
                      <a:pt x="123" y="10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1" y="4"/>
                    </a:cubicBezTo>
                    <a:cubicBezTo>
                      <a:pt x="121" y="2"/>
                      <a:pt x="122" y="1"/>
                      <a:pt x="123" y="0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5"/>
                      <a:pt x="126" y="5"/>
                    </a:cubicBezTo>
                    <a:cubicBezTo>
                      <a:pt x="126" y="8"/>
                      <a:pt x="124" y="9"/>
                      <a:pt x="123" y="10"/>
                    </a:cubicBezTo>
                    <a:close/>
                    <a:moveTo>
                      <a:pt x="109" y="9"/>
                    </a:moveTo>
                    <a:cubicBezTo>
                      <a:pt x="109" y="9"/>
                      <a:pt x="109" y="8"/>
                      <a:pt x="109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7"/>
                      <a:pt x="104" y="3"/>
                      <a:pt x="110" y="3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íśļiḓè">
                <a:extLst>
                  <a:ext uri="{FF2B5EF4-FFF2-40B4-BE49-F238E27FC236}">
                    <a16:creationId xmlns:a16="http://schemas.microsoft.com/office/drawing/2014/main" xmlns="" id="{4F8A904F-5FAF-442E-94BC-E0A68CF57E3A}"/>
                  </a:ext>
                </a:extLst>
              </p:cNvPr>
              <p:cNvSpPr/>
              <p:nvPr/>
            </p:nvSpPr>
            <p:spPr bwMode="auto">
              <a:xfrm>
                <a:off x="7804150" y="4876800"/>
                <a:ext cx="396875" cy="674688"/>
              </a:xfrm>
              <a:custGeom>
                <a:avLst/>
                <a:gdLst>
                  <a:gd name="T0" fmla="*/ 8 w 185"/>
                  <a:gd name="T1" fmla="*/ 313 h 315"/>
                  <a:gd name="T2" fmla="*/ 0 w 185"/>
                  <a:gd name="T3" fmla="*/ 296 h 315"/>
                  <a:gd name="T4" fmla="*/ 5 w 185"/>
                  <a:gd name="T5" fmla="*/ 301 h 315"/>
                  <a:gd name="T6" fmla="*/ 8 w 185"/>
                  <a:gd name="T7" fmla="*/ 279 h 315"/>
                  <a:gd name="T8" fmla="*/ 9 w 185"/>
                  <a:gd name="T9" fmla="*/ 268 h 315"/>
                  <a:gd name="T10" fmla="*/ 16 w 185"/>
                  <a:gd name="T11" fmla="*/ 265 h 315"/>
                  <a:gd name="T12" fmla="*/ 14 w 185"/>
                  <a:gd name="T13" fmla="*/ 245 h 315"/>
                  <a:gd name="T14" fmla="*/ 23 w 185"/>
                  <a:gd name="T15" fmla="*/ 236 h 315"/>
                  <a:gd name="T16" fmla="*/ 22 w 185"/>
                  <a:gd name="T17" fmla="*/ 236 h 315"/>
                  <a:gd name="T18" fmla="*/ 26 w 185"/>
                  <a:gd name="T19" fmla="*/ 241 h 315"/>
                  <a:gd name="T20" fmla="*/ 28 w 185"/>
                  <a:gd name="T21" fmla="*/ 222 h 315"/>
                  <a:gd name="T22" fmla="*/ 40 w 185"/>
                  <a:gd name="T23" fmla="*/ 216 h 315"/>
                  <a:gd name="T24" fmla="*/ 38 w 185"/>
                  <a:gd name="T25" fmla="*/ 209 h 315"/>
                  <a:gd name="T26" fmla="*/ 40 w 185"/>
                  <a:gd name="T27" fmla="*/ 204 h 315"/>
                  <a:gd name="T28" fmla="*/ 44 w 185"/>
                  <a:gd name="T29" fmla="*/ 197 h 315"/>
                  <a:gd name="T30" fmla="*/ 43 w 185"/>
                  <a:gd name="T31" fmla="*/ 203 h 315"/>
                  <a:gd name="T32" fmla="*/ 39 w 185"/>
                  <a:gd name="T33" fmla="*/ 185 h 315"/>
                  <a:gd name="T34" fmla="*/ 46 w 185"/>
                  <a:gd name="T35" fmla="*/ 181 h 315"/>
                  <a:gd name="T36" fmla="*/ 55 w 185"/>
                  <a:gd name="T37" fmla="*/ 182 h 315"/>
                  <a:gd name="T38" fmla="*/ 48 w 185"/>
                  <a:gd name="T39" fmla="*/ 165 h 315"/>
                  <a:gd name="T40" fmla="*/ 50 w 185"/>
                  <a:gd name="T41" fmla="*/ 170 h 315"/>
                  <a:gd name="T42" fmla="*/ 43 w 185"/>
                  <a:gd name="T43" fmla="*/ 147 h 315"/>
                  <a:gd name="T44" fmla="*/ 48 w 185"/>
                  <a:gd name="T45" fmla="*/ 153 h 315"/>
                  <a:gd name="T46" fmla="*/ 50 w 185"/>
                  <a:gd name="T47" fmla="*/ 130 h 315"/>
                  <a:gd name="T48" fmla="*/ 61 w 185"/>
                  <a:gd name="T49" fmla="*/ 122 h 315"/>
                  <a:gd name="T50" fmla="*/ 65 w 185"/>
                  <a:gd name="T51" fmla="*/ 127 h 315"/>
                  <a:gd name="T52" fmla="*/ 81 w 185"/>
                  <a:gd name="T53" fmla="*/ 115 h 315"/>
                  <a:gd name="T54" fmla="*/ 87 w 185"/>
                  <a:gd name="T55" fmla="*/ 106 h 315"/>
                  <a:gd name="T56" fmla="*/ 94 w 185"/>
                  <a:gd name="T57" fmla="*/ 106 h 315"/>
                  <a:gd name="T58" fmla="*/ 86 w 185"/>
                  <a:gd name="T59" fmla="*/ 87 h 315"/>
                  <a:gd name="T60" fmla="*/ 92 w 185"/>
                  <a:gd name="T61" fmla="*/ 90 h 315"/>
                  <a:gd name="T62" fmla="*/ 86 w 185"/>
                  <a:gd name="T63" fmla="*/ 78 h 315"/>
                  <a:gd name="T64" fmla="*/ 85 w 185"/>
                  <a:gd name="T65" fmla="*/ 72 h 315"/>
                  <a:gd name="T66" fmla="*/ 85 w 185"/>
                  <a:gd name="T67" fmla="*/ 68 h 315"/>
                  <a:gd name="T68" fmla="*/ 91 w 185"/>
                  <a:gd name="T69" fmla="*/ 66 h 315"/>
                  <a:gd name="T70" fmla="*/ 97 w 185"/>
                  <a:gd name="T71" fmla="*/ 52 h 315"/>
                  <a:gd name="T72" fmla="*/ 100 w 185"/>
                  <a:gd name="T73" fmla="*/ 57 h 315"/>
                  <a:gd name="T74" fmla="*/ 137 w 185"/>
                  <a:gd name="T75" fmla="*/ 42 h 315"/>
                  <a:gd name="T76" fmla="*/ 111 w 185"/>
                  <a:gd name="T77" fmla="*/ 43 h 315"/>
                  <a:gd name="T78" fmla="*/ 111 w 185"/>
                  <a:gd name="T79" fmla="*/ 43 h 315"/>
                  <a:gd name="T80" fmla="*/ 129 w 185"/>
                  <a:gd name="T81" fmla="*/ 40 h 315"/>
                  <a:gd name="T82" fmla="*/ 147 w 185"/>
                  <a:gd name="T83" fmla="*/ 30 h 315"/>
                  <a:gd name="T84" fmla="*/ 147 w 185"/>
                  <a:gd name="T85" fmla="*/ 36 h 315"/>
                  <a:gd name="T86" fmla="*/ 162 w 185"/>
                  <a:gd name="T87" fmla="*/ 27 h 315"/>
                  <a:gd name="T88" fmla="*/ 168 w 185"/>
                  <a:gd name="T89" fmla="*/ 27 h 315"/>
                  <a:gd name="T90" fmla="*/ 177 w 185"/>
                  <a:gd name="T91" fmla="*/ 24 h 315"/>
                  <a:gd name="T92" fmla="*/ 177 w 185"/>
                  <a:gd name="T93" fmla="*/ 24 h 315"/>
                  <a:gd name="T94" fmla="*/ 182 w 185"/>
                  <a:gd name="T95" fmla="*/ 0 h 315"/>
                  <a:gd name="T96" fmla="*/ 177 w 185"/>
                  <a:gd name="T97" fmla="*/ 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315">
                    <a:moveTo>
                      <a:pt x="3" y="315"/>
                    </a:moveTo>
                    <a:cubicBezTo>
                      <a:pt x="3" y="315"/>
                      <a:pt x="1" y="312"/>
                      <a:pt x="1" y="309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7" y="310"/>
                      <a:pt x="8" y="313"/>
                      <a:pt x="8" y="313"/>
                    </a:cubicBezTo>
                    <a:lnTo>
                      <a:pt x="3" y="315"/>
                    </a:lnTo>
                    <a:close/>
                    <a:moveTo>
                      <a:pt x="5" y="301"/>
                    </a:moveTo>
                    <a:cubicBezTo>
                      <a:pt x="4" y="301"/>
                      <a:pt x="4" y="301"/>
                      <a:pt x="4" y="301"/>
                    </a:cubicBezTo>
                    <a:cubicBezTo>
                      <a:pt x="3" y="299"/>
                      <a:pt x="1" y="297"/>
                      <a:pt x="0" y="296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6" y="294"/>
                      <a:pt x="7" y="295"/>
                      <a:pt x="8" y="296"/>
                    </a:cubicBezTo>
                    <a:cubicBezTo>
                      <a:pt x="9" y="297"/>
                      <a:pt x="9" y="297"/>
                      <a:pt x="9" y="297"/>
                    </a:cubicBezTo>
                    <a:lnTo>
                      <a:pt x="5" y="301"/>
                    </a:lnTo>
                    <a:close/>
                    <a:moveTo>
                      <a:pt x="9" y="286"/>
                    </a:moveTo>
                    <a:cubicBezTo>
                      <a:pt x="5" y="282"/>
                      <a:pt x="5" y="282"/>
                      <a:pt x="5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6" y="281"/>
                      <a:pt x="7" y="280"/>
                      <a:pt x="8" y="279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2" y="284"/>
                      <a:pt x="10" y="285"/>
                      <a:pt x="9" y="286"/>
                    </a:cubicBezTo>
                    <a:close/>
                    <a:moveTo>
                      <a:pt x="15" y="269"/>
                    </a:moveTo>
                    <a:cubicBezTo>
                      <a:pt x="9" y="268"/>
                      <a:pt x="9" y="268"/>
                      <a:pt x="9" y="268"/>
                    </a:cubicBezTo>
                    <a:cubicBezTo>
                      <a:pt x="9" y="267"/>
                      <a:pt x="10" y="265"/>
                      <a:pt x="10" y="263"/>
                    </a:cubicBezTo>
                    <a:cubicBezTo>
                      <a:pt x="10" y="262"/>
                      <a:pt x="11" y="262"/>
                      <a:pt x="11" y="261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6" y="264"/>
                      <a:pt x="16" y="265"/>
                      <a:pt x="16" y="265"/>
                    </a:cubicBezTo>
                    <a:cubicBezTo>
                      <a:pt x="15" y="266"/>
                      <a:pt x="15" y="267"/>
                      <a:pt x="15" y="269"/>
                    </a:cubicBezTo>
                    <a:close/>
                    <a:moveTo>
                      <a:pt x="19" y="252"/>
                    </a:moveTo>
                    <a:cubicBezTo>
                      <a:pt x="13" y="252"/>
                      <a:pt x="13" y="252"/>
                      <a:pt x="13" y="252"/>
                    </a:cubicBezTo>
                    <a:cubicBezTo>
                      <a:pt x="14" y="249"/>
                      <a:pt x="14" y="247"/>
                      <a:pt x="14" y="245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50"/>
                      <a:pt x="19" y="252"/>
                    </a:cubicBezTo>
                    <a:close/>
                    <a:moveTo>
                      <a:pt x="26" y="241"/>
                    </a:moveTo>
                    <a:cubicBezTo>
                      <a:pt x="23" y="236"/>
                      <a:pt x="23" y="236"/>
                      <a:pt x="23" y="236"/>
                    </a:cubicBezTo>
                    <a:cubicBezTo>
                      <a:pt x="23" y="236"/>
                      <a:pt x="23" y="236"/>
                      <a:pt x="23" y="237"/>
                    </a:cubicBezTo>
                    <a:cubicBezTo>
                      <a:pt x="23" y="237"/>
                      <a:pt x="23" y="238"/>
                      <a:pt x="23" y="238"/>
                    </a:cubicBezTo>
                    <a:cubicBezTo>
                      <a:pt x="23" y="238"/>
                      <a:pt x="23" y="237"/>
                      <a:pt x="23" y="237"/>
                    </a:cubicBezTo>
                    <a:cubicBezTo>
                      <a:pt x="22" y="237"/>
                      <a:pt x="22" y="236"/>
                      <a:pt x="22" y="236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26" y="232"/>
                      <a:pt x="27" y="233"/>
                      <a:pt x="27" y="233"/>
                    </a:cubicBezTo>
                    <a:cubicBezTo>
                      <a:pt x="27" y="234"/>
                      <a:pt x="29" y="235"/>
                      <a:pt x="29" y="237"/>
                    </a:cubicBezTo>
                    <a:cubicBezTo>
                      <a:pt x="29" y="239"/>
                      <a:pt x="28" y="240"/>
                      <a:pt x="26" y="241"/>
                    </a:cubicBezTo>
                    <a:close/>
                    <a:moveTo>
                      <a:pt x="24" y="228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4" y="222"/>
                      <a:pt x="25" y="222"/>
                      <a:pt x="25" y="222"/>
                    </a:cubicBezTo>
                    <a:cubicBezTo>
                      <a:pt x="26" y="222"/>
                      <a:pt x="27" y="222"/>
                      <a:pt x="28" y="222"/>
                    </a:cubicBezTo>
                    <a:cubicBezTo>
                      <a:pt x="31" y="227"/>
                      <a:pt x="31" y="227"/>
                      <a:pt x="31" y="227"/>
                    </a:cubicBezTo>
                    <a:cubicBezTo>
                      <a:pt x="29" y="228"/>
                      <a:pt x="27" y="228"/>
                      <a:pt x="25" y="228"/>
                    </a:cubicBezTo>
                    <a:cubicBezTo>
                      <a:pt x="25" y="228"/>
                      <a:pt x="24" y="228"/>
                      <a:pt x="24" y="228"/>
                    </a:cubicBezTo>
                    <a:close/>
                    <a:moveTo>
                      <a:pt x="40" y="216"/>
                    </a:move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2"/>
                      <a:pt x="36" y="211"/>
                      <a:pt x="37" y="210"/>
                    </a:cubicBezTo>
                    <a:cubicBezTo>
                      <a:pt x="37" y="210"/>
                      <a:pt x="38" y="209"/>
                      <a:pt x="38" y="209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42" y="214"/>
                      <a:pt x="41" y="214"/>
                      <a:pt x="41" y="214"/>
                    </a:cubicBezTo>
                    <a:cubicBezTo>
                      <a:pt x="40" y="215"/>
                      <a:pt x="40" y="215"/>
                      <a:pt x="40" y="216"/>
                    </a:cubicBezTo>
                    <a:close/>
                    <a:moveTo>
                      <a:pt x="40" y="204"/>
                    </a:moveTo>
                    <a:cubicBezTo>
                      <a:pt x="40" y="198"/>
                      <a:pt x="40" y="198"/>
                      <a:pt x="40" y="198"/>
                    </a:cubicBezTo>
                    <a:cubicBezTo>
                      <a:pt x="40" y="198"/>
                      <a:pt x="41" y="198"/>
                      <a:pt x="41" y="198"/>
                    </a:cubicBezTo>
                    <a:cubicBezTo>
                      <a:pt x="42" y="198"/>
                      <a:pt x="42" y="197"/>
                      <a:pt x="43" y="197"/>
                    </a:cubicBezTo>
                    <a:cubicBezTo>
                      <a:pt x="43" y="197"/>
                      <a:pt x="44" y="197"/>
                      <a:pt x="44" y="197"/>
                    </a:cubicBezTo>
                    <a:cubicBezTo>
                      <a:pt x="46" y="197"/>
                      <a:pt x="48" y="199"/>
                      <a:pt x="48" y="201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2"/>
                      <a:pt x="43" y="203"/>
                      <a:pt x="44" y="203"/>
                    </a:cubicBezTo>
                    <a:cubicBezTo>
                      <a:pt x="44" y="203"/>
                      <a:pt x="43" y="203"/>
                      <a:pt x="43" y="203"/>
                    </a:cubicBezTo>
                    <a:cubicBezTo>
                      <a:pt x="42" y="204"/>
                      <a:pt x="41" y="204"/>
                      <a:pt x="40" y="204"/>
                    </a:cubicBezTo>
                    <a:close/>
                    <a:moveTo>
                      <a:pt x="42" y="193"/>
                    </a:move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89"/>
                      <a:pt x="38" y="187"/>
                      <a:pt x="39" y="185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44" y="189"/>
                      <a:pt x="43" y="191"/>
                      <a:pt x="42" y="193"/>
                    </a:cubicBezTo>
                    <a:close/>
                    <a:moveTo>
                      <a:pt x="51" y="184"/>
                    </a:moveTo>
                    <a:cubicBezTo>
                      <a:pt x="49" y="184"/>
                      <a:pt x="48" y="183"/>
                      <a:pt x="46" y="181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0" y="177"/>
                      <a:pt x="51" y="178"/>
                      <a:pt x="52" y="178"/>
                    </a:cubicBezTo>
                    <a:cubicBezTo>
                      <a:pt x="51" y="178"/>
                      <a:pt x="50" y="178"/>
                      <a:pt x="50" y="178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3"/>
                      <a:pt x="52" y="184"/>
                      <a:pt x="51" y="184"/>
                    </a:cubicBezTo>
                    <a:close/>
                    <a:moveTo>
                      <a:pt x="50" y="170"/>
                    </a:moveTo>
                    <a:cubicBezTo>
                      <a:pt x="50" y="169"/>
                      <a:pt x="49" y="168"/>
                      <a:pt x="48" y="16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5"/>
                      <a:pt x="55" y="166"/>
                      <a:pt x="56" y="168"/>
                    </a:cubicBezTo>
                    <a:lnTo>
                      <a:pt x="50" y="170"/>
                    </a:lnTo>
                    <a:close/>
                    <a:moveTo>
                      <a:pt x="42" y="154"/>
                    </a:moveTo>
                    <a:cubicBezTo>
                      <a:pt x="42" y="153"/>
                      <a:pt x="42" y="153"/>
                      <a:pt x="42" y="153"/>
                    </a:cubicBezTo>
                    <a:cubicBezTo>
                      <a:pt x="42" y="151"/>
                      <a:pt x="43" y="150"/>
                      <a:pt x="43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8" y="151"/>
                      <a:pt x="48" y="152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lnTo>
                      <a:pt x="42" y="154"/>
                    </a:lnTo>
                    <a:close/>
                    <a:moveTo>
                      <a:pt x="52" y="138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7" y="133"/>
                      <a:pt x="49" y="131"/>
                      <a:pt x="50" y="13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3" y="135"/>
                      <a:pt x="52" y="136"/>
                      <a:pt x="52" y="138"/>
                    </a:cubicBezTo>
                    <a:close/>
                    <a:moveTo>
                      <a:pt x="63" y="1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62" y="122"/>
                      <a:pt x="62" y="122"/>
                      <a:pt x="63" y="122"/>
                    </a:cubicBezTo>
                    <a:cubicBezTo>
                      <a:pt x="64" y="121"/>
                      <a:pt x="66" y="121"/>
                      <a:pt x="67" y="121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7" y="127"/>
                      <a:pt x="66" y="127"/>
                      <a:pt x="65" y="127"/>
                    </a:cubicBezTo>
                    <a:cubicBezTo>
                      <a:pt x="64" y="128"/>
                      <a:pt x="63" y="128"/>
                      <a:pt x="63" y="128"/>
                    </a:cubicBezTo>
                    <a:close/>
                    <a:moveTo>
                      <a:pt x="80" y="124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8"/>
                      <a:pt x="79" y="117"/>
                      <a:pt x="81" y="115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4" y="121"/>
                      <a:pt x="82" y="123"/>
                      <a:pt x="80" y="124"/>
                    </a:cubicBezTo>
                    <a:close/>
                    <a:moveTo>
                      <a:pt x="92" y="109"/>
                    </a:moveTo>
                    <a:cubicBezTo>
                      <a:pt x="87" y="106"/>
                      <a:pt x="87" y="106"/>
                      <a:pt x="87" y="106"/>
                    </a:cubicBezTo>
                    <a:cubicBezTo>
                      <a:pt x="88" y="105"/>
                      <a:pt x="89" y="104"/>
                      <a:pt x="90" y="102"/>
                    </a:cubicBezTo>
                    <a:cubicBezTo>
                      <a:pt x="90" y="102"/>
                      <a:pt x="90" y="102"/>
                      <a:pt x="91" y="101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5" y="105"/>
                      <a:pt x="95" y="106"/>
                      <a:pt x="94" y="106"/>
                    </a:cubicBezTo>
                    <a:cubicBezTo>
                      <a:pt x="93" y="107"/>
                      <a:pt x="92" y="108"/>
                      <a:pt x="92" y="109"/>
                    </a:cubicBezTo>
                    <a:close/>
                    <a:moveTo>
                      <a:pt x="87" y="94"/>
                    </a:moveTo>
                    <a:cubicBezTo>
                      <a:pt x="86" y="92"/>
                      <a:pt x="86" y="91"/>
                      <a:pt x="86" y="90"/>
                    </a:cubicBezTo>
                    <a:cubicBezTo>
                      <a:pt x="86" y="89"/>
                      <a:pt x="86" y="88"/>
                      <a:pt x="86" y="87"/>
                    </a:cubicBezTo>
                    <a:cubicBezTo>
                      <a:pt x="87" y="87"/>
                      <a:pt x="87" y="87"/>
                      <a:pt x="87" y="86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2" y="88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90"/>
                    </a:cubicBezTo>
                    <a:cubicBezTo>
                      <a:pt x="92" y="90"/>
                      <a:pt x="92" y="91"/>
                      <a:pt x="92" y="91"/>
                    </a:cubicBezTo>
                    <a:lnTo>
                      <a:pt x="87" y="94"/>
                    </a:lnTo>
                    <a:close/>
                    <a:moveTo>
                      <a:pt x="87" y="78"/>
                    </a:moveTo>
                    <a:cubicBezTo>
                      <a:pt x="87" y="78"/>
                      <a:pt x="87" y="78"/>
                      <a:pt x="86" y="78"/>
                    </a:cubicBezTo>
                    <a:cubicBezTo>
                      <a:pt x="86" y="78"/>
                      <a:pt x="85" y="78"/>
                      <a:pt x="85" y="78"/>
                    </a:cubicBezTo>
                    <a:cubicBezTo>
                      <a:pt x="83" y="78"/>
                      <a:pt x="82" y="78"/>
                      <a:pt x="82" y="77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72"/>
                      <a:pt x="85" y="72"/>
                      <a:pt x="85" y="72"/>
                    </a:cubicBezTo>
                    <a:cubicBezTo>
                      <a:pt x="86" y="72"/>
                      <a:pt x="87" y="72"/>
                      <a:pt x="87" y="72"/>
                    </a:cubicBezTo>
                    <a:cubicBezTo>
                      <a:pt x="88" y="73"/>
                      <a:pt x="89" y="73"/>
                      <a:pt x="90" y="73"/>
                    </a:cubicBezTo>
                    <a:lnTo>
                      <a:pt x="87" y="78"/>
                    </a:lnTo>
                    <a:close/>
                    <a:moveTo>
                      <a:pt x="85" y="68"/>
                    </a:moveTo>
                    <a:cubicBezTo>
                      <a:pt x="83" y="62"/>
                      <a:pt x="83" y="62"/>
                      <a:pt x="83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7" y="61"/>
                      <a:pt x="89" y="6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9" y="67"/>
                      <a:pt x="87" y="67"/>
                      <a:pt x="85" y="68"/>
                    </a:cubicBezTo>
                    <a:close/>
                    <a:moveTo>
                      <a:pt x="100" y="57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8" y="51"/>
                      <a:pt x="99" y="50"/>
                      <a:pt x="100" y="49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3" y="54"/>
                      <a:pt x="102" y="55"/>
                      <a:pt x="101" y="56"/>
                    </a:cubicBezTo>
                    <a:lnTo>
                      <a:pt x="100" y="57"/>
                    </a:lnTo>
                    <a:close/>
                    <a:moveTo>
                      <a:pt x="137" y="50"/>
                    </a:move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4"/>
                      <a:pt x="136" y="43"/>
                    </a:cubicBezTo>
                    <a:cubicBezTo>
                      <a:pt x="137" y="43"/>
                      <a:pt x="137" y="42"/>
                      <a:pt x="137" y="42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2" y="45"/>
                      <a:pt x="141" y="47"/>
                      <a:pt x="140" y="47"/>
                    </a:cubicBezTo>
                    <a:cubicBezTo>
                      <a:pt x="139" y="48"/>
                      <a:pt x="138" y="49"/>
                      <a:pt x="137" y="50"/>
                    </a:cubicBezTo>
                    <a:close/>
                    <a:moveTo>
                      <a:pt x="111" y="43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8" y="38"/>
                      <a:pt x="109" y="36"/>
                      <a:pt x="111" y="35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3" y="41"/>
                      <a:pt x="112" y="42"/>
                      <a:pt x="111" y="43"/>
                    </a:cubicBezTo>
                    <a:close/>
                    <a:moveTo>
                      <a:pt x="124" y="43"/>
                    </a:moveTo>
                    <a:cubicBezTo>
                      <a:pt x="124" y="42"/>
                      <a:pt x="123" y="40"/>
                      <a:pt x="122" y="39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8" y="38"/>
                      <a:pt x="129" y="40"/>
                    </a:cubicBezTo>
                    <a:lnTo>
                      <a:pt x="124" y="43"/>
                    </a:lnTo>
                    <a:close/>
                    <a:moveTo>
                      <a:pt x="147" y="36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6" y="30"/>
                      <a:pt x="147" y="30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5"/>
                      <a:pt x="147" y="35"/>
                      <a:pt x="147" y="36"/>
                    </a:cubicBezTo>
                    <a:close/>
                    <a:moveTo>
                      <a:pt x="164" y="33"/>
                    </a:move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7"/>
                      <a:pt x="162" y="27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5"/>
                      <a:pt x="162" y="24"/>
                      <a:pt x="163" y="23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8"/>
                      <a:pt x="168" y="28"/>
                      <a:pt x="168" y="28"/>
                    </a:cubicBezTo>
                    <a:cubicBezTo>
                      <a:pt x="167" y="30"/>
                      <a:pt x="167" y="32"/>
                      <a:pt x="164" y="33"/>
                    </a:cubicBezTo>
                    <a:close/>
                    <a:moveTo>
                      <a:pt x="177" y="24"/>
                    </a:moveTo>
                    <a:cubicBezTo>
                      <a:pt x="175" y="18"/>
                      <a:pt x="175" y="18"/>
                      <a:pt x="175" y="18"/>
                    </a:cubicBezTo>
                    <a:cubicBezTo>
                      <a:pt x="176" y="18"/>
                      <a:pt x="179" y="17"/>
                      <a:pt x="179" y="16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2" y="22"/>
                      <a:pt x="180" y="23"/>
                      <a:pt x="177" y="24"/>
                    </a:cubicBezTo>
                    <a:close/>
                    <a:moveTo>
                      <a:pt x="177" y="7"/>
                    </a:moveTo>
                    <a:cubicBezTo>
                      <a:pt x="177" y="7"/>
                      <a:pt x="177" y="6"/>
                      <a:pt x="177" y="6"/>
                    </a:cubicBezTo>
                    <a:cubicBezTo>
                      <a:pt x="177" y="5"/>
                      <a:pt x="178" y="4"/>
                      <a:pt x="178" y="3"/>
                    </a:cubicBezTo>
                    <a:cubicBezTo>
                      <a:pt x="179" y="2"/>
                      <a:pt x="180" y="1"/>
                      <a:pt x="182" y="0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3" y="6"/>
                      <a:pt x="183" y="7"/>
                      <a:pt x="183" y="7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ïs1ïďé">
                <a:extLst>
                  <a:ext uri="{FF2B5EF4-FFF2-40B4-BE49-F238E27FC236}">
                    <a16:creationId xmlns:a16="http://schemas.microsoft.com/office/drawing/2014/main" xmlns="" id="{D7964DCB-5031-46ED-B375-6289963EC2B8}"/>
                  </a:ext>
                </a:extLst>
              </p:cNvPr>
              <p:cNvSpPr/>
              <p:nvPr/>
            </p:nvSpPr>
            <p:spPr bwMode="auto">
              <a:xfrm>
                <a:off x="8115300" y="4332288"/>
                <a:ext cx="495300" cy="758825"/>
              </a:xfrm>
              <a:custGeom>
                <a:avLst/>
                <a:gdLst>
                  <a:gd name="T0" fmla="*/ 229 w 231"/>
                  <a:gd name="T1" fmla="*/ 354 h 354"/>
                  <a:gd name="T2" fmla="*/ 213 w 231"/>
                  <a:gd name="T3" fmla="*/ 348 h 354"/>
                  <a:gd name="T4" fmla="*/ 166 w 231"/>
                  <a:gd name="T5" fmla="*/ 335 h 354"/>
                  <a:gd name="T6" fmla="*/ 198 w 231"/>
                  <a:gd name="T7" fmla="*/ 329 h 354"/>
                  <a:gd name="T8" fmla="*/ 112 w 231"/>
                  <a:gd name="T9" fmla="*/ 325 h 354"/>
                  <a:gd name="T10" fmla="*/ 150 w 231"/>
                  <a:gd name="T11" fmla="*/ 329 h 354"/>
                  <a:gd name="T12" fmla="*/ 151 w 231"/>
                  <a:gd name="T13" fmla="*/ 330 h 354"/>
                  <a:gd name="T14" fmla="*/ 173 w 231"/>
                  <a:gd name="T15" fmla="*/ 321 h 354"/>
                  <a:gd name="T16" fmla="*/ 178 w 231"/>
                  <a:gd name="T17" fmla="*/ 329 h 354"/>
                  <a:gd name="T18" fmla="*/ 86 w 231"/>
                  <a:gd name="T19" fmla="*/ 321 h 354"/>
                  <a:gd name="T20" fmla="*/ 98 w 231"/>
                  <a:gd name="T21" fmla="*/ 319 h 354"/>
                  <a:gd name="T22" fmla="*/ 186 w 231"/>
                  <a:gd name="T23" fmla="*/ 322 h 354"/>
                  <a:gd name="T24" fmla="*/ 127 w 231"/>
                  <a:gd name="T25" fmla="*/ 319 h 354"/>
                  <a:gd name="T26" fmla="*/ 133 w 231"/>
                  <a:gd name="T27" fmla="*/ 315 h 354"/>
                  <a:gd name="T28" fmla="*/ 147 w 231"/>
                  <a:gd name="T29" fmla="*/ 312 h 354"/>
                  <a:gd name="T30" fmla="*/ 86 w 231"/>
                  <a:gd name="T31" fmla="*/ 309 h 354"/>
                  <a:gd name="T32" fmla="*/ 136 w 231"/>
                  <a:gd name="T33" fmla="*/ 299 h 354"/>
                  <a:gd name="T34" fmla="*/ 134 w 231"/>
                  <a:gd name="T35" fmla="*/ 305 h 354"/>
                  <a:gd name="T36" fmla="*/ 75 w 231"/>
                  <a:gd name="T37" fmla="*/ 294 h 354"/>
                  <a:gd name="T38" fmla="*/ 69 w 231"/>
                  <a:gd name="T39" fmla="*/ 276 h 354"/>
                  <a:gd name="T40" fmla="*/ 71 w 231"/>
                  <a:gd name="T41" fmla="*/ 264 h 354"/>
                  <a:gd name="T42" fmla="*/ 73 w 231"/>
                  <a:gd name="T43" fmla="*/ 259 h 354"/>
                  <a:gd name="T44" fmla="*/ 40 w 231"/>
                  <a:gd name="T45" fmla="*/ 254 h 354"/>
                  <a:gd name="T46" fmla="*/ 57 w 231"/>
                  <a:gd name="T47" fmla="*/ 259 h 354"/>
                  <a:gd name="T48" fmla="*/ 62 w 231"/>
                  <a:gd name="T49" fmla="*/ 256 h 354"/>
                  <a:gd name="T50" fmla="*/ 44 w 231"/>
                  <a:gd name="T51" fmla="*/ 235 h 354"/>
                  <a:gd name="T52" fmla="*/ 37 w 231"/>
                  <a:gd name="T53" fmla="*/ 221 h 354"/>
                  <a:gd name="T54" fmla="*/ 26 w 231"/>
                  <a:gd name="T55" fmla="*/ 208 h 354"/>
                  <a:gd name="T56" fmla="*/ 13 w 231"/>
                  <a:gd name="T57" fmla="*/ 198 h 354"/>
                  <a:gd name="T58" fmla="*/ 0 w 231"/>
                  <a:gd name="T59" fmla="*/ 183 h 354"/>
                  <a:gd name="T60" fmla="*/ 8 w 231"/>
                  <a:gd name="T61" fmla="*/ 172 h 354"/>
                  <a:gd name="T62" fmla="*/ 7 w 231"/>
                  <a:gd name="T63" fmla="*/ 172 h 354"/>
                  <a:gd name="T64" fmla="*/ 18 w 231"/>
                  <a:gd name="T65" fmla="*/ 160 h 354"/>
                  <a:gd name="T66" fmla="*/ 31 w 231"/>
                  <a:gd name="T67" fmla="*/ 148 h 354"/>
                  <a:gd name="T68" fmla="*/ 37 w 231"/>
                  <a:gd name="T69" fmla="*/ 136 h 354"/>
                  <a:gd name="T70" fmla="*/ 52 w 231"/>
                  <a:gd name="T71" fmla="*/ 130 h 354"/>
                  <a:gd name="T72" fmla="*/ 52 w 231"/>
                  <a:gd name="T73" fmla="*/ 130 h 354"/>
                  <a:gd name="T74" fmla="*/ 61 w 231"/>
                  <a:gd name="T75" fmla="*/ 109 h 354"/>
                  <a:gd name="T76" fmla="*/ 58 w 231"/>
                  <a:gd name="T77" fmla="*/ 94 h 354"/>
                  <a:gd name="T78" fmla="*/ 64 w 231"/>
                  <a:gd name="T79" fmla="*/ 82 h 354"/>
                  <a:gd name="T80" fmla="*/ 64 w 231"/>
                  <a:gd name="T81" fmla="*/ 80 h 354"/>
                  <a:gd name="T82" fmla="*/ 84 w 231"/>
                  <a:gd name="T83" fmla="*/ 69 h 354"/>
                  <a:gd name="T84" fmla="*/ 63 w 231"/>
                  <a:gd name="T85" fmla="*/ 64 h 354"/>
                  <a:gd name="T86" fmla="*/ 93 w 231"/>
                  <a:gd name="T87" fmla="*/ 61 h 354"/>
                  <a:gd name="T88" fmla="*/ 86 w 231"/>
                  <a:gd name="T89" fmla="*/ 49 h 354"/>
                  <a:gd name="T90" fmla="*/ 85 w 231"/>
                  <a:gd name="T91" fmla="*/ 39 h 354"/>
                  <a:gd name="T92" fmla="*/ 87 w 231"/>
                  <a:gd name="T93" fmla="*/ 45 h 354"/>
                  <a:gd name="T94" fmla="*/ 100 w 231"/>
                  <a:gd name="T95" fmla="*/ 35 h 354"/>
                  <a:gd name="T96" fmla="*/ 109 w 231"/>
                  <a:gd name="T97" fmla="*/ 24 h 354"/>
                  <a:gd name="T98" fmla="*/ 109 w 231"/>
                  <a:gd name="T99" fmla="*/ 21 h 354"/>
                  <a:gd name="T100" fmla="*/ 112 w 231"/>
                  <a:gd name="T101" fmla="*/ 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354">
                    <a:moveTo>
                      <a:pt x="229" y="354"/>
                    </a:moveTo>
                    <a:cubicBezTo>
                      <a:pt x="229" y="354"/>
                      <a:pt x="227" y="354"/>
                      <a:pt x="224" y="352"/>
                    </a:cubicBezTo>
                    <a:cubicBezTo>
                      <a:pt x="226" y="347"/>
                      <a:pt x="226" y="347"/>
                      <a:pt x="226" y="347"/>
                    </a:cubicBezTo>
                    <a:cubicBezTo>
                      <a:pt x="229" y="348"/>
                      <a:pt x="231" y="349"/>
                      <a:pt x="231" y="349"/>
                    </a:cubicBezTo>
                    <a:lnTo>
                      <a:pt x="229" y="354"/>
                    </a:lnTo>
                    <a:close/>
                    <a:moveTo>
                      <a:pt x="213" y="348"/>
                    </a:moveTo>
                    <a:cubicBezTo>
                      <a:pt x="211" y="347"/>
                      <a:pt x="209" y="346"/>
                      <a:pt x="207" y="344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12" y="341"/>
                      <a:pt x="214" y="342"/>
                      <a:pt x="215" y="343"/>
                    </a:cubicBezTo>
                    <a:lnTo>
                      <a:pt x="213" y="348"/>
                    </a:lnTo>
                    <a:close/>
                    <a:moveTo>
                      <a:pt x="162" y="336"/>
                    </a:moveTo>
                    <a:cubicBezTo>
                      <a:pt x="159" y="330"/>
                      <a:pt x="159" y="330"/>
                      <a:pt x="159" y="330"/>
                    </a:cubicBezTo>
                    <a:cubicBezTo>
                      <a:pt x="161" y="330"/>
                      <a:pt x="163" y="329"/>
                      <a:pt x="164" y="329"/>
                    </a:cubicBezTo>
                    <a:cubicBezTo>
                      <a:pt x="165" y="329"/>
                      <a:pt x="165" y="329"/>
                      <a:pt x="166" y="329"/>
                    </a:cubicBezTo>
                    <a:cubicBezTo>
                      <a:pt x="166" y="335"/>
                      <a:pt x="166" y="335"/>
                      <a:pt x="166" y="335"/>
                    </a:cubicBezTo>
                    <a:cubicBezTo>
                      <a:pt x="166" y="335"/>
                      <a:pt x="165" y="335"/>
                      <a:pt x="164" y="335"/>
                    </a:cubicBezTo>
                    <a:cubicBezTo>
                      <a:pt x="164" y="335"/>
                      <a:pt x="162" y="335"/>
                      <a:pt x="162" y="336"/>
                    </a:cubicBezTo>
                    <a:close/>
                    <a:moveTo>
                      <a:pt x="199" y="334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198" y="332"/>
                      <a:pt x="198" y="330"/>
                      <a:pt x="198" y="329"/>
                    </a:cubicBezTo>
                    <a:cubicBezTo>
                      <a:pt x="203" y="327"/>
                      <a:pt x="203" y="327"/>
                      <a:pt x="203" y="327"/>
                    </a:cubicBezTo>
                    <a:cubicBezTo>
                      <a:pt x="204" y="329"/>
                      <a:pt x="204" y="331"/>
                      <a:pt x="204" y="333"/>
                    </a:cubicBezTo>
                    <a:lnTo>
                      <a:pt x="199" y="334"/>
                    </a:lnTo>
                    <a:close/>
                    <a:moveTo>
                      <a:pt x="114" y="330"/>
                    </a:move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13" y="324"/>
                      <a:pt x="115" y="323"/>
                      <a:pt x="116" y="322"/>
                    </a:cubicBezTo>
                    <a:cubicBezTo>
                      <a:pt x="120" y="327"/>
                      <a:pt x="120" y="327"/>
                      <a:pt x="120" y="327"/>
                    </a:cubicBezTo>
                    <a:cubicBezTo>
                      <a:pt x="118" y="328"/>
                      <a:pt x="116" y="329"/>
                      <a:pt x="114" y="330"/>
                    </a:cubicBezTo>
                    <a:close/>
                    <a:moveTo>
                      <a:pt x="151" y="330"/>
                    </a:move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48" y="328"/>
                      <a:pt x="147" y="326"/>
                      <a:pt x="146" y="325"/>
                    </a:cubicBezTo>
                    <a:cubicBezTo>
                      <a:pt x="151" y="322"/>
                      <a:pt x="151" y="322"/>
                      <a:pt x="151" y="322"/>
                    </a:cubicBezTo>
                    <a:cubicBezTo>
                      <a:pt x="152" y="323"/>
                      <a:pt x="153" y="324"/>
                      <a:pt x="154" y="325"/>
                    </a:cubicBezTo>
                    <a:cubicBezTo>
                      <a:pt x="155" y="326"/>
                      <a:pt x="155" y="326"/>
                      <a:pt x="155" y="326"/>
                    </a:cubicBezTo>
                    <a:lnTo>
                      <a:pt x="151" y="330"/>
                    </a:lnTo>
                    <a:close/>
                    <a:moveTo>
                      <a:pt x="178" y="329"/>
                    </a:moveTo>
                    <a:cubicBezTo>
                      <a:pt x="177" y="329"/>
                      <a:pt x="177" y="329"/>
                      <a:pt x="176" y="329"/>
                    </a:cubicBezTo>
                    <a:cubicBezTo>
                      <a:pt x="175" y="328"/>
                      <a:pt x="174" y="328"/>
                      <a:pt x="173" y="328"/>
                    </a:cubicBezTo>
                    <a:cubicBezTo>
                      <a:pt x="173" y="327"/>
                      <a:pt x="172" y="327"/>
                      <a:pt x="172" y="327"/>
                    </a:cubicBezTo>
                    <a:cubicBezTo>
                      <a:pt x="173" y="321"/>
                      <a:pt x="173" y="321"/>
                      <a:pt x="173" y="321"/>
                    </a:cubicBezTo>
                    <a:cubicBezTo>
                      <a:pt x="174" y="321"/>
                      <a:pt x="175" y="322"/>
                      <a:pt x="176" y="322"/>
                    </a:cubicBezTo>
                    <a:cubicBezTo>
                      <a:pt x="176" y="323"/>
                      <a:pt x="177" y="323"/>
                      <a:pt x="178" y="323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lose/>
                    <a:moveTo>
                      <a:pt x="87" y="327"/>
                    </a:moveTo>
                    <a:cubicBezTo>
                      <a:pt x="81" y="327"/>
                      <a:pt x="81" y="324"/>
                      <a:pt x="81" y="322"/>
                    </a:cubicBezTo>
                    <a:cubicBezTo>
                      <a:pt x="81" y="322"/>
                      <a:pt x="81" y="321"/>
                      <a:pt x="81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7" y="321"/>
                    </a:cubicBezTo>
                    <a:cubicBezTo>
                      <a:pt x="87" y="327"/>
                      <a:pt x="87" y="327"/>
                      <a:pt x="87" y="327"/>
                    </a:cubicBezTo>
                    <a:close/>
                    <a:moveTo>
                      <a:pt x="102" y="325"/>
                    </a:moveTo>
                    <a:cubicBezTo>
                      <a:pt x="101" y="325"/>
                      <a:pt x="101" y="324"/>
                      <a:pt x="100" y="325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101" y="318"/>
                      <a:pt x="104" y="319"/>
                      <a:pt x="106" y="321"/>
                    </a:cubicBezTo>
                    <a:lnTo>
                      <a:pt x="102" y="325"/>
                    </a:lnTo>
                    <a:close/>
                    <a:moveTo>
                      <a:pt x="190" y="323"/>
                    </a:moveTo>
                    <a:cubicBezTo>
                      <a:pt x="189" y="323"/>
                      <a:pt x="187" y="322"/>
                      <a:pt x="186" y="322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1" y="317"/>
                      <a:pt x="193" y="318"/>
                    </a:cubicBezTo>
                    <a:lnTo>
                      <a:pt x="190" y="323"/>
                    </a:lnTo>
                    <a:close/>
                    <a:moveTo>
                      <a:pt x="128" y="319"/>
                    </a:move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5" y="313"/>
                      <a:pt x="125" y="313"/>
                      <a:pt x="125" y="313"/>
                    </a:cubicBezTo>
                    <a:cubicBezTo>
                      <a:pt x="126" y="313"/>
                      <a:pt x="127" y="313"/>
                      <a:pt x="128" y="313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133" y="315"/>
                      <a:pt x="133" y="315"/>
                      <a:pt x="133" y="315"/>
                    </a:cubicBezTo>
                    <a:cubicBezTo>
                      <a:pt x="132" y="318"/>
                      <a:pt x="130" y="319"/>
                      <a:pt x="128" y="319"/>
                    </a:cubicBezTo>
                    <a:close/>
                    <a:moveTo>
                      <a:pt x="145" y="317"/>
                    </a:moveTo>
                    <a:cubicBezTo>
                      <a:pt x="143" y="316"/>
                      <a:pt x="140" y="315"/>
                      <a:pt x="139" y="311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11"/>
                      <a:pt x="146" y="311"/>
                      <a:pt x="147" y="312"/>
                    </a:cubicBezTo>
                    <a:lnTo>
                      <a:pt x="145" y="317"/>
                    </a:lnTo>
                    <a:close/>
                    <a:moveTo>
                      <a:pt x="81" y="310"/>
                    </a:moveTo>
                    <a:cubicBezTo>
                      <a:pt x="80" y="308"/>
                      <a:pt x="80" y="306"/>
                      <a:pt x="79" y="305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85" y="305"/>
                      <a:pt x="86" y="306"/>
                      <a:pt x="86" y="309"/>
                    </a:cubicBezTo>
                    <a:lnTo>
                      <a:pt x="81" y="310"/>
                    </a:lnTo>
                    <a:close/>
                    <a:moveTo>
                      <a:pt x="134" y="305"/>
                    </a:move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32" y="300"/>
                      <a:pt x="133" y="300"/>
                      <a:pt x="133" y="299"/>
                    </a:cubicBezTo>
                    <a:cubicBezTo>
                      <a:pt x="134" y="299"/>
                      <a:pt x="135" y="299"/>
                      <a:pt x="136" y="299"/>
                    </a:cubicBezTo>
                    <a:cubicBezTo>
                      <a:pt x="136" y="299"/>
                      <a:pt x="136" y="298"/>
                      <a:pt x="137" y="298"/>
                    </a:cubicBezTo>
                    <a:cubicBezTo>
                      <a:pt x="139" y="304"/>
                      <a:pt x="139" y="304"/>
                      <a:pt x="139" y="304"/>
                    </a:cubicBezTo>
                    <a:cubicBezTo>
                      <a:pt x="138" y="304"/>
                      <a:pt x="138" y="304"/>
                      <a:pt x="138" y="304"/>
                    </a:cubicBezTo>
                    <a:cubicBezTo>
                      <a:pt x="137" y="305"/>
                      <a:pt x="136" y="305"/>
                      <a:pt x="135" y="305"/>
                    </a:cubicBezTo>
                    <a:cubicBezTo>
                      <a:pt x="134" y="305"/>
                      <a:pt x="134" y="305"/>
                      <a:pt x="134" y="305"/>
                    </a:cubicBezTo>
                    <a:close/>
                    <a:moveTo>
                      <a:pt x="75" y="294"/>
                    </a:moveTo>
                    <a:cubicBezTo>
                      <a:pt x="74" y="292"/>
                      <a:pt x="73" y="291"/>
                      <a:pt x="72" y="290"/>
                    </a:cubicBezTo>
                    <a:cubicBezTo>
                      <a:pt x="77" y="286"/>
                      <a:pt x="77" y="286"/>
                      <a:pt x="77" y="286"/>
                    </a:cubicBezTo>
                    <a:cubicBezTo>
                      <a:pt x="78" y="288"/>
                      <a:pt x="79" y="290"/>
                      <a:pt x="80" y="292"/>
                    </a:cubicBezTo>
                    <a:lnTo>
                      <a:pt x="75" y="294"/>
                    </a:lnTo>
                    <a:close/>
                    <a:moveTo>
                      <a:pt x="64" y="282"/>
                    </a:moveTo>
                    <a:cubicBezTo>
                      <a:pt x="63" y="280"/>
                      <a:pt x="62" y="279"/>
                      <a:pt x="62" y="277"/>
                    </a:cubicBezTo>
                    <a:cubicBezTo>
                      <a:pt x="62" y="277"/>
                      <a:pt x="63" y="276"/>
                      <a:pt x="63" y="275"/>
                    </a:cubicBezTo>
                    <a:cubicBezTo>
                      <a:pt x="63" y="274"/>
                      <a:pt x="63" y="274"/>
                      <a:pt x="64" y="273"/>
                    </a:cubicBezTo>
                    <a:cubicBezTo>
                      <a:pt x="69" y="276"/>
                      <a:pt x="69" y="276"/>
                      <a:pt x="69" y="276"/>
                    </a:cubicBezTo>
                    <a:cubicBezTo>
                      <a:pt x="69" y="276"/>
                      <a:pt x="68" y="277"/>
                      <a:pt x="68" y="277"/>
                    </a:cubicBezTo>
                    <a:cubicBezTo>
                      <a:pt x="68" y="278"/>
                      <a:pt x="68" y="278"/>
                      <a:pt x="69" y="278"/>
                    </a:cubicBezTo>
                    <a:lnTo>
                      <a:pt x="64" y="282"/>
                    </a:lnTo>
                    <a:close/>
                    <a:moveTo>
                      <a:pt x="68" y="265"/>
                    </a:moveTo>
                    <a:cubicBezTo>
                      <a:pt x="71" y="264"/>
                      <a:pt x="71" y="264"/>
                      <a:pt x="71" y="264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3"/>
                      <a:pt x="67" y="262"/>
                      <a:pt x="67" y="259"/>
                    </a:cubicBezTo>
                    <a:cubicBezTo>
                      <a:pt x="67" y="259"/>
                      <a:pt x="67" y="259"/>
                      <a:pt x="67" y="259"/>
                    </a:cubicBezTo>
                    <a:cubicBezTo>
                      <a:pt x="73" y="258"/>
                      <a:pt x="73" y="258"/>
                      <a:pt x="73" y="258"/>
                    </a:cubicBezTo>
                    <a:cubicBezTo>
                      <a:pt x="73" y="258"/>
                      <a:pt x="73" y="259"/>
                      <a:pt x="73" y="259"/>
                    </a:cubicBezTo>
                    <a:cubicBezTo>
                      <a:pt x="73" y="261"/>
                      <a:pt x="73" y="262"/>
                      <a:pt x="74" y="263"/>
                    </a:cubicBezTo>
                    <a:cubicBezTo>
                      <a:pt x="71" y="264"/>
                      <a:pt x="71" y="264"/>
                      <a:pt x="71" y="264"/>
                    </a:cubicBezTo>
                    <a:lnTo>
                      <a:pt x="68" y="265"/>
                    </a:lnTo>
                    <a:close/>
                    <a:moveTo>
                      <a:pt x="46" y="260"/>
                    </a:moveTo>
                    <a:cubicBezTo>
                      <a:pt x="42" y="260"/>
                      <a:pt x="41" y="256"/>
                      <a:pt x="40" y="254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6" y="254"/>
                      <a:pt x="47" y="255"/>
                      <a:pt x="47" y="255"/>
                    </a:cubicBezTo>
                    <a:cubicBezTo>
                      <a:pt x="47" y="255"/>
                      <a:pt x="47" y="254"/>
                      <a:pt x="46" y="254"/>
                    </a:cubicBezTo>
                    <a:lnTo>
                      <a:pt x="46" y="260"/>
                    </a:lnTo>
                    <a:close/>
                    <a:moveTo>
                      <a:pt x="57" y="259"/>
                    </a:moveTo>
                    <a:cubicBezTo>
                      <a:pt x="55" y="254"/>
                      <a:pt x="55" y="254"/>
                      <a:pt x="55" y="254"/>
                    </a:cubicBezTo>
                    <a:cubicBezTo>
                      <a:pt x="56" y="253"/>
                      <a:pt x="58" y="252"/>
                      <a:pt x="59" y="251"/>
                    </a:cubicBezTo>
                    <a:cubicBezTo>
                      <a:pt x="60" y="251"/>
                      <a:pt x="60" y="251"/>
                      <a:pt x="60" y="251"/>
                    </a:cubicBezTo>
                    <a:cubicBezTo>
                      <a:pt x="63" y="256"/>
                      <a:pt x="63" y="256"/>
                      <a:pt x="63" y="256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1" y="257"/>
                      <a:pt x="59" y="258"/>
                      <a:pt x="57" y="259"/>
                    </a:cubicBezTo>
                    <a:close/>
                    <a:moveTo>
                      <a:pt x="40" y="242"/>
                    </a:moveTo>
                    <a:cubicBezTo>
                      <a:pt x="40" y="241"/>
                      <a:pt x="40" y="241"/>
                      <a:pt x="39" y="240"/>
                    </a:cubicBezTo>
                    <a:cubicBezTo>
                      <a:pt x="39" y="238"/>
                      <a:pt x="38" y="237"/>
                      <a:pt x="38" y="236"/>
                    </a:cubicBezTo>
                    <a:cubicBezTo>
                      <a:pt x="44" y="235"/>
                      <a:pt x="44" y="235"/>
                      <a:pt x="44" y="235"/>
                    </a:cubicBezTo>
                    <a:cubicBezTo>
                      <a:pt x="44" y="236"/>
                      <a:pt x="44" y="237"/>
                      <a:pt x="45" y="238"/>
                    </a:cubicBezTo>
                    <a:cubicBezTo>
                      <a:pt x="45" y="239"/>
                      <a:pt x="45" y="240"/>
                      <a:pt x="46" y="241"/>
                    </a:cubicBezTo>
                    <a:lnTo>
                      <a:pt x="40" y="242"/>
                    </a:lnTo>
                    <a:close/>
                    <a:moveTo>
                      <a:pt x="39" y="225"/>
                    </a:moveTo>
                    <a:cubicBezTo>
                      <a:pt x="39" y="224"/>
                      <a:pt x="38" y="222"/>
                      <a:pt x="37" y="221"/>
                    </a:cubicBezTo>
                    <a:cubicBezTo>
                      <a:pt x="42" y="217"/>
                      <a:pt x="42" y="217"/>
                      <a:pt x="42" y="217"/>
                    </a:cubicBezTo>
                    <a:cubicBezTo>
                      <a:pt x="43" y="220"/>
                      <a:pt x="44" y="222"/>
                      <a:pt x="45" y="224"/>
                    </a:cubicBezTo>
                    <a:lnTo>
                      <a:pt x="39" y="225"/>
                    </a:lnTo>
                    <a:close/>
                    <a:moveTo>
                      <a:pt x="30" y="212"/>
                    </a:moveTo>
                    <a:cubicBezTo>
                      <a:pt x="26" y="208"/>
                      <a:pt x="26" y="208"/>
                      <a:pt x="26" y="20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5" y="208"/>
                      <a:pt x="35" y="208"/>
                      <a:pt x="35" y="208"/>
                    </a:cubicBezTo>
                    <a:lnTo>
                      <a:pt x="30" y="212"/>
                    </a:lnTo>
                    <a:close/>
                    <a:moveTo>
                      <a:pt x="18" y="201"/>
                    </a:moveTo>
                    <a:cubicBezTo>
                      <a:pt x="17" y="200"/>
                      <a:pt x="15" y="199"/>
                      <a:pt x="13" y="198"/>
                    </a:cubicBez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9" y="195"/>
                      <a:pt x="21" y="196"/>
                    </a:cubicBezTo>
                    <a:lnTo>
                      <a:pt x="18" y="201"/>
                    </a:lnTo>
                    <a:close/>
                    <a:moveTo>
                      <a:pt x="3" y="190"/>
                    </a:moveTo>
                    <a:cubicBezTo>
                      <a:pt x="1" y="188"/>
                      <a:pt x="1" y="186"/>
                      <a:pt x="0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4"/>
                      <a:pt x="7" y="185"/>
                      <a:pt x="8" y="187"/>
                    </a:cubicBezTo>
                    <a:lnTo>
                      <a:pt x="3" y="190"/>
                    </a:lnTo>
                    <a:close/>
                    <a:moveTo>
                      <a:pt x="7" y="172"/>
                    </a:moveTo>
                    <a:cubicBezTo>
                      <a:pt x="7" y="172"/>
                      <a:pt x="8" y="172"/>
                      <a:pt x="8" y="172"/>
                    </a:cubicBezTo>
                    <a:cubicBezTo>
                      <a:pt x="2" y="170"/>
                      <a:pt x="2" y="170"/>
                      <a:pt x="2" y="170"/>
                    </a:cubicBezTo>
                    <a:cubicBezTo>
                      <a:pt x="3" y="167"/>
                      <a:pt x="5" y="167"/>
                      <a:pt x="7" y="167"/>
                    </a:cubicBezTo>
                    <a:cubicBezTo>
                      <a:pt x="8" y="167"/>
                      <a:pt x="8" y="166"/>
                      <a:pt x="9" y="166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0" y="172"/>
                      <a:pt x="8" y="172"/>
                      <a:pt x="7" y="172"/>
                    </a:cubicBezTo>
                    <a:close/>
                    <a:moveTo>
                      <a:pt x="18" y="160"/>
                    </a:move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157"/>
                      <a:pt x="14" y="155"/>
                      <a:pt x="16" y="153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19" y="158"/>
                      <a:pt x="19" y="159"/>
                      <a:pt x="18" y="160"/>
                    </a:cubicBezTo>
                    <a:close/>
                    <a:moveTo>
                      <a:pt x="26" y="149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5" y="143"/>
                      <a:pt x="26" y="143"/>
                      <a:pt x="27" y="143"/>
                    </a:cubicBezTo>
                    <a:cubicBezTo>
                      <a:pt x="28" y="143"/>
                      <a:pt x="30" y="142"/>
                      <a:pt x="31" y="142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0" y="148"/>
                      <a:pt x="29" y="148"/>
                      <a:pt x="27" y="149"/>
                    </a:cubicBezTo>
                    <a:cubicBezTo>
                      <a:pt x="27" y="149"/>
                      <a:pt x="26" y="149"/>
                      <a:pt x="26" y="149"/>
                    </a:cubicBezTo>
                    <a:close/>
                    <a:moveTo>
                      <a:pt x="42" y="140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7"/>
                      <a:pt x="37" y="137"/>
                      <a:pt x="37" y="136"/>
                    </a:cubicBezTo>
                    <a:cubicBezTo>
                      <a:pt x="37" y="135"/>
                      <a:pt x="37" y="133"/>
                      <a:pt x="38" y="132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6"/>
                      <a:pt x="42" y="136"/>
                      <a:pt x="42" y="136"/>
                    </a:cubicBezTo>
                    <a:cubicBezTo>
                      <a:pt x="42" y="137"/>
                      <a:pt x="42" y="138"/>
                      <a:pt x="42" y="140"/>
                    </a:cubicBezTo>
                    <a:close/>
                    <a:moveTo>
                      <a:pt x="52" y="130"/>
                    </a:moveTo>
                    <a:cubicBezTo>
                      <a:pt x="49" y="125"/>
                      <a:pt x="49" y="125"/>
                      <a:pt x="49" y="125"/>
                    </a:cubicBezTo>
                    <a:cubicBezTo>
                      <a:pt x="50" y="124"/>
                      <a:pt x="50" y="123"/>
                      <a:pt x="51" y="123"/>
                    </a:cubicBezTo>
                    <a:cubicBezTo>
                      <a:pt x="57" y="124"/>
                      <a:pt x="57" y="124"/>
                      <a:pt x="57" y="124"/>
                    </a:cubicBezTo>
                    <a:cubicBezTo>
                      <a:pt x="57" y="125"/>
                      <a:pt x="56" y="126"/>
                      <a:pt x="55" y="127"/>
                    </a:cubicBezTo>
                    <a:cubicBezTo>
                      <a:pt x="54" y="128"/>
                      <a:pt x="53" y="129"/>
                      <a:pt x="52" y="130"/>
                    </a:cubicBezTo>
                    <a:close/>
                    <a:moveTo>
                      <a:pt x="58" y="113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09"/>
                    </a:cubicBezTo>
                    <a:cubicBezTo>
                      <a:pt x="55" y="108"/>
                      <a:pt x="56" y="106"/>
                      <a:pt x="58" y="105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0" y="110"/>
                      <a:pt x="59" y="11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lose/>
                    <a:moveTo>
                      <a:pt x="61" y="99"/>
                    </a:moveTo>
                    <a:cubicBezTo>
                      <a:pt x="60" y="98"/>
                      <a:pt x="59" y="97"/>
                      <a:pt x="59" y="96"/>
                    </a:cubicBezTo>
                    <a:cubicBezTo>
                      <a:pt x="58" y="96"/>
                      <a:pt x="58" y="95"/>
                      <a:pt x="58" y="94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2"/>
                      <a:pt x="63" y="93"/>
                      <a:pt x="64" y="93"/>
                    </a:cubicBezTo>
                    <a:cubicBezTo>
                      <a:pt x="64" y="94"/>
                      <a:pt x="65" y="95"/>
                      <a:pt x="66" y="96"/>
                    </a:cubicBezTo>
                    <a:lnTo>
                      <a:pt x="61" y="99"/>
                    </a:lnTo>
                    <a:close/>
                    <a:moveTo>
                      <a:pt x="64" y="82"/>
                    </a:move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0"/>
                      <a:pt x="58" y="80"/>
                    </a:cubicBezTo>
                    <a:cubicBezTo>
                      <a:pt x="58" y="78"/>
                      <a:pt x="58" y="78"/>
                      <a:pt x="57" y="77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3" y="75"/>
                      <a:pt x="64" y="77"/>
                      <a:pt x="64" y="80"/>
                    </a:cubicBezTo>
                    <a:cubicBezTo>
                      <a:pt x="64" y="80"/>
                      <a:pt x="64" y="81"/>
                      <a:pt x="64" y="82"/>
                    </a:cubicBezTo>
                    <a:close/>
                    <a:moveTo>
                      <a:pt x="82" y="76"/>
                    </a:moveTo>
                    <a:cubicBezTo>
                      <a:pt x="81" y="76"/>
                      <a:pt x="80" y="75"/>
                      <a:pt x="79" y="75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2" y="70"/>
                      <a:pt x="83" y="70"/>
                      <a:pt x="84" y="6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5" y="75"/>
                      <a:pt x="84" y="76"/>
                      <a:pt x="82" y="76"/>
                    </a:cubicBezTo>
                    <a:close/>
                    <a:moveTo>
                      <a:pt x="68" y="71"/>
                    </a:moveTo>
                    <a:cubicBezTo>
                      <a:pt x="67" y="70"/>
                      <a:pt x="65" y="70"/>
                      <a:pt x="63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5" y="65"/>
                      <a:pt x="67" y="65"/>
                      <a:pt x="69" y="65"/>
                    </a:cubicBezTo>
                    <a:lnTo>
                      <a:pt x="68" y="71"/>
                    </a:lnTo>
                    <a:close/>
                    <a:moveTo>
                      <a:pt x="92" y="67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3" y="61"/>
                      <a:pt x="93" y="61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2"/>
                      <a:pt x="98" y="66"/>
                      <a:pt x="92" y="67"/>
                    </a:cubicBezTo>
                    <a:close/>
                    <a:moveTo>
                      <a:pt x="89" y="55"/>
                    </a:moveTo>
                    <a:cubicBezTo>
                      <a:pt x="87" y="55"/>
                      <a:pt x="85" y="55"/>
                      <a:pt x="84" y="5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9"/>
                      <a:pt x="89" y="49"/>
                      <a:pt x="90" y="49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89" y="55"/>
                    </a:cubicBezTo>
                    <a:close/>
                    <a:moveTo>
                      <a:pt x="87" y="45"/>
                    </a:move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2" y="43"/>
                      <a:pt x="91" y="43"/>
                      <a:pt x="88" y="44"/>
                    </a:cubicBezTo>
                    <a:lnTo>
                      <a:pt x="87" y="45"/>
                    </a:lnTo>
                    <a:close/>
                    <a:moveTo>
                      <a:pt x="100" y="41"/>
                    </a:moveTo>
                    <a:cubicBezTo>
                      <a:pt x="100" y="41"/>
                      <a:pt x="100" y="41"/>
                      <a:pt x="99" y="41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6"/>
                      <a:pt x="105" y="37"/>
                    </a:cubicBezTo>
                    <a:cubicBezTo>
                      <a:pt x="104" y="40"/>
                      <a:pt x="102" y="41"/>
                      <a:pt x="100" y="41"/>
                    </a:cubicBezTo>
                    <a:close/>
                    <a:moveTo>
                      <a:pt x="109" y="24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4" y="22"/>
                      <a:pt x="104" y="22"/>
                      <a:pt x="104" y="21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3"/>
                      <a:pt x="109" y="24"/>
                    </a:cubicBezTo>
                    <a:close/>
                    <a:moveTo>
                      <a:pt x="110" y="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4"/>
                      <a:pt x="106" y="2"/>
                      <a:pt x="106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4"/>
                      <a:pt x="111" y="6"/>
                      <a:pt x="1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î$ľïḋè">
                <a:extLst>
                  <a:ext uri="{FF2B5EF4-FFF2-40B4-BE49-F238E27FC236}">
                    <a16:creationId xmlns:a16="http://schemas.microsoft.com/office/drawing/2014/main" xmlns="" id="{C2C938BD-85C5-4A1C-99B5-D3531ED5E45B}"/>
                  </a:ext>
                </a:extLst>
              </p:cNvPr>
              <p:cNvSpPr/>
              <p:nvPr/>
            </p:nvSpPr>
            <p:spPr bwMode="auto">
              <a:xfrm>
                <a:off x="7432675" y="4613275"/>
                <a:ext cx="268288" cy="165100"/>
              </a:xfrm>
              <a:custGeom>
                <a:avLst/>
                <a:gdLst>
                  <a:gd name="T0" fmla="*/ 0 w 125"/>
                  <a:gd name="T1" fmla="*/ 73 h 77"/>
                  <a:gd name="T2" fmla="*/ 8 w 125"/>
                  <a:gd name="T3" fmla="*/ 74 h 77"/>
                  <a:gd name="T4" fmla="*/ 19 w 125"/>
                  <a:gd name="T5" fmla="*/ 69 h 77"/>
                  <a:gd name="T6" fmla="*/ 20 w 125"/>
                  <a:gd name="T7" fmla="*/ 61 h 77"/>
                  <a:gd name="T8" fmla="*/ 19 w 125"/>
                  <a:gd name="T9" fmla="*/ 69 h 77"/>
                  <a:gd name="T10" fmla="*/ 27 w 125"/>
                  <a:gd name="T11" fmla="*/ 59 h 77"/>
                  <a:gd name="T12" fmla="*/ 27 w 125"/>
                  <a:gd name="T13" fmla="*/ 55 h 77"/>
                  <a:gd name="T14" fmla="*/ 33 w 125"/>
                  <a:gd name="T15" fmla="*/ 54 h 77"/>
                  <a:gd name="T16" fmla="*/ 33 w 125"/>
                  <a:gd name="T17" fmla="*/ 57 h 77"/>
                  <a:gd name="T18" fmla="*/ 27 w 125"/>
                  <a:gd name="T19" fmla="*/ 59 h 77"/>
                  <a:gd name="T20" fmla="*/ 41 w 125"/>
                  <a:gd name="T21" fmla="*/ 55 h 77"/>
                  <a:gd name="T22" fmla="*/ 39 w 125"/>
                  <a:gd name="T23" fmla="*/ 49 h 77"/>
                  <a:gd name="T24" fmla="*/ 45 w 125"/>
                  <a:gd name="T25" fmla="*/ 49 h 77"/>
                  <a:gd name="T26" fmla="*/ 57 w 125"/>
                  <a:gd name="T27" fmla="*/ 51 h 77"/>
                  <a:gd name="T28" fmla="*/ 53 w 125"/>
                  <a:gd name="T29" fmla="*/ 47 h 77"/>
                  <a:gd name="T30" fmla="*/ 60 w 125"/>
                  <a:gd name="T31" fmla="*/ 49 h 77"/>
                  <a:gd name="T32" fmla="*/ 57 w 125"/>
                  <a:gd name="T33" fmla="*/ 51 h 77"/>
                  <a:gd name="T34" fmla="*/ 71 w 125"/>
                  <a:gd name="T35" fmla="*/ 43 h 77"/>
                  <a:gd name="T36" fmla="*/ 78 w 125"/>
                  <a:gd name="T37" fmla="*/ 45 h 77"/>
                  <a:gd name="T38" fmla="*/ 86 w 125"/>
                  <a:gd name="T39" fmla="*/ 35 h 77"/>
                  <a:gd name="T40" fmla="*/ 82 w 125"/>
                  <a:gd name="T41" fmla="*/ 32 h 77"/>
                  <a:gd name="T42" fmla="*/ 84 w 125"/>
                  <a:gd name="T43" fmla="*/ 27 h 77"/>
                  <a:gd name="T44" fmla="*/ 88 w 125"/>
                  <a:gd name="T45" fmla="*/ 31 h 77"/>
                  <a:gd name="T46" fmla="*/ 86 w 125"/>
                  <a:gd name="T47" fmla="*/ 35 h 77"/>
                  <a:gd name="T48" fmla="*/ 95 w 125"/>
                  <a:gd name="T49" fmla="*/ 30 h 77"/>
                  <a:gd name="T50" fmla="*/ 94 w 125"/>
                  <a:gd name="T51" fmla="*/ 29 h 77"/>
                  <a:gd name="T52" fmla="*/ 100 w 125"/>
                  <a:gd name="T53" fmla="*/ 26 h 77"/>
                  <a:gd name="T54" fmla="*/ 100 w 125"/>
                  <a:gd name="T55" fmla="*/ 32 h 77"/>
                  <a:gd name="T56" fmla="*/ 113 w 125"/>
                  <a:gd name="T57" fmla="*/ 23 h 77"/>
                  <a:gd name="T58" fmla="*/ 111 w 125"/>
                  <a:gd name="T59" fmla="*/ 17 h 77"/>
                  <a:gd name="T60" fmla="*/ 118 w 125"/>
                  <a:gd name="T61" fmla="*/ 17 h 77"/>
                  <a:gd name="T62" fmla="*/ 113 w 125"/>
                  <a:gd name="T63" fmla="*/ 23 h 77"/>
                  <a:gd name="T64" fmla="*/ 97 w 125"/>
                  <a:gd name="T65" fmla="*/ 19 h 77"/>
                  <a:gd name="T66" fmla="*/ 94 w 125"/>
                  <a:gd name="T67" fmla="*/ 13 h 77"/>
                  <a:gd name="T68" fmla="*/ 102 w 125"/>
                  <a:gd name="T69" fmla="*/ 15 h 77"/>
                  <a:gd name="T70" fmla="*/ 123 w 125"/>
                  <a:gd name="T71" fmla="*/ 7 h 77"/>
                  <a:gd name="T72" fmla="*/ 122 w 125"/>
                  <a:gd name="T73" fmla="*/ 0 h 77"/>
                  <a:gd name="T74" fmla="*/ 123 w 125"/>
                  <a:gd name="T75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7">
                    <a:moveTo>
                      <a:pt x="4" y="77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2" y="71"/>
                      <a:pt x="5" y="69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4" y="77"/>
                      <a:pt x="4" y="77"/>
                    </a:cubicBezTo>
                    <a:close/>
                    <a:moveTo>
                      <a:pt x="19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8" y="62"/>
                      <a:pt x="20" y="61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0" y="67"/>
                      <a:pt x="19" y="68"/>
                      <a:pt x="19" y="69"/>
                    </a:cubicBezTo>
                    <a:close/>
                    <a:moveTo>
                      <a:pt x="27" y="59"/>
                    </a:move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8"/>
                      <a:pt x="27" y="58"/>
                      <a:pt x="27" y="57"/>
                    </a:cubicBezTo>
                    <a:cubicBezTo>
                      <a:pt x="27" y="56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9"/>
                    </a:cubicBezTo>
                    <a:lnTo>
                      <a:pt x="27" y="59"/>
                    </a:lnTo>
                    <a:close/>
                    <a:moveTo>
                      <a:pt x="44" y="55"/>
                    </a:moveTo>
                    <a:cubicBezTo>
                      <a:pt x="43" y="55"/>
                      <a:pt x="42" y="55"/>
                      <a:pt x="41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1" y="49"/>
                      <a:pt x="42" y="49"/>
                    </a:cubicBezTo>
                    <a:cubicBezTo>
                      <a:pt x="43" y="49"/>
                      <a:pt x="44" y="49"/>
                      <a:pt x="45" y="49"/>
                    </a:cubicBezTo>
                    <a:lnTo>
                      <a:pt x="44" y="55"/>
                    </a:lnTo>
                    <a:close/>
                    <a:moveTo>
                      <a:pt x="57" y="51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5" y="45"/>
                      <a:pt x="56" y="44"/>
                      <a:pt x="59" y="43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9" y="49"/>
                      <a:pt x="59" y="49"/>
                      <a:pt x="58" y="51"/>
                    </a:cubicBezTo>
                    <a:lnTo>
                      <a:pt x="57" y="51"/>
                    </a:lnTo>
                    <a:close/>
                    <a:moveTo>
                      <a:pt x="72" y="48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4" y="42"/>
                      <a:pt x="75" y="41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7" y="47"/>
                      <a:pt x="75" y="48"/>
                      <a:pt x="72" y="48"/>
                    </a:cubicBezTo>
                    <a:close/>
                    <a:moveTo>
                      <a:pt x="86" y="35"/>
                    </a:moveTo>
                    <a:cubicBezTo>
                      <a:pt x="81" y="32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3" y="30"/>
                      <a:pt x="83" y="29"/>
                    </a:cubicBezTo>
                    <a:cubicBezTo>
                      <a:pt x="83" y="28"/>
                      <a:pt x="83" y="28"/>
                      <a:pt x="84" y="27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1"/>
                      <a:pt x="88" y="31"/>
                    </a:cubicBezTo>
                    <a:cubicBezTo>
                      <a:pt x="88" y="32"/>
                      <a:pt x="87" y="33"/>
                      <a:pt x="87" y="35"/>
                    </a:cubicBezTo>
                    <a:lnTo>
                      <a:pt x="86" y="35"/>
                    </a:lnTo>
                    <a:close/>
                    <a:moveTo>
                      <a:pt x="97" y="35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8"/>
                      <a:pt x="100" y="29"/>
                    </a:cubicBezTo>
                    <a:cubicBezTo>
                      <a:pt x="100" y="30"/>
                      <a:pt x="100" y="31"/>
                      <a:pt x="100" y="32"/>
                    </a:cubicBezTo>
                    <a:cubicBezTo>
                      <a:pt x="99" y="34"/>
                      <a:pt x="98" y="35"/>
                      <a:pt x="97" y="35"/>
                    </a:cubicBezTo>
                    <a:close/>
                    <a:moveTo>
                      <a:pt x="113" y="2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3" y="1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9"/>
                      <a:pt x="117" y="20"/>
                      <a:pt x="116" y="21"/>
                    </a:cubicBezTo>
                    <a:cubicBezTo>
                      <a:pt x="115" y="22"/>
                      <a:pt x="114" y="23"/>
                      <a:pt x="113" y="23"/>
                    </a:cubicBezTo>
                    <a:close/>
                    <a:moveTo>
                      <a:pt x="100" y="20"/>
                    </a:moveTo>
                    <a:cubicBezTo>
                      <a:pt x="99" y="20"/>
                      <a:pt x="98" y="19"/>
                      <a:pt x="97" y="19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6" y="13"/>
                      <a:pt x="97" y="13"/>
                      <a:pt x="99" y="14"/>
                    </a:cubicBezTo>
                    <a:cubicBezTo>
                      <a:pt x="100" y="14"/>
                      <a:pt x="101" y="14"/>
                      <a:pt x="102" y="15"/>
                    </a:cubicBezTo>
                    <a:lnTo>
                      <a:pt x="100" y="20"/>
                    </a:lnTo>
                    <a:close/>
                    <a:moveTo>
                      <a:pt x="123" y="7"/>
                    </a:moveTo>
                    <a:cubicBezTo>
                      <a:pt x="118" y="4"/>
                      <a:pt x="118" y="4"/>
                      <a:pt x="118" y="4"/>
                    </a:cubicBezTo>
                    <a:cubicBezTo>
                      <a:pt x="119" y="2"/>
                      <a:pt x="120" y="1"/>
                      <a:pt x="122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5"/>
                      <a:pt x="124" y="6"/>
                      <a:pt x="123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îSliḓe">
                <a:extLst>
                  <a:ext uri="{FF2B5EF4-FFF2-40B4-BE49-F238E27FC236}">
                    <a16:creationId xmlns:a16="http://schemas.microsoft.com/office/drawing/2014/main" xmlns="" id="{8348ACC7-FE46-48DD-A53D-FCF4C992C7EB}"/>
                  </a:ext>
                </a:extLst>
              </p:cNvPr>
              <p:cNvSpPr/>
              <p:nvPr/>
            </p:nvSpPr>
            <p:spPr bwMode="auto">
              <a:xfrm>
                <a:off x="7861300" y="4537075"/>
                <a:ext cx="285750" cy="134938"/>
              </a:xfrm>
              <a:custGeom>
                <a:avLst/>
                <a:gdLst>
                  <a:gd name="T0" fmla="*/ 126 w 133"/>
                  <a:gd name="T1" fmla="*/ 57 h 63"/>
                  <a:gd name="T2" fmla="*/ 133 w 133"/>
                  <a:gd name="T3" fmla="*/ 58 h 63"/>
                  <a:gd name="T4" fmla="*/ 16 w 133"/>
                  <a:gd name="T5" fmla="*/ 57 h 63"/>
                  <a:gd name="T6" fmla="*/ 13 w 133"/>
                  <a:gd name="T7" fmla="*/ 50 h 63"/>
                  <a:gd name="T8" fmla="*/ 16 w 133"/>
                  <a:gd name="T9" fmla="*/ 57 h 63"/>
                  <a:gd name="T10" fmla="*/ 26 w 133"/>
                  <a:gd name="T11" fmla="*/ 51 h 63"/>
                  <a:gd name="T12" fmla="*/ 34 w 133"/>
                  <a:gd name="T13" fmla="*/ 52 h 63"/>
                  <a:gd name="T14" fmla="*/ 100 w 133"/>
                  <a:gd name="T15" fmla="*/ 55 h 63"/>
                  <a:gd name="T16" fmla="*/ 99 w 133"/>
                  <a:gd name="T17" fmla="*/ 49 h 63"/>
                  <a:gd name="T18" fmla="*/ 105 w 133"/>
                  <a:gd name="T19" fmla="*/ 53 h 63"/>
                  <a:gd name="T20" fmla="*/ 100 w 133"/>
                  <a:gd name="T21" fmla="*/ 55 h 63"/>
                  <a:gd name="T22" fmla="*/ 83 w 133"/>
                  <a:gd name="T23" fmla="*/ 45 h 63"/>
                  <a:gd name="T24" fmla="*/ 86 w 133"/>
                  <a:gd name="T25" fmla="*/ 45 h 63"/>
                  <a:gd name="T26" fmla="*/ 88 w 133"/>
                  <a:gd name="T27" fmla="*/ 51 h 63"/>
                  <a:gd name="T28" fmla="*/ 86 w 133"/>
                  <a:gd name="T29" fmla="*/ 51 h 63"/>
                  <a:gd name="T30" fmla="*/ 121 w 133"/>
                  <a:gd name="T31" fmla="*/ 51 h 63"/>
                  <a:gd name="T32" fmla="*/ 116 w 133"/>
                  <a:gd name="T33" fmla="*/ 45 h 63"/>
                  <a:gd name="T34" fmla="*/ 121 w 133"/>
                  <a:gd name="T35" fmla="*/ 51 h 63"/>
                  <a:gd name="T36" fmla="*/ 9 w 133"/>
                  <a:gd name="T37" fmla="*/ 40 h 63"/>
                  <a:gd name="T38" fmla="*/ 16 w 133"/>
                  <a:gd name="T39" fmla="*/ 38 h 63"/>
                  <a:gd name="T40" fmla="*/ 74 w 133"/>
                  <a:gd name="T41" fmla="*/ 41 h 63"/>
                  <a:gd name="T42" fmla="*/ 75 w 133"/>
                  <a:gd name="T43" fmla="*/ 33 h 63"/>
                  <a:gd name="T44" fmla="*/ 74 w 133"/>
                  <a:gd name="T45" fmla="*/ 41 h 63"/>
                  <a:gd name="T46" fmla="*/ 37 w 133"/>
                  <a:gd name="T47" fmla="*/ 39 h 63"/>
                  <a:gd name="T48" fmla="*/ 44 w 133"/>
                  <a:gd name="T49" fmla="*/ 36 h 63"/>
                  <a:gd name="T50" fmla="*/ 61 w 133"/>
                  <a:gd name="T51" fmla="*/ 33 h 63"/>
                  <a:gd name="T52" fmla="*/ 56 w 133"/>
                  <a:gd name="T53" fmla="*/ 28 h 63"/>
                  <a:gd name="T54" fmla="*/ 62 w 133"/>
                  <a:gd name="T55" fmla="*/ 25 h 63"/>
                  <a:gd name="T56" fmla="*/ 61 w 133"/>
                  <a:gd name="T57" fmla="*/ 33 h 63"/>
                  <a:gd name="T58" fmla="*/ 22 w 133"/>
                  <a:gd name="T59" fmla="*/ 27 h 63"/>
                  <a:gd name="T60" fmla="*/ 30 w 133"/>
                  <a:gd name="T61" fmla="*/ 25 h 63"/>
                  <a:gd name="T62" fmla="*/ 26 w 133"/>
                  <a:gd name="T63" fmla="*/ 31 h 63"/>
                  <a:gd name="T64" fmla="*/ 42 w 133"/>
                  <a:gd name="T65" fmla="*/ 22 h 63"/>
                  <a:gd name="T66" fmla="*/ 51 w 133"/>
                  <a:gd name="T67" fmla="*/ 23 h 63"/>
                  <a:gd name="T68" fmla="*/ 5 w 133"/>
                  <a:gd name="T69" fmla="*/ 22 h 63"/>
                  <a:gd name="T70" fmla="*/ 1 w 133"/>
                  <a:gd name="T71" fmla="*/ 14 h 63"/>
                  <a:gd name="T72" fmla="*/ 5 w 133"/>
                  <a:gd name="T73" fmla="*/ 22 h 63"/>
                  <a:gd name="T74" fmla="*/ 22 w 133"/>
                  <a:gd name="T75" fmla="*/ 8 h 63"/>
                  <a:gd name="T76" fmla="*/ 29 w 133"/>
                  <a:gd name="T77" fmla="*/ 12 h 63"/>
                  <a:gd name="T78" fmla="*/ 12 w 133"/>
                  <a:gd name="T79" fmla="*/ 8 h 63"/>
                  <a:gd name="T80" fmla="*/ 14 w 133"/>
                  <a:gd name="T81" fmla="*/ 0 h 63"/>
                  <a:gd name="T82" fmla="*/ 12 w 133"/>
                  <a:gd name="T8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3" h="63">
                    <a:moveTo>
                      <a:pt x="133" y="63"/>
                    </a:moveTo>
                    <a:cubicBezTo>
                      <a:pt x="131" y="63"/>
                      <a:pt x="127" y="62"/>
                      <a:pt x="126" y="57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7"/>
                      <a:pt x="132" y="57"/>
                      <a:pt x="133" y="58"/>
                    </a:cubicBezTo>
                    <a:lnTo>
                      <a:pt x="133" y="63"/>
                    </a:lnTo>
                    <a:close/>
                    <a:moveTo>
                      <a:pt x="16" y="57"/>
                    </a:moveTo>
                    <a:cubicBezTo>
                      <a:pt x="13" y="57"/>
                      <a:pt x="11" y="56"/>
                      <a:pt x="9" y="54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1"/>
                      <a:pt x="15" y="51"/>
                      <a:pt x="17" y="52"/>
                    </a:cubicBezTo>
                    <a:lnTo>
                      <a:pt x="16" y="57"/>
                    </a:lnTo>
                    <a:close/>
                    <a:moveTo>
                      <a:pt x="29" y="56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0"/>
                      <a:pt x="29" y="49"/>
                      <a:pt x="30" y="47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1" y="55"/>
                      <a:pt x="29" y="56"/>
                    </a:cubicBezTo>
                    <a:close/>
                    <a:moveTo>
                      <a:pt x="100" y="55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48"/>
                      <a:pt x="102" y="48"/>
                      <a:pt x="104" y="47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1" y="54"/>
                      <a:pt x="101" y="54"/>
                      <a:pt x="100" y="55"/>
                    </a:cubicBezTo>
                    <a:close/>
                    <a:moveTo>
                      <a:pt x="83" y="51"/>
                    </a:move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4" y="45"/>
                      <a:pt x="85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8" y="45"/>
                      <a:pt x="89" y="45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7" y="51"/>
                      <a:pt x="87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4" y="51"/>
                      <a:pt x="83" y="51"/>
                    </a:cubicBezTo>
                    <a:close/>
                    <a:moveTo>
                      <a:pt x="121" y="51"/>
                    </a:moveTo>
                    <a:cubicBezTo>
                      <a:pt x="120" y="50"/>
                      <a:pt x="118" y="50"/>
                      <a:pt x="117" y="50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8" y="44"/>
                      <a:pt x="121" y="45"/>
                      <a:pt x="123" y="45"/>
                    </a:cubicBezTo>
                    <a:lnTo>
                      <a:pt x="121" y="51"/>
                    </a:lnTo>
                    <a:close/>
                    <a:moveTo>
                      <a:pt x="14" y="42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9" y="38"/>
                      <a:pt x="11" y="36"/>
                      <a:pt x="12" y="34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5" y="41"/>
                      <a:pt x="14" y="42"/>
                    </a:cubicBezTo>
                    <a:close/>
                    <a:moveTo>
                      <a:pt x="74" y="41"/>
                    </a:moveTo>
                    <a:cubicBezTo>
                      <a:pt x="73" y="40"/>
                      <a:pt x="72" y="38"/>
                      <a:pt x="71" y="37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5"/>
                      <a:pt x="78" y="37"/>
                      <a:pt x="79" y="39"/>
                    </a:cubicBezTo>
                    <a:lnTo>
                      <a:pt x="74" y="41"/>
                    </a:lnTo>
                    <a:close/>
                    <a:moveTo>
                      <a:pt x="42" y="41"/>
                    </a:move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7"/>
                      <a:pt x="38" y="36"/>
                      <a:pt x="39" y="34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8"/>
                      <a:pt x="43" y="40"/>
                      <a:pt x="42" y="41"/>
                    </a:cubicBezTo>
                    <a:close/>
                    <a:moveTo>
                      <a:pt x="61" y="33"/>
                    </a:moveTo>
                    <a:cubicBezTo>
                      <a:pt x="59" y="31"/>
                      <a:pt x="57" y="30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2" y="25"/>
                      <a:pt x="62" y="25"/>
                    </a:cubicBezTo>
                    <a:cubicBezTo>
                      <a:pt x="62" y="26"/>
                      <a:pt x="63" y="27"/>
                      <a:pt x="64" y="28"/>
                    </a:cubicBezTo>
                    <a:lnTo>
                      <a:pt x="61" y="33"/>
                    </a:lnTo>
                    <a:close/>
                    <a:moveTo>
                      <a:pt x="26" y="31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5"/>
                      <a:pt x="24" y="23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8"/>
                      <a:pt x="27" y="29"/>
                      <a:pt x="26" y="31"/>
                    </a:cubicBezTo>
                    <a:close/>
                    <a:moveTo>
                      <a:pt x="47" y="25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44" y="20"/>
                      <a:pt x="47" y="19"/>
                      <a:pt x="49" y="18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9" y="24"/>
                      <a:pt x="48" y="25"/>
                      <a:pt x="47" y="25"/>
                    </a:cubicBezTo>
                    <a:close/>
                    <a:moveTo>
                      <a:pt x="5" y="2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5" y="22"/>
                    </a:lnTo>
                    <a:close/>
                    <a:moveTo>
                      <a:pt x="24" y="13"/>
                    </a:moveTo>
                    <a:cubicBezTo>
                      <a:pt x="23" y="11"/>
                      <a:pt x="23" y="10"/>
                      <a:pt x="22" y="8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8"/>
                      <a:pt x="29" y="10"/>
                      <a:pt x="29" y="12"/>
                    </a:cubicBezTo>
                    <a:lnTo>
                      <a:pt x="24" y="13"/>
                    </a:lnTo>
                    <a:close/>
                    <a:moveTo>
                      <a:pt x="12" y="8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2" y="1"/>
                      <a:pt x="14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6"/>
                      <a:pt x="14" y="7"/>
                      <a:pt x="12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îṩļîďê">
                <a:extLst>
                  <a:ext uri="{FF2B5EF4-FFF2-40B4-BE49-F238E27FC236}">
                    <a16:creationId xmlns:a16="http://schemas.microsoft.com/office/drawing/2014/main" xmlns="" id="{FBEA45FD-4ECE-47BA-84C3-86BDEF8EB4E9}"/>
                  </a:ext>
                </a:extLst>
              </p:cNvPr>
              <p:cNvSpPr/>
              <p:nvPr/>
            </p:nvSpPr>
            <p:spPr bwMode="auto">
              <a:xfrm>
                <a:off x="7661275" y="4322763"/>
                <a:ext cx="142875" cy="312738"/>
              </a:xfrm>
              <a:custGeom>
                <a:avLst/>
                <a:gdLst>
                  <a:gd name="T0" fmla="*/ 59 w 66"/>
                  <a:gd name="T1" fmla="*/ 140 h 146"/>
                  <a:gd name="T2" fmla="*/ 66 w 66"/>
                  <a:gd name="T3" fmla="*/ 144 h 146"/>
                  <a:gd name="T4" fmla="*/ 55 w 66"/>
                  <a:gd name="T5" fmla="*/ 129 h 146"/>
                  <a:gd name="T6" fmla="*/ 59 w 66"/>
                  <a:gd name="T7" fmla="*/ 122 h 146"/>
                  <a:gd name="T8" fmla="*/ 55 w 66"/>
                  <a:gd name="T9" fmla="*/ 129 h 146"/>
                  <a:gd name="T10" fmla="*/ 52 w 66"/>
                  <a:gd name="T11" fmla="*/ 110 h 146"/>
                  <a:gd name="T12" fmla="*/ 52 w 66"/>
                  <a:gd name="T13" fmla="*/ 105 h 146"/>
                  <a:gd name="T14" fmla="*/ 58 w 66"/>
                  <a:gd name="T15" fmla="*/ 107 h 146"/>
                  <a:gd name="T16" fmla="*/ 58 w 66"/>
                  <a:gd name="T17" fmla="*/ 111 h 146"/>
                  <a:gd name="T18" fmla="*/ 47 w 66"/>
                  <a:gd name="T19" fmla="*/ 98 h 146"/>
                  <a:gd name="T20" fmla="*/ 42 w 66"/>
                  <a:gd name="T21" fmla="*/ 94 h 146"/>
                  <a:gd name="T22" fmla="*/ 50 w 66"/>
                  <a:gd name="T23" fmla="*/ 93 h 146"/>
                  <a:gd name="T24" fmla="*/ 47 w 66"/>
                  <a:gd name="T25" fmla="*/ 98 h 146"/>
                  <a:gd name="T26" fmla="*/ 40 w 66"/>
                  <a:gd name="T27" fmla="*/ 80 h 146"/>
                  <a:gd name="T28" fmla="*/ 40 w 66"/>
                  <a:gd name="T29" fmla="*/ 79 h 146"/>
                  <a:gd name="T30" fmla="*/ 47 w 66"/>
                  <a:gd name="T31" fmla="*/ 80 h 146"/>
                  <a:gd name="T32" fmla="*/ 36 w 66"/>
                  <a:gd name="T33" fmla="*/ 69 h 146"/>
                  <a:gd name="T34" fmla="*/ 31 w 66"/>
                  <a:gd name="T35" fmla="*/ 66 h 146"/>
                  <a:gd name="T36" fmla="*/ 38 w 66"/>
                  <a:gd name="T37" fmla="*/ 63 h 146"/>
                  <a:gd name="T38" fmla="*/ 36 w 66"/>
                  <a:gd name="T39" fmla="*/ 69 h 146"/>
                  <a:gd name="T40" fmla="*/ 29 w 66"/>
                  <a:gd name="T41" fmla="*/ 51 h 146"/>
                  <a:gd name="T42" fmla="*/ 33 w 66"/>
                  <a:gd name="T43" fmla="*/ 48 h 146"/>
                  <a:gd name="T44" fmla="*/ 36 w 66"/>
                  <a:gd name="T45" fmla="*/ 53 h 146"/>
                  <a:gd name="T46" fmla="*/ 34 w 66"/>
                  <a:gd name="T47" fmla="*/ 55 h 146"/>
                  <a:gd name="T48" fmla="*/ 39 w 66"/>
                  <a:gd name="T49" fmla="*/ 37 h 146"/>
                  <a:gd name="T50" fmla="*/ 48 w 66"/>
                  <a:gd name="T51" fmla="*/ 38 h 146"/>
                  <a:gd name="T52" fmla="*/ 45 w 66"/>
                  <a:gd name="T53" fmla="*/ 31 h 146"/>
                  <a:gd name="T54" fmla="*/ 45 w 66"/>
                  <a:gd name="T55" fmla="*/ 31 h 146"/>
                  <a:gd name="T56" fmla="*/ 39 w 66"/>
                  <a:gd name="T57" fmla="*/ 27 h 146"/>
                  <a:gd name="T58" fmla="*/ 44 w 66"/>
                  <a:gd name="T59" fmla="*/ 24 h 146"/>
                  <a:gd name="T60" fmla="*/ 46 w 66"/>
                  <a:gd name="T61" fmla="*/ 28 h 146"/>
                  <a:gd name="T62" fmla="*/ 30 w 66"/>
                  <a:gd name="T63" fmla="*/ 22 h 146"/>
                  <a:gd name="T64" fmla="*/ 29 w 66"/>
                  <a:gd name="T65" fmla="*/ 16 h 146"/>
                  <a:gd name="T66" fmla="*/ 33 w 66"/>
                  <a:gd name="T67" fmla="*/ 22 h 146"/>
                  <a:gd name="T68" fmla="*/ 13 w 66"/>
                  <a:gd name="T69" fmla="*/ 20 h 146"/>
                  <a:gd name="T70" fmla="*/ 10 w 66"/>
                  <a:gd name="T71" fmla="*/ 19 h 146"/>
                  <a:gd name="T72" fmla="*/ 15 w 66"/>
                  <a:gd name="T73" fmla="*/ 13 h 146"/>
                  <a:gd name="T74" fmla="*/ 18 w 66"/>
                  <a:gd name="T75" fmla="*/ 18 h 146"/>
                  <a:gd name="T76" fmla="*/ 13 w 66"/>
                  <a:gd name="T77" fmla="*/ 20 h 146"/>
                  <a:gd name="T78" fmla="*/ 0 w 66"/>
                  <a:gd name="T79" fmla="*/ 5 h 146"/>
                  <a:gd name="T80" fmla="*/ 8 w 66"/>
                  <a:gd name="T8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146">
                    <a:moveTo>
                      <a:pt x="61" y="146"/>
                    </a:moveTo>
                    <a:cubicBezTo>
                      <a:pt x="61" y="146"/>
                      <a:pt x="60" y="144"/>
                      <a:pt x="59" y="140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5" y="141"/>
                      <a:pt x="66" y="143"/>
                      <a:pt x="66" y="144"/>
                    </a:cubicBezTo>
                    <a:lnTo>
                      <a:pt x="61" y="146"/>
                    </a:lnTo>
                    <a:close/>
                    <a:moveTo>
                      <a:pt x="55" y="129"/>
                    </a:moveTo>
                    <a:cubicBezTo>
                      <a:pt x="54" y="127"/>
                      <a:pt x="54" y="125"/>
                      <a:pt x="54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0" y="124"/>
                      <a:pt x="60" y="126"/>
                      <a:pt x="61" y="127"/>
                    </a:cubicBezTo>
                    <a:lnTo>
                      <a:pt x="55" y="129"/>
                    </a:lnTo>
                    <a:close/>
                    <a:moveTo>
                      <a:pt x="52" y="111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2" y="107"/>
                    </a:cubicBezTo>
                    <a:cubicBezTo>
                      <a:pt x="52" y="106"/>
                      <a:pt x="52" y="106"/>
                      <a:pt x="52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6"/>
                      <a:pt x="58" y="106"/>
                      <a:pt x="58" y="107"/>
                    </a:cubicBezTo>
                    <a:cubicBezTo>
                      <a:pt x="58" y="108"/>
                      <a:pt x="58" y="109"/>
                      <a:pt x="58" y="110"/>
                    </a:cubicBezTo>
                    <a:cubicBezTo>
                      <a:pt x="58" y="111"/>
                      <a:pt x="58" y="111"/>
                      <a:pt x="58" y="111"/>
                    </a:cubicBezTo>
                    <a:lnTo>
                      <a:pt x="52" y="111"/>
                    </a:lnTo>
                    <a:close/>
                    <a:moveTo>
                      <a:pt x="47" y="98"/>
                    </a:move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3" y="95"/>
                      <a:pt x="42" y="94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91"/>
                      <a:pt x="48" y="92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lnTo>
                      <a:pt x="47" y="98"/>
                    </a:lnTo>
                    <a:close/>
                    <a:moveTo>
                      <a:pt x="45" y="84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79"/>
                      <a:pt x="40" y="7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7"/>
                      <a:pt x="47" y="78"/>
                      <a:pt x="47" y="80"/>
                    </a:cubicBezTo>
                    <a:cubicBezTo>
                      <a:pt x="47" y="82"/>
                      <a:pt x="46" y="83"/>
                      <a:pt x="45" y="84"/>
                    </a:cubicBezTo>
                    <a:close/>
                    <a:moveTo>
                      <a:pt x="36" y="69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34" y="68"/>
                      <a:pt x="32" y="67"/>
                      <a:pt x="31" y="66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2"/>
                      <a:pt x="37" y="63"/>
                      <a:pt x="38" y="63"/>
                    </a:cubicBezTo>
                    <a:cubicBezTo>
                      <a:pt x="39" y="64"/>
                      <a:pt x="40" y="64"/>
                      <a:pt x="40" y="65"/>
                    </a:cubicBezTo>
                    <a:lnTo>
                      <a:pt x="36" y="69"/>
                    </a:lnTo>
                    <a:close/>
                    <a:moveTo>
                      <a:pt x="34" y="55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0" y="51"/>
                      <a:pt x="30" y="50"/>
                    </a:cubicBezTo>
                    <a:cubicBezTo>
                      <a:pt x="31" y="49"/>
                      <a:pt x="32" y="49"/>
                      <a:pt x="33" y="48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5" y="53"/>
                      <a:pt x="35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43" y="42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6"/>
                      <a:pt x="42" y="35"/>
                      <a:pt x="44" y="33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5" y="40"/>
                      <a:pt x="43" y="42"/>
                    </a:cubicBezTo>
                    <a:close/>
                    <a:moveTo>
                      <a:pt x="45" y="31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2" y="30"/>
                      <a:pt x="40" y="29"/>
                    </a:cubicBezTo>
                    <a:cubicBezTo>
                      <a:pt x="40" y="28"/>
                      <a:pt x="40" y="28"/>
                      <a:pt x="39" y="27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7" y="26"/>
                    </a:cubicBezTo>
                    <a:cubicBezTo>
                      <a:pt x="46" y="28"/>
                      <a:pt x="46" y="28"/>
                      <a:pt x="46" y="28"/>
                    </a:cubicBezTo>
                    <a:lnTo>
                      <a:pt x="45" y="31"/>
                    </a:lnTo>
                    <a:close/>
                    <a:moveTo>
                      <a:pt x="30" y="22"/>
                    </a:moveTo>
                    <a:cubicBezTo>
                      <a:pt x="28" y="22"/>
                      <a:pt x="27" y="22"/>
                      <a:pt x="25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31" y="16"/>
                      <a:pt x="32" y="16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1" y="22"/>
                      <a:pt x="30" y="22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1" y="20"/>
                      <a:pt x="10" y="1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lose/>
                    <a:moveTo>
                      <a:pt x="3" y="8"/>
                    </a:moveTo>
                    <a:cubicBezTo>
                      <a:pt x="2" y="7"/>
                      <a:pt x="1" y="5"/>
                      <a:pt x="0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7" y="3"/>
                      <a:pt x="8" y="5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îSlîde">
                <a:extLst>
                  <a:ext uri="{FF2B5EF4-FFF2-40B4-BE49-F238E27FC236}">
                    <a16:creationId xmlns:a16="http://schemas.microsoft.com/office/drawing/2014/main" xmlns="" id="{0F057207-93C8-4F0C-B04E-FC8F05DC5DD3}"/>
                  </a:ext>
                </a:extLst>
              </p:cNvPr>
              <p:cNvSpPr/>
              <p:nvPr/>
            </p:nvSpPr>
            <p:spPr bwMode="auto">
              <a:xfrm>
                <a:off x="6842125" y="3694113"/>
                <a:ext cx="989013" cy="633413"/>
              </a:xfrm>
              <a:custGeom>
                <a:avLst/>
                <a:gdLst>
                  <a:gd name="T0" fmla="*/ 342 w 461"/>
                  <a:gd name="T1" fmla="*/ 287 h 296"/>
                  <a:gd name="T2" fmla="*/ 334 w 461"/>
                  <a:gd name="T3" fmla="*/ 284 h 296"/>
                  <a:gd name="T4" fmla="*/ 361 w 461"/>
                  <a:gd name="T5" fmla="*/ 286 h 296"/>
                  <a:gd name="T6" fmla="*/ 370 w 461"/>
                  <a:gd name="T7" fmla="*/ 285 h 296"/>
                  <a:gd name="T8" fmla="*/ 315 w 461"/>
                  <a:gd name="T9" fmla="*/ 283 h 296"/>
                  <a:gd name="T10" fmla="*/ 270 w 461"/>
                  <a:gd name="T11" fmla="*/ 270 h 296"/>
                  <a:gd name="T12" fmla="*/ 301 w 461"/>
                  <a:gd name="T13" fmla="*/ 260 h 296"/>
                  <a:gd name="T14" fmla="*/ 323 w 461"/>
                  <a:gd name="T15" fmla="*/ 264 h 296"/>
                  <a:gd name="T16" fmla="*/ 283 w 461"/>
                  <a:gd name="T17" fmla="*/ 260 h 296"/>
                  <a:gd name="T18" fmla="*/ 276 w 461"/>
                  <a:gd name="T19" fmla="*/ 256 h 296"/>
                  <a:gd name="T20" fmla="*/ 412 w 461"/>
                  <a:gd name="T21" fmla="*/ 259 h 296"/>
                  <a:gd name="T22" fmla="*/ 267 w 461"/>
                  <a:gd name="T23" fmla="*/ 251 h 296"/>
                  <a:gd name="T24" fmla="*/ 421 w 461"/>
                  <a:gd name="T25" fmla="*/ 249 h 296"/>
                  <a:gd name="T26" fmla="*/ 253 w 461"/>
                  <a:gd name="T27" fmla="*/ 237 h 296"/>
                  <a:gd name="T28" fmla="*/ 256 w 461"/>
                  <a:gd name="T29" fmla="*/ 216 h 296"/>
                  <a:gd name="T30" fmla="*/ 236 w 461"/>
                  <a:gd name="T31" fmla="*/ 221 h 296"/>
                  <a:gd name="T32" fmla="*/ 183 w 461"/>
                  <a:gd name="T33" fmla="*/ 215 h 296"/>
                  <a:gd name="T34" fmla="*/ 171 w 461"/>
                  <a:gd name="T35" fmla="*/ 219 h 296"/>
                  <a:gd name="T36" fmla="*/ 136 w 461"/>
                  <a:gd name="T37" fmla="*/ 216 h 296"/>
                  <a:gd name="T38" fmla="*/ 413 w 461"/>
                  <a:gd name="T39" fmla="*/ 210 h 296"/>
                  <a:gd name="T40" fmla="*/ 204 w 461"/>
                  <a:gd name="T41" fmla="*/ 209 h 296"/>
                  <a:gd name="T42" fmla="*/ 219 w 461"/>
                  <a:gd name="T43" fmla="*/ 214 h 296"/>
                  <a:gd name="T44" fmla="*/ 393 w 461"/>
                  <a:gd name="T45" fmla="*/ 197 h 296"/>
                  <a:gd name="T46" fmla="*/ 412 w 461"/>
                  <a:gd name="T47" fmla="*/ 193 h 296"/>
                  <a:gd name="T48" fmla="*/ 111 w 461"/>
                  <a:gd name="T49" fmla="*/ 196 h 296"/>
                  <a:gd name="T50" fmla="*/ 387 w 461"/>
                  <a:gd name="T51" fmla="*/ 196 h 296"/>
                  <a:gd name="T52" fmla="*/ 409 w 461"/>
                  <a:gd name="T53" fmla="*/ 194 h 296"/>
                  <a:gd name="T54" fmla="*/ 366 w 461"/>
                  <a:gd name="T55" fmla="*/ 191 h 296"/>
                  <a:gd name="T56" fmla="*/ 371 w 461"/>
                  <a:gd name="T57" fmla="*/ 192 h 296"/>
                  <a:gd name="T58" fmla="*/ 355 w 461"/>
                  <a:gd name="T59" fmla="*/ 182 h 296"/>
                  <a:gd name="T60" fmla="*/ 67 w 461"/>
                  <a:gd name="T61" fmla="*/ 161 h 296"/>
                  <a:gd name="T62" fmla="*/ 360 w 461"/>
                  <a:gd name="T63" fmla="*/ 163 h 296"/>
                  <a:gd name="T64" fmla="*/ 59 w 461"/>
                  <a:gd name="T65" fmla="*/ 153 h 296"/>
                  <a:gd name="T66" fmla="*/ 353 w 461"/>
                  <a:gd name="T67" fmla="*/ 140 h 296"/>
                  <a:gd name="T68" fmla="*/ 343 w 461"/>
                  <a:gd name="T69" fmla="*/ 138 h 296"/>
                  <a:gd name="T70" fmla="*/ 57 w 461"/>
                  <a:gd name="T71" fmla="*/ 133 h 296"/>
                  <a:gd name="T72" fmla="*/ 369 w 461"/>
                  <a:gd name="T73" fmla="*/ 129 h 296"/>
                  <a:gd name="T74" fmla="*/ 364 w 461"/>
                  <a:gd name="T75" fmla="*/ 115 h 296"/>
                  <a:gd name="T76" fmla="*/ 42 w 461"/>
                  <a:gd name="T77" fmla="*/ 108 h 296"/>
                  <a:gd name="T78" fmla="*/ 379 w 461"/>
                  <a:gd name="T79" fmla="*/ 96 h 296"/>
                  <a:gd name="T80" fmla="*/ 382 w 461"/>
                  <a:gd name="T81" fmla="*/ 93 h 296"/>
                  <a:gd name="T82" fmla="*/ 388 w 461"/>
                  <a:gd name="T83" fmla="*/ 92 h 296"/>
                  <a:gd name="T84" fmla="*/ 429 w 461"/>
                  <a:gd name="T85" fmla="*/ 85 h 296"/>
                  <a:gd name="T86" fmla="*/ 28 w 461"/>
                  <a:gd name="T87" fmla="*/ 82 h 296"/>
                  <a:gd name="T88" fmla="*/ 441 w 461"/>
                  <a:gd name="T89" fmla="*/ 80 h 296"/>
                  <a:gd name="T90" fmla="*/ 411 w 461"/>
                  <a:gd name="T91" fmla="*/ 67 h 296"/>
                  <a:gd name="T92" fmla="*/ 460 w 461"/>
                  <a:gd name="T93" fmla="*/ 66 h 296"/>
                  <a:gd name="T94" fmla="*/ 25 w 461"/>
                  <a:gd name="T95" fmla="*/ 67 h 296"/>
                  <a:gd name="T96" fmla="*/ 402 w 461"/>
                  <a:gd name="T97" fmla="*/ 52 h 296"/>
                  <a:gd name="T98" fmla="*/ 18 w 461"/>
                  <a:gd name="T99" fmla="*/ 52 h 296"/>
                  <a:gd name="T100" fmla="*/ 456 w 461"/>
                  <a:gd name="T101" fmla="*/ 55 h 296"/>
                  <a:gd name="T102" fmla="*/ 14 w 461"/>
                  <a:gd name="T103" fmla="*/ 46 h 296"/>
                  <a:gd name="T104" fmla="*/ 455 w 461"/>
                  <a:gd name="T105" fmla="*/ 38 h 296"/>
                  <a:gd name="T106" fmla="*/ 1 w 461"/>
                  <a:gd name="T107" fmla="*/ 35 h 296"/>
                  <a:gd name="T108" fmla="*/ 428 w 461"/>
                  <a:gd name="T109" fmla="*/ 17 h 296"/>
                  <a:gd name="T110" fmla="*/ 430 w 461"/>
                  <a:gd name="T111" fmla="*/ 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1" h="296">
                    <a:moveTo>
                      <a:pt x="374" y="296"/>
                    </a:moveTo>
                    <a:cubicBezTo>
                      <a:pt x="374" y="290"/>
                      <a:pt x="374" y="290"/>
                      <a:pt x="374" y="290"/>
                    </a:cubicBezTo>
                    <a:cubicBezTo>
                      <a:pt x="375" y="290"/>
                      <a:pt x="376" y="290"/>
                      <a:pt x="377" y="289"/>
                    </a:cubicBezTo>
                    <a:cubicBezTo>
                      <a:pt x="381" y="293"/>
                      <a:pt x="381" y="293"/>
                      <a:pt x="381" y="293"/>
                    </a:cubicBezTo>
                    <a:cubicBezTo>
                      <a:pt x="379" y="296"/>
                      <a:pt x="376" y="296"/>
                      <a:pt x="374" y="296"/>
                    </a:cubicBezTo>
                    <a:close/>
                    <a:moveTo>
                      <a:pt x="346" y="293"/>
                    </a:moveTo>
                    <a:cubicBezTo>
                      <a:pt x="345" y="293"/>
                      <a:pt x="344" y="293"/>
                      <a:pt x="342" y="293"/>
                    </a:cubicBezTo>
                    <a:cubicBezTo>
                      <a:pt x="342" y="287"/>
                      <a:pt x="342" y="287"/>
                      <a:pt x="342" y="287"/>
                    </a:cubicBezTo>
                    <a:cubicBezTo>
                      <a:pt x="344" y="287"/>
                      <a:pt x="345" y="287"/>
                      <a:pt x="346" y="287"/>
                    </a:cubicBezTo>
                    <a:cubicBezTo>
                      <a:pt x="347" y="287"/>
                      <a:pt x="347" y="287"/>
                      <a:pt x="348" y="287"/>
                    </a:cubicBezTo>
                    <a:cubicBezTo>
                      <a:pt x="348" y="293"/>
                      <a:pt x="348" y="293"/>
                      <a:pt x="348" y="293"/>
                    </a:cubicBezTo>
                    <a:cubicBezTo>
                      <a:pt x="348" y="293"/>
                      <a:pt x="347" y="293"/>
                      <a:pt x="346" y="293"/>
                    </a:cubicBezTo>
                    <a:close/>
                    <a:moveTo>
                      <a:pt x="330" y="288"/>
                    </a:moveTo>
                    <a:cubicBezTo>
                      <a:pt x="329" y="287"/>
                      <a:pt x="328" y="286"/>
                      <a:pt x="326" y="285"/>
                    </a:cubicBezTo>
                    <a:cubicBezTo>
                      <a:pt x="329" y="280"/>
                      <a:pt x="329" y="280"/>
                      <a:pt x="329" y="280"/>
                    </a:cubicBezTo>
                    <a:cubicBezTo>
                      <a:pt x="332" y="281"/>
                      <a:pt x="333" y="283"/>
                      <a:pt x="334" y="284"/>
                    </a:cubicBezTo>
                    <a:lnTo>
                      <a:pt x="330" y="288"/>
                    </a:lnTo>
                    <a:close/>
                    <a:moveTo>
                      <a:pt x="361" y="286"/>
                    </a:move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2"/>
                      <a:pt x="356" y="280"/>
                      <a:pt x="357" y="279"/>
                    </a:cubicBezTo>
                    <a:cubicBezTo>
                      <a:pt x="362" y="281"/>
                      <a:pt x="362" y="281"/>
                      <a:pt x="362" y="281"/>
                    </a:cubicBezTo>
                    <a:cubicBezTo>
                      <a:pt x="362" y="282"/>
                      <a:pt x="361" y="283"/>
                      <a:pt x="361" y="285"/>
                    </a:cubicBezTo>
                    <a:cubicBezTo>
                      <a:pt x="361" y="285"/>
                      <a:pt x="361" y="286"/>
                      <a:pt x="361" y="286"/>
                    </a:cubicBezTo>
                    <a:close/>
                    <a:moveTo>
                      <a:pt x="370" y="286"/>
                    </a:moveTo>
                    <a:cubicBezTo>
                      <a:pt x="364" y="286"/>
                      <a:pt x="364" y="286"/>
                      <a:pt x="364" y="286"/>
                    </a:cubicBezTo>
                    <a:cubicBezTo>
                      <a:pt x="365" y="285"/>
                      <a:pt x="365" y="285"/>
                      <a:pt x="365" y="284"/>
                    </a:cubicBezTo>
                    <a:cubicBezTo>
                      <a:pt x="365" y="283"/>
                      <a:pt x="365" y="283"/>
                      <a:pt x="365" y="282"/>
                    </a:cubicBezTo>
                    <a:cubicBezTo>
                      <a:pt x="365" y="281"/>
                      <a:pt x="365" y="281"/>
                      <a:pt x="365" y="280"/>
                    </a:cubicBezTo>
                    <a:cubicBezTo>
                      <a:pt x="370" y="280"/>
                      <a:pt x="370" y="280"/>
                      <a:pt x="370" y="280"/>
                    </a:cubicBezTo>
                    <a:cubicBezTo>
                      <a:pt x="370" y="280"/>
                      <a:pt x="371" y="281"/>
                      <a:pt x="371" y="282"/>
                    </a:cubicBezTo>
                    <a:cubicBezTo>
                      <a:pt x="371" y="283"/>
                      <a:pt x="370" y="284"/>
                      <a:pt x="370" y="285"/>
                    </a:cubicBezTo>
                    <a:cubicBezTo>
                      <a:pt x="370" y="285"/>
                      <a:pt x="370" y="286"/>
                      <a:pt x="370" y="286"/>
                    </a:cubicBezTo>
                    <a:close/>
                    <a:moveTo>
                      <a:pt x="315" y="283"/>
                    </a:moveTo>
                    <a:cubicBezTo>
                      <a:pt x="314" y="282"/>
                      <a:pt x="314" y="282"/>
                      <a:pt x="314" y="281"/>
                    </a:cubicBezTo>
                    <a:cubicBezTo>
                      <a:pt x="314" y="279"/>
                      <a:pt x="315" y="277"/>
                      <a:pt x="318" y="275"/>
                    </a:cubicBezTo>
                    <a:cubicBezTo>
                      <a:pt x="322" y="279"/>
                      <a:pt x="322" y="279"/>
                      <a:pt x="322" y="279"/>
                    </a:cubicBezTo>
                    <a:cubicBezTo>
                      <a:pt x="320" y="280"/>
                      <a:pt x="320" y="281"/>
                      <a:pt x="320" y="281"/>
                    </a:cubicBezTo>
                    <a:cubicBezTo>
                      <a:pt x="320" y="281"/>
                      <a:pt x="320" y="280"/>
                      <a:pt x="320" y="280"/>
                    </a:cubicBezTo>
                    <a:lnTo>
                      <a:pt x="315" y="283"/>
                    </a:lnTo>
                    <a:close/>
                    <a:moveTo>
                      <a:pt x="385" y="281"/>
                    </a:move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80" y="278"/>
                      <a:pt x="380" y="276"/>
                      <a:pt x="380" y="274"/>
                    </a:cubicBezTo>
                    <a:cubicBezTo>
                      <a:pt x="386" y="275"/>
                      <a:pt x="386" y="275"/>
                      <a:pt x="386" y="275"/>
                    </a:cubicBezTo>
                    <a:cubicBezTo>
                      <a:pt x="386" y="277"/>
                      <a:pt x="385" y="279"/>
                      <a:pt x="385" y="281"/>
                    </a:cubicBezTo>
                    <a:close/>
                    <a:moveTo>
                      <a:pt x="275" y="274"/>
                    </a:moveTo>
                    <a:cubicBezTo>
                      <a:pt x="274" y="274"/>
                      <a:pt x="273" y="274"/>
                      <a:pt x="272" y="272"/>
                    </a:cubicBezTo>
                    <a:cubicBezTo>
                      <a:pt x="271" y="272"/>
                      <a:pt x="270" y="271"/>
                      <a:pt x="270" y="270"/>
                    </a:cubicBezTo>
                    <a:cubicBezTo>
                      <a:pt x="276" y="268"/>
                      <a:pt x="276" y="268"/>
                      <a:pt x="276" y="268"/>
                    </a:cubicBezTo>
                    <a:cubicBezTo>
                      <a:pt x="276" y="268"/>
                      <a:pt x="276" y="269"/>
                      <a:pt x="276" y="269"/>
                    </a:cubicBezTo>
                    <a:cubicBezTo>
                      <a:pt x="276" y="269"/>
                      <a:pt x="276" y="269"/>
                      <a:pt x="276" y="269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8" y="274"/>
                      <a:pt x="277" y="274"/>
                      <a:pt x="275" y="274"/>
                    </a:cubicBezTo>
                    <a:close/>
                    <a:moveTo>
                      <a:pt x="303" y="268"/>
                    </a:moveTo>
                    <a:cubicBezTo>
                      <a:pt x="302" y="268"/>
                      <a:pt x="300" y="267"/>
                      <a:pt x="298" y="265"/>
                    </a:cubicBezTo>
                    <a:cubicBezTo>
                      <a:pt x="301" y="260"/>
                      <a:pt x="301" y="260"/>
                      <a:pt x="301" y="260"/>
                    </a:cubicBezTo>
                    <a:cubicBezTo>
                      <a:pt x="303" y="261"/>
                      <a:pt x="304" y="262"/>
                      <a:pt x="306" y="263"/>
                    </a:cubicBezTo>
                    <a:lnTo>
                      <a:pt x="303" y="268"/>
                    </a:lnTo>
                    <a:close/>
                    <a:moveTo>
                      <a:pt x="318" y="267"/>
                    </a:moveTo>
                    <a:cubicBezTo>
                      <a:pt x="318" y="267"/>
                      <a:pt x="317" y="267"/>
                      <a:pt x="317" y="267"/>
                    </a:cubicBezTo>
                    <a:cubicBezTo>
                      <a:pt x="317" y="267"/>
                      <a:pt x="317" y="267"/>
                      <a:pt x="317" y="267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5" y="261"/>
                      <a:pt x="316" y="261"/>
                      <a:pt x="318" y="261"/>
                    </a:cubicBezTo>
                    <a:cubicBezTo>
                      <a:pt x="320" y="261"/>
                      <a:pt x="322" y="262"/>
                      <a:pt x="323" y="264"/>
                    </a:cubicBezTo>
                    <a:lnTo>
                      <a:pt x="318" y="267"/>
                    </a:lnTo>
                    <a:close/>
                    <a:moveTo>
                      <a:pt x="391" y="267"/>
                    </a:move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1"/>
                      <a:pt x="391" y="260"/>
                      <a:pt x="393" y="259"/>
                    </a:cubicBezTo>
                    <a:cubicBezTo>
                      <a:pt x="396" y="264"/>
                      <a:pt x="396" y="264"/>
                      <a:pt x="396" y="264"/>
                    </a:cubicBezTo>
                    <a:cubicBezTo>
                      <a:pt x="394" y="265"/>
                      <a:pt x="393" y="266"/>
                      <a:pt x="391" y="267"/>
                    </a:cubicBezTo>
                    <a:close/>
                    <a:moveTo>
                      <a:pt x="287" y="264"/>
                    </a:move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84" y="258"/>
                      <a:pt x="286" y="256"/>
                      <a:pt x="288" y="255"/>
                    </a:cubicBezTo>
                    <a:cubicBezTo>
                      <a:pt x="290" y="261"/>
                      <a:pt x="290" y="261"/>
                      <a:pt x="290" y="261"/>
                    </a:cubicBezTo>
                    <a:cubicBezTo>
                      <a:pt x="289" y="261"/>
                      <a:pt x="288" y="263"/>
                      <a:pt x="287" y="264"/>
                    </a:cubicBezTo>
                    <a:close/>
                    <a:moveTo>
                      <a:pt x="272" y="260"/>
                    </a:moveTo>
                    <a:cubicBezTo>
                      <a:pt x="269" y="260"/>
                      <a:pt x="269" y="260"/>
                      <a:pt x="269" y="260"/>
                    </a:cubicBezTo>
                    <a:cubicBezTo>
                      <a:pt x="267" y="259"/>
                      <a:pt x="267" y="259"/>
                      <a:pt x="267" y="259"/>
                    </a:cubicBezTo>
                    <a:cubicBezTo>
                      <a:pt x="268" y="256"/>
                      <a:pt x="270" y="254"/>
                      <a:pt x="272" y="254"/>
                    </a:cubicBezTo>
                    <a:cubicBezTo>
                      <a:pt x="273" y="254"/>
                      <a:pt x="275" y="255"/>
                      <a:pt x="276" y="256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72" y="260"/>
                      <a:pt x="273" y="260"/>
                      <a:pt x="273" y="260"/>
                    </a:cubicBezTo>
                    <a:cubicBezTo>
                      <a:pt x="273" y="260"/>
                      <a:pt x="272" y="260"/>
                      <a:pt x="272" y="260"/>
                    </a:cubicBezTo>
                    <a:close/>
                    <a:moveTo>
                      <a:pt x="406" y="260"/>
                    </a:moveTo>
                    <a:cubicBezTo>
                      <a:pt x="405" y="255"/>
                      <a:pt x="405" y="255"/>
                      <a:pt x="405" y="255"/>
                    </a:cubicBezTo>
                    <a:cubicBezTo>
                      <a:pt x="406" y="254"/>
                      <a:pt x="408" y="254"/>
                      <a:pt x="410" y="254"/>
                    </a:cubicBezTo>
                    <a:cubicBezTo>
                      <a:pt x="410" y="254"/>
                      <a:pt x="410" y="254"/>
                      <a:pt x="410" y="254"/>
                    </a:cubicBezTo>
                    <a:cubicBezTo>
                      <a:pt x="412" y="259"/>
                      <a:pt x="412" y="259"/>
                      <a:pt x="412" y="259"/>
                    </a:cubicBezTo>
                    <a:cubicBezTo>
                      <a:pt x="411" y="259"/>
                      <a:pt x="411" y="259"/>
                      <a:pt x="411" y="259"/>
                    </a:cubicBezTo>
                    <a:cubicBezTo>
                      <a:pt x="409" y="260"/>
                      <a:pt x="408" y="260"/>
                      <a:pt x="406" y="260"/>
                    </a:cubicBezTo>
                    <a:close/>
                    <a:moveTo>
                      <a:pt x="261" y="253"/>
                    </a:moveTo>
                    <a:cubicBezTo>
                      <a:pt x="261" y="251"/>
                      <a:pt x="261" y="251"/>
                      <a:pt x="261" y="251"/>
                    </a:cubicBezTo>
                    <a:cubicBezTo>
                      <a:pt x="261" y="250"/>
                      <a:pt x="260" y="249"/>
                      <a:pt x="260" y="249"/>
                    </a:cubicBezTo>
                    <a:cubicBezTo>
                      <a:pt x="264" y="244"/>
                      <a:pt x="264" y="244"/>
                      <a:pt x="264" y="244"/>
                    </a:cubicBezTo>
                    <a:cubicBezTo>
                      <a:pt x="265" y="246"/>
                      <a:pt x="266" y="248"/>
                      <a:pt x="267" y="250"/>
                    </a:cubicBezTo>
                    <a:cubicBezTo>
                      <a:pt x="267" y="251"/>
                      <a:pt x="267" y="251"/>
                      <a:pt x="267" y="251"/>
                    </a:cubicBezTo>
                    <a:lnTo>
                      <a:pt x="261" y="253"/>
                    </a:lnTo>
                    <a:close/>
                    <a:moveTo>
                      <a:pt x="415" y="251"/>
                    </a:moveTo>
                    <a:cubicBezTo>
                      <a:pt x="415" y="250"/>
                      <a:pt x="415" y="250"/>
                      <a:pt x="415" y="250"/>
                    </a:cubicBezTo>
                    <a:cubicBezTo>
                      <a:pt x="415" y="250"/>
                      <a:pt x="414" y="249"/>
                      <a:pt x="414" y="247"/>
                    </a:cubicBezTo>
                    <a:cubicBezTo>
                      <a:pt x="414" y="246"/>
                      <a:pt x="414" y="245"/>
                      <a:pt x="414" y="244"/>
                    </a:cubicBezTo>
                    <a:cubicBezTo>
                      <a:pt x="420" y="245"/>
                      <a:pt x="420" y="245"/>
                      <a:pt x="420" y="245"/>
                    </a:cubicBezTo>
                    <a:cubicBezTo>
                      <a:pt x="419" y="246"/>
                      <a:pt x="419" y="246"/>
                      <a:pt x="419" y="246"/>
                    </a:cubicBezTo>
                    <a:cubicBezTo>
                      <a:pt x="420" y="247"/>
                      <a:pt x="421" y="248"/>
                      <a:pt x="421" y="249"/>
                    </a:cubicBezTo>
                    <a:lnTo>
                      <a:pt x="415" y="251"/>
                    </a:lnTo>
                    <a:close/>
                    <a:moveTo>
                      <a:pt x="253" y="237"/>
                    </a:moveTo>
                    <a:cubicBezTo>
                      <a:pt x="253" y="237"/>
                      <a:pt x="253" y="236"/>
                      <a:pt x="253" y="236"/>
                    </a:cubicBezTo>
                    <a:cubicBezTo>
                      <a:pt x="253" y="234"/>
                      <a:pt x="254" y="232"/>
                      <a:pt x="256" y="232"/>
                    </a:cubicBezTo>
                    <a:cubicBezTo>
                      <a:pt x="261" y="232"/>
                      <a:pt x="261" y="232"/>
                      <a:pt x="261" y="232"/>
                    </a:cubicBezTo>
                    <a:cubicBezTo>
                      <a:pt x="261" y="234"/>
                      <a:pt x="260" y="236"/>
                      <a:pt x="258" y="237"/>
                    </a:cubicBezTo>
                    <a:cubicBezTo>
                      <a:pt x="259" y="237"/>
                      <a:pt x="259" y="236"/>
                      <a:pt x="259" y="236"/>
                    </a:cubicBezTo>
                    <a:lnTo>
                      <a:pt x="253" y="237"/>
                    </a:lnTo>
                    <a:close/>
                    <a:moveTo>
                      <a:pt x="415" y="233"/>
                    </a:moveTo>
                    <a:cubicBezTo>
                      <a:pt x="415" y="232"/>
                      <a:pt x="415" y="230"/>
                      <a:pt x="415" y="228"/>
                    </a:cubicBezTo>
                    <a:cubicBezTo>
                      <a:pt x="421" y="227"/>
                      <a:pt x="421" y="227"/>
                      <a:pt x="421" y="227"/>
                    </a:cubicBezTo>
                    <a:cubicBezTo>
                      <a:pt x="421" y="229"/>
                      <a:pt x="421" y="231"/>
                      <a:pt x="421" y="233"/>
                    </a:cubicBezTo>
                    <a:lnTo>
                      <a:pt x="415" y="233"/>
                    </a:lnTo>
                    <a:close/>
                    <a:moveTo>
                      <a:pt x="259" y="223"/>
                    </a:moveTo>
                    <a:cubicBezTo>
                      <a:pt x="254" y="220"/>
                      <a:pt x="254" y="220"/>
                      <a:pt x="254" y="220"/>
                    </a:cubicBezTo>
                    <a:cubicBezTo>
                      <a:pt x="255" y="219"/>
                      <a:pt x="256" y="217"/>
                      <a:pt x="256" y="216"/>
                    </a:cubicBez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1" y="219"/>
                      <a:pt x="260" y="221"/>
                      <a:pt x="259" y="223"/>
                    </a:cubicBezTo>
                    <a:close/>
                    <a:moveTo>
                      <a:pt x="154" y="222"/>
                    </a:moveTo>
                    <a:cubicBezTo>
                      <a:pt x="152" y="222"/>
                      <a:pt x="150" y="222"/>
                      <a:pt x="147" y="221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1" y="216"/>
                      <a:pt x="152" y="217"/>
                      <a:pt x="154" y="217"/>
                    </a:cubicBezTo>
                    <a:cubicBezTo>
                      <a:pt x="154" y="222"/>
                      <a:pt x="154" y="222"/>
                      <a:pt x="154" y="222"/>
                    </a:cubicBezTo>
                    <a:close/>
                    <a:moveTo>
                      <a:pt x="236" y="221"/>
                    </a:moveTo>
                    <a:cubicBezTo>
                      <a:pt x="234" y="221"/>
                      <a:pt x="232" y="221"/>
                      <a:pt x="230" y="220"/>
                    </a:cubicBezTo>
                    <a:cubicBezTo>
                      <a:pt x="232" y="215"/>
                      <a:pt x="232" y="215"/>
                      <a:pt x="232" y="215"/>
                    </a:cubicBezTo>
                    <a:cubicBezTo>
                      <a:pt x="234" y="215"/>
                      <a:pt x="235" y="216"/>
                      <a:pt x="237" y="216"/>
                    </a:cubicBezTo>
                    <a:lnTo>
                      <a:pt x="236" y="221"/>
                    </a:lnTo>
                    <a:close/>
                    <a:moveTo>
                      <a:pt x="183" y="221"/>
                    </a:move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5" y="215"/>
                      <a:pt x="186" y="214"/>
                      <a:pt x="187" y="214"/>
                    </a:cubicBezTo>
                    <a:cubicBezTo>
                      <a:pt x="190" y="219"/>
                      <a:pt x="190" y="219"/>
                      <a:pt x="190" y="219"/>
                    </a:cubicBezTo>
                    <a:cubicBezTo>
                      <a:pt x="188" y="220"/>
                      <a:pt x="186" y="221"/>
                      <a:pt x="183" y="221"/>
                    </a:cubicBezTo>
                    <a:close/>
                    <a:moveTo>
                      <a:pt x="166" y="220"/>
                    </a:moveTo>
                    <a:cubicBezTo>
                      <a:pt x="165" y="214"/>
                      <a:pt x="165" y="214"/>
                      <a:pt x="165" y="214"/>
                    </a:cubicBezTo>
                    <a:cubicBezTo>
                      <a:pt x="167" y="214"/>
                      <a:pt x="169" y="213"/>
                      <a:pt x="171" y="213"/>
                    </a:cubicBezTo>
                    <a:cubicBezTo>
                      <a:pt x="171" y="213"/>
                      <a:pt x="171" y="213"/>
                      <a:pt x="171" y="213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69" y="219"/>
                      <a:pt x="167" y="219"/>
                      <a:pt x="166" y="220"/>
                    </a:cubicBezTo>
                    <a:close/>
                    <a:moveTo>
                      <a:pt x="249" y="217"/>
                    </a:moveTo>
                    <a:cubicBezTo>
                      <a:pt x="245" y="213"/>
                      <a:pt x="245" y="213"/>
                      <a:pt x="245" y="213"/>
                    </a:cubicBezTo>
                    <a:cubicBezTo>
                      <a:pt x="247" y="210"/>
                      <a:pt x="249" y="209"/>
                      <a:pt x="250" y="208"/>
                    </a:cubicBezTo>
                    <a:cubicBezTo>
                      <a:pt x="253" y="213"/>
                      <a:pt x="253" y="213"/>
                      <a:pt x="253" y="213"/>
                    </a:cubicBezTo>
                    <a:cubicBezTo>
                      <a:pt x="252" y="214"/>
                      <a:pt x="251" y="215"/>
                      <a:pt x="249" y="217"/>
                    </a:cubicBezTo>
                    <a:close/>
                    <a:moveTo>
                      <a:pt x="136" y="216"/>
                    </a:moveTo>
                    <a:cubicBezTo>
                      <a:pt x="135" y="216"/>
                      <a:pt x="135" y="216"/>
                      <a:pt x="135" y="216"/>
                    </a:cubicBezTo>
                    <a:cubicBezTo>
                      <a:pt x="134" y="215"/>
                      <a:pt x="133" y="214"/>
                      <a:pt x="132" y="214"/>
                    </a:cubicBezTo>
                    <a:cubicBezTo>
                      <a:pt x="133" y="208"/>
                      <a:pt x="133" y="208"/>
                      <a:pt x="133" y="208"/>
                    </a:cubicBezTo>
                    <a:cubicBezTo>
                      <a:pt x="135" y="209"/>
                      <a:pt x="137" y="210"/>
                      <a:pt x="138" y="211"/>
                    </a:cubicBezTo>
                    <a:cubicBezTo>
                      <a:pt x="139" y="211"/>
                      <a:pt x="139" y="211"/>
                      <a:pt x="139" y="211"/>
                    </a:cubicBezTo>
                    <a:lnTo>
                      <a:pt x="136" y="216"/>
                    </a:lnTo>
                    <a:close/>
                    <a:moveTo>
                      <a:pt x="413" y="216"/>
                    </a:moveTo>
                    <a:cubicBezTo>
                      <a:pt x="413" y="214"/>
                      <a:pt x="413" y="212"/>
                      <a:pt x="413" y="210"/>
                    </a:cubicBezTo>
                    <a:cubicBezTo>
                      <a:pt x="418" y="210"/>
                      <a:pt x="418" y="210"/>
                      <a:pt x="418" y="210"/>
                    </a:cubicBezTo>
                    <a:cubicBezTo>
                      <a:pt x="419" y="212"/>
                      <a:pt x="419" y="214"/>
                      <a:pt x="419" y="215"/>
                    </a:cubicBezTo>
                    <a:lnTo>
                      <a:pt x="413" y="216"/>
                    </a:lnTo>
                    <a:close/>
                    <a:moveTo>
                      <a:pt x="204" y="215"/>
                    </a:moveTo>
                    <a:cubicBezTo>
                      <a:pt x="203" y="215"/>
                      <a:pt x="203" y="215"/>
                      <a:pt x="203" y="215"/>
                    </a:cubicBezTo>
                    <a:cubicBezTo>
                      <a:pt x="201" y="214"/>
                      <a:pt x="200" y="214"/>
                      <a:pt x="199" y="214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200" y="208"/>
                      <a:pt x="202" y="208"/>
                      <a:pt x="204" y="209"/>
                    </a:cubicBezTo>
                    <a:cubicBezTo>
                      <a:pt x="205" y="209"/>
                      <a:pt x="205" y="209"/>
                      <a:pt x="205" y="209"/>
                    </a:cubicBezTo>
                    <a:lnTo>
                      <a:pt x="204" y="215"/>
                    </a:lnTo>
                    <a:close/>
                    <a:moveTo>
                      <a:pt x="219" y="214"/>
                    </a:moveTo>
                    <a:cubicBezTo>
                      <a:pt x="217" y="213"/>
                      <a:pt x="217" y="212"/>
                      <a:pt x="216" y="212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15" y="207"/>
                      <a:pt x="216" y="207"/>
                      <a:pt x="216" y="207"/>
                    </a:cubicBezTo>
                    <a:cubicBezTo>
                      <a:pt x="219" y="207"/>
                      <a:pt x="220" y="208"/>
                      <a:pt x="222" y="209"/>
                    </a:cubicBezTo>
                    <a:lnTo>
                      <a:pt x="219" y="214"/>
                    </a:lnTo>
                    <a:close/>
                    <a:moveTo>
                      <a:pt x="120" y="210"/>
                    </a:moveTo>
                    <a:cubicBezTo>
                      <a:pt x="119" y="209"/>
                      <a:pt x="118" y="209"/>
                      <a:pt x="116" y="20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9" y="203"/>
                      <a:pt x="121" y="204"/>
                      <a:pt x="123" y="204"/>
                    </a:cubicBezTo>
                    <a:lnTo>
                      <a:pt x="120" y="210"/>
                    </a:lnTo>
                    <a:close/>
                    <a:moveTo>
                      <a:pt x="395" y="202"/>
                    </a:moveTo>
                    <a:cubicBezTo>
                      <a:pt x="393" y="197"/>
                      <a:pt x="393" y="197"/>
                      <a:pt x="393" y="197"/>
                    </a:cubicBezTo>
                    <a:cubicBezTo>
                      <a:pt x="394" y="196"/>
                      <a:pt x="394" y="196"/>
                      <a:pt x="394" y="19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4" y="194"/>
                      <a:pt x="394" y="194"/>
                      <a:pt x="395" y="193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399" y="198"/>
                      <a:pt x="399" y="201"/>
                      <a:pt x="395" y="202"/>
                    </a:cubicBezTo>
                    <a:close/>
                    <a:moveTo>
                      <a:pt x="412" y="198"/>
                    </a:move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8" y="198"/>
                      <a:pt x="418" y="198"/>
                      <a:pt x="418" y="198"/>
                    </a:cubicBezTo>
                    <a:lnTo>
                      <a:pt x="412" y="198"/>
                    </a:lnTo>
                    <a:close/>
                    <a:moveTo>
                      <a:pt x="106" y="198"/>
                    </a:move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06" y="198"/>
                      <a:pt x="105" y="198"/>
                      <a:pt x="104" y="197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108" y="192"/>
                      <a:pt x="110" y="193"/>
                      <a:pt x="111" y="196"/>
                    </a:cubicBezTo>
                    <a:cubicBezTo>
                      <a:pt x="111" y="196"/>
                      <a:pt x="112" y="196"/>
                      <a:pt x="112" y="197"/>
                    </a:cubicBezTo>
                    <a:lnTo>
                      <a:pt x="106" y="198"/>
                    </a:lnTo>
                    <a:close/>
                    <a:moveTo>
                      <a:pt x="381" y="198"/>
                    </a:moveTo>
                    <a:cubicBezTo>
                      <a:pt x="381" y="198"/>
                      <a:pt x="381" y="197"/>
                      <a:pt x="381" y="197"/>
                    </a:cubicBezTo>
                    <a:cubicBezTo>
                      <a:pt x="381" y="196"/>
                      <a:pt x="380" y="194"/>
                      <a:pt x="379" y="193"/>
                    </a:cubicBezTo>
                    <a:cubicBezTo>
                      <a:pt x="384" y="190"/>
                      <a:pt x="384" y="190"/>
                      <a:pt x="384" y="190"/>
                    </a:cubicBezTo>
                    <a:cubicBezTo>
                      <a:pt x="385" y="191"/>
                      <a:pt x="386" y="193"/>
                      <a:pt x="387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1" y="198"/>
                    </a:lnTo>
                    <a:close/>
                    <a:moveTo>
                      <a:pt x="92" y="194"/>
                    </a:moveTo>
                    <a:cubicBezTo>
                      <a:pt x="90" y="193"/>
                      <a:pt x="88" y="192"/>
                      <a:pt x="86" y="189"/>
                    </a:cubicBezTo>
                    <a:cubicBezTo>
                      <a:pt x="91" y="186"/>
                      <a:pt x="91" y="186"/>
                      <a:pt x="91" y="186"/>
                    </a:cubicBezTo>
                    <a:cubicBezTo>
                      <a:pt x="92" y="187"/>
                      <a:pt x="93" y="188"/>
                      <a:pt x="94" y="189"/>
                    </a:cubicBezTo>
                    <a:cubicBezTo>
                      <a:pt x="93" y="191"/>
                      <a:pt x="93" y="191"/>
                      <a:pt x="93" y="191"/>
                    </a:cubicBezTo>
                    <a:lnTo>
                      <a:pt x="92" y="194"/>
                    </a:lnTo>
                    <a:close/>
                    <a:moveTo>
                      <a:pt x="409" y="194"/>
                    </a:moveTo>
                    <a:cubicBezTo>
                      <a:pt x="405" y="190"/>
                      <a:pt x="405" y="190"/>
                      <a:pt x="405" y="190"/>
                    </a:cubicBezTo>
                    <a:cubicBezTo>
                      <a:pt x="406" y="189"/>
                      <a:pt x="407" y="188"/>
                      <a:pt x="408" y="186"/>
                    </a:cubicBezTo>
                    <a:cubicBezTo>
                      <a:pt x="408" y="186"/>
                      <a:pt x="408" y="186"/>
                      <a:pt x="408" y="186"/>
                    </a:cubicBezTo>
                    <a:cubicBezTo>
                      <a:pt x="413" y="189"/>
                      <a:pt x="413" y="189"/>
                      <a:pt x="413" y="189"/>
                    </a:cubicBezTo>
                    <a:cubicBezTo>
                      <a:pt x="413" y="190"/>
                      <a:pt x="413" y="190"/>
                      <a:pt x="413" y="190"/>
                    </a:cubicBezTo>
                    <a:cubicBezTo>
                      <a:pt x="412" y="191"/>
                      <a:pt x="411" y="193"/>
                      <a:pt x="409" y="194"/>
                    </a:cubicBezTo>
                    <a:close/>
                    <a:moveTo>
                      <a:pt x="370" y="192"/>
                    </a:moveTo>
                    <a:cubicBezTo>
                      <a:pt x="368" y="192"/>
                      <a:pt x="367" y="191"/>
                      <a:pt x="366" y="191"/>
                    </a:cubicBezTo>
                    <a:cubicBezTo>
                      <a:pt x="366" y="190"/>
                      <a:pt x="366" y="190"/>
                      <a:pt x="365" y="190"/>
                    </a:cubicBezTo>
                    <a:cubicBezTo>
                      <a:pt x="367" y="184"/>
                      <a:pt x="367" y="184"/>
                      <a:pt x="367" y="184"/>
                    </a:cubicBezTo>
                    <a:cubicBezTo>
                      <a:pt x="368" y="185"/>
                      <a:pt x="369" y="185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92"/>
                      <a:pt x="371" y="192"/>
                      <a:pt x="371" y="192"/>
                    </a:cubicBezTo>
                    <a:cubicBezTo>
                      <a:pt x="371" y="192"/>
                      <a:pt x="370" y="192"/>
                      <a:pt x="370" y="192"/>
                    </a:cubicBezTo>
                    <a:close/>
                    <a:moveTo>
                      <a:pt x="355" y="182"/>
                    </a:moveTo>
                    <a:cubicBezTo>
                      <a:pt x="354" y="181"/>
                      <a:pt x="354" y="180"/>
                      <a:pt x="354" y="178"/>
                    </a:cubicBezTo>
                    <a:cubicBezTo>
                      <a:pt x="354" y="177"/>
                      <a:pt x="354" y="176"/>
                      <a:pt x="354" y="175"/>
                    </a:cubicBezTo>
                    <a:cubicBezTo>
                      <a:pt x="360" y="175"/>
                      <a:pt x="360" y="175"/>
                      <a:pt x="360" y="175"/>
                    </a:cubicBezTo>
                    <a:cubicBezTo>
                      <a:pt x="360" y="176"/>
                      <a:pt x="360" y="177"/>
                      <a:pt x="360" y="178"/>
                    </a:cubicBezTo>
                    <a:cubicBezTo>
                      <a:pt x="360" y="179"/>
                      <a:pt x="360" y="180"/>
                      <a:pt x="360" y="180"/>
                    </a:cubicBezTo>
                    <a:lnTo>
                      <a:pt x="355" y="182"/>
                    </a:lnTo>
                    <a:close/>
                    <a:moveTo>
                      <a:pt x="82" y="179"/>
                    </a:moveTo>
                    <a:cubicBezTo>
                      <a:pt x="81" y="178"/>
                      <a:pt x="79" y="178"/>
                      <a:pt x="77" y="177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2" y="173"/>
                      <a:pt x="84" y="174"/>
                      <a:pt x="86" y="175"/>
                    </a:cubicBezTo>
                    <a:lnTo>
                      <a:pt x="82" y="179"/>
                    </a:lnTo>
                    <a:close/>
                    <a:moveTo>
                      <a:pt x="67" y="168"/>
                    </a:moveTo>
                    <a:cubicBezTo>
                      <a:pt x="67" y="167"/>
                      <a:pt x="67" y="165"/>
                      <a:pt x="67" y="164"/>
                    </a:cubicBezTo>
                    <a:cubicBezTo>
                      <a:pt x="67" y="163"/>
                      <a:pt x="67" y="162"/>
                      <a:pt x="67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2"/>
                      <a:pt x="73" y="163"/>
                      <a:pt x="73" y="164"/>
                    </a:cubicBezTo>
                    <a:cubicBezTo>
                      <a:pt x="73" y="165"/>
                      <a:pt x="73" y="165"/>
                      <a:pt x="73" y="166"/>
                    </a:cubicBezTo>
                    <a:lnTo>
                      <a:pt x="67" y="168"/>
                    </a:lnTo>
                    <a:close/>
                    <a:moveTo>
                      <a:pt x="354" y="164"/>
                    </a:moveTo>
                    <a:cubicBezTo>
                      <a:pt x="354" y="162"/>
                      <a:pt x="353" y="162"/>
                      <a:pt x="353" y="162"/>
                    </a:cubicBezTo>
                    <a:cubicBezTo>
                      <a:pt x="355" y="156"/>
                      <a:pt x="355" y="156"/>
                      <a:pt x="355" y="156"/>
                    </a:cubicBezTo>
                    <a:cubicBezTo>
                      <a:pt x="357" y="157"/>
                      <a:pt x="359" y="159"/>
                      <a:pt x="360" y="163"/>
                    </a:cubicBezTo>
                    <a:lnTo>
                      <a:pt x="354" y="164"/>
                    </a:lnTo>
                    <a:close/>
                    <a:moveTo>
                      <a:pt x="342" y="162"/>
                    </a:moveTo>
                    <a:cubicBezTo>
                      <a:pt x="338" y="162"/>
                      <a:pt x="336" y="159"/>
                      <a:pt x="335" y="156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6"/>
                      <a:pt x="341" y="156"/>
                      <a:pt x="342" y="156"/>
                    </a:cubicBezTo>
                    <a:lnTo>
                      <a:pt x="342" y="162"/>
                    </a:lnTo>
                    <a:close/>
                    <a:moveTo>
                      <a:pt x="61" y="155"/>
                    </a:moveTo>
                    <a:cubicBezTo>
                      <a:pt x="60" y="155"/>
                      <a:pt x="60" y="154"/>
                      <a:pt x="59" y="153"/>
                    </a:cubicBezTo>
                    <a:cubicBezTo>
                      <a:pt x="59" y="152"/>
                      <a:pt x="59" y="152"/>
                      <a:pt x="58" y="151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8"/>
                      <a:pt x="64" y="149"/>
                      <a:pt x="65" y="151"/>
                    </a:cubicBezTo>
                    <a:lnTo>
                      <a:pt x="61" y="155"/>
                    </a:lnTo>
                    <a:close/>
                    <a:moveTo>
                      <a:pt x="354" y="145"/>
                    </a:moveTo>
                    <a:cubicBezTo>
                      <a:pt x="353" y="140"/>
                      <a:pt x="353" y="140"/>
                      <a:pt x="353" y="140"/>
                    </a:cubicBezTo>
                    <a:cubicBezTo>
                      <a:pt x="355" y="139"/>
                      <a:pt x="356" y="139"/>
                      <a:pt x="358" y="138"/>
                    </a:cubicBezTo>
                    <a:cubicBezTo>
                      <a:pt x="360" y="143"/>
                      <a:pt x="360" y="143"/>
                      <a:pt x="360" y="143"/>
                    </a:cubicBezTo>
                    <a:cubicBezTo>
                      <a:pt x="358" y="144"/>
                      <a:pt x="356" y="145"/>
                      <a:pt x="354" y="145"/>
                    </a:cubicBezTo>
                    <a:close/>
                    <a:moveTo>
                      <a:pt x="342" y="144"/>
                    </a:moveTo>
                    <a:cubicBezTo>
                      <a:pt x="336" y="143"/>
                      <a:pt x="336" y="143"/>
                      <a:pt x="336" y="143"/>
                    </a:cubicBezTo>
                    <a:cubicBezTo>
                      <a:pt x="336" y="138"/>
                      <a:pt x="339" y="138"/>
                      <a:pt x="341" y="138"/>
                    </a:cubicBezTo>
                    <a:cubicBezTo>
                      <a:pt x="341" y="138"/>
                      <a:pt x="341" y="138"/>
                      <a:pt x="341" y="138"/>
                    </a:cubicBezTo>
                    <a:cubicBezTo>
                      <a:pt x="341" y="138"/>
                      <a:pt x="342" y="138"/>
                      <a:pt x="343" y="138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1" y="143"/>
                      <a:pt x="341" y="143"/>
                      <a:pt x="341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lose/>
                    <a:moveTo>
                      <a:pt x="51" y="139"/>
                    </a:moveTo>
                    <a:cubicBezTo>
                      <a:pt x="51" y="138"/>
                      <a:pt x="51" y="138"/>
                      <a:pt x="51" y="137"/>
                    </a:cubicBezTo>
                    <a:cubicBezTo>
                      <a:pt x="51" y="135"/>
                      <a:pt x="51" y="134"/>
                      <a:pt x="52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5"/>
                      <a:pt x="57" y="136"/>
                      <a:pt x="57" y="137"/>
                    </a:cubicBezTo>
                    <a:cubicBezTo>
                      <a:pt x="57" y="137"/>
                      <a:pt x="57" y="138"/>
                      <a:pt x="57" y="138"/>
                    </a:cubicBezTo>
                    <a:lnTo>
                      <a:pt x="51" y="139"/>
                    </a:lnTo>
                    <a:close/>
                    <a:moveTo>
                      <a:pt x="366" y="132"/>
                    </a:moveTo>
                    <a:cubicBezTo>
                      <a:pt x="363" y="131"/>
                      <a:pt x="363" y="131"/>
                      <a:pt x="363" y="131"/>
                    </a:cubicBezTo>
                    <a:cubicBezTo>
                      <a:pt x="363" y="129"/>
                      <a:pt x="363" y="126"/>
                      <a:pt x="365" y="124"/>
                    </a:cubicBez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69" y="129"/>
                      <a:pt x="369" y="130"/>
                      <a:pt x="368" y="132"/>
                    </a:cubicBezTo>
                    <a:lnTo>
                      <a:pt x="366" y="132"/>
                    </a:lnTo>
                    <a:close/>
                    <a:moveTo>
                      <a:pt x="53" y="121"/>
                    </a:moveTo>
                    <a:cubicBezTo>
                      <a:pt x="52" y="119"/>
                      <a:pt x="52" y="118"/>
                      <a:pt x="51" y="116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6"/>
                      <a:pt x="58" y="118"/>
                      <a:pt x="58" y="121"/>
                    </a:cubicBezTo>
                    <a:lnTo>
                      <a:pt x="53" y="121"/>
                    </a:lnTo>
                    <a:close/>
                    <a:moveTo>
                      <a:pt x="364" y="115"/>
                    </a:moveTo>
                    <a:cubicBezTo>
                      <a:pt x="364" y="114"/>
                      <a:pt x="364" y="114"/>
                      <a:pt x="364" y="114"/>
                    </a:cubicBezTo>
                    <a:cubicBezTo>
                      <a:pt x="364" y="112"/>
                      <a:pt x="364" y="111"/>
                      <a:pt x="365" y="109"/>
                    </a:cubicBezTo>
                    <a:cubicBezTo>
                      <a:pt x="370" y="110"/>
                      <a:pt x="370" y="110"/>
                      <a:pt x="370" y="110"/>
                    </a:cubicBezTo>
                    <a:cubicBezTo>
                      <a:pt x="370" y="111"/>
                      <a:pt x="370" y="112"/>
                      <a:pt x="370" y="114"/>
                    </a:cubicBezTo>
                    <a:cubicBezTo>
                      <a:pt x="370" y="115"/>
                      <a:pt x="370" y="115"/>
                      <a:pt x="370" y="115"/>
                    </a:cubicBezTo>
                    <a:lnTo>
                      <a:pt x="364" y="115"/>
                    </a:lnTo>
                    <a:close/>
                    <a:moveTo>
                      <a:pt x="44" y="110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1" y="108"/>
                      <a:pt x="40" y="107"/>
                      <a:pt x="39" y="106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4" y="102"/>
                      <a:pt x="45" y="103"/>
                      <a:pt x="45" y="103"/>
                    </a:cubicBezTo>
                    <a:cubicBezTo>
                      <a:pt x="47" y="105"/>
                      <a:pt x="47" y="105"/>
                      <a:pt x="47" y="105"/>
                    </a:cubicBezTo>
                    <a:lnTo>
                      <a:pt x="44" y="110"/>
                    </a:lnTo>
                    <a:close/>
                    <a:moveTo>
                      <a:pt x="376" y="103"/>
                    </a:moveTo>
                    <a:cubicBezTo>
                      <a:pt x="373" y="98"/>
                      <a:pt x="373" y="98"/>
                      <a:pt x="373" y="98"/>
                    </a:cubicBezTo>
                    <a:cubicBezTo>
                      <a:pt x="375" y="97"/>
                      <a:pt x="377" y="96"/>
                      <a:pt x="379" y="96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79" y="102"/>
                      <a:pt x="377" y="102"/>
                      <a:pt x="376" y="103"/>
                    </a:cubicBezTo>
                    <a:close/>
                    <a:moveTo>
                      <a:pt x="34" y="94"/>
                    </a:moveTo>
                    <a:cubicBezTo>
                      <a:pt x="34" y="92"/>
                      <a:pt x="33" y="91"/>
                      <a:pt x="32" y="90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7" y="87"/>
                      <a:pt x="39" y="89"/>
                      <a:pt x="40" y="92"/>
                    </a:cubicBezTo>
                    <a:lnTo>
                      <a:pt x="34" y="94"/>
                    </a:lnTo>
                    <a:close/>
                    <a:moveTo>
                      <a:pt x="382" y="93"/>
                    </a:move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2"/>
                      <a:pt x="382" y="90"/>
                      <a:pt x="382" y="89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7" y="86"/>
                      <a:pt x="387" y="86"/>
                      <a:pt x="387" y="86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88" y="89"/>
                      <a:pt x="388" y="91"/>
                      <a:pt x="388" y="92"/>
                    </a:cubicBezTo>
                    <a:cubicBezTo>
                      <a:pt x="388" y="92"/>
                      <a:pt x="388" y="92"/>
                      <a:pt x="388" y="92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5" y="92"/>
                      <a:pt x="385" y="92"/>
                      <a:pt x="385" y="92"/>
                    </a:cubicBezTo>
                    <a:lnTo>
                      <a:pt x="382" y="93"/>
                    </a:lnTo>
                    <a:close/>
                    <a:moveTo>
                      <a:pt x="428" y="85"/>
                    </a:moveTo>
                    <a:cubicBezTo>
                      <a:pt x="427" y="85"/>
                      <a:pt x="425" y="84"/>
                      <a:pt x="422" y="82"/>
                    </a:cubicBezTo>
                    <a:cubicBezTo>
                      <a:pt x="426" y="77"/>
                      <a:pt x="426" y="77"/>
                      <a:pt x="426" y="77"/>
                    </a:cubicBezTo>
                    <a:cubicBezTo>
                      <a:pt x="428" y="79"/>
                      <a:pt x="429" y="79"/>
                      <a:pt x="429" y="79"/>
                    </a:cubicBezTo>
                    <a:cubicBezTo>
                      <a:pt x="429" y="85"/>
                      <a:pt x="429" y="85"/>
                      <a:pt x="429" y="85"/>
                    </a:cubicBezTo>
                    <a:lnTo>
                      <a:pt x="428" y="85"/>
                    </a:lnTo>
                    <a:close/>
                    <a:moveTo>
                      <a:pt x="28" y="83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0"/>
                      <a:pt x="23" y="79"/>
                    </a:cubicBezTo>
                    <a:cubicBezTo>
                      <a:pt x="23" y="79"/>
                      <a:pt x="23" y="78"/>
                      <a:pt x="23" y="77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81"/>
                      <a:pt x="28" y="82"/>
                    </a:cubicBezTo>
                    <a:cubicBezTo>
                      <a:pt x="28" y="82"/>
                      <a:pt x="28" y="82"/>
                      <a:pt x="28" y="83"/>
                    </a:cubicBezTo>
                    <a:close/>
                    <a:moveTo>
                      <a:pt x="441" y="80"/>
                    </a:moveTo>
                    <a:cubicBezTo>
                      <a:pt x="438" y="75"/>
                      <a:pt x="438" y="75"/>
                      <a:pt x="438" y="75"/>
                    </a:cubicBezTo>
                    <a:cubicBezTo>
                      <a:pt x="439" y="75"/>
                      <a:pt x="440" y="74"/>
                      <a:pt x="440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46" y="75"/>
                      <a:pt x="446" y="75"/>
                      <a:pt x="446" y="75"/>
                    </a:cubicBezTo>
                    <a:cubicBezTo>
                      <a:pt x="445" y="76"/>
                      <a:pt x="445" y="76"/>
                      <a:pt x="445" y="76"/>
                    </a:cubicBezTo>
                    <a:cubicBezTo>
                      <a:pt x="444" y="77"/>
                      <a:pt x="443" y="79"/>
                      <a:pt x="441" y="80"/>
                    </a:cubicBezTo>
                    <a:close/>
                    <a:moveTo>
                      <a:pt x="379" y="75"/>
                    </a:moveTo>
                    <a:cubicBezTo>
                      <a:pt x="379" y="73"/>
                      <a:pt x="379" y="71"/>
                      <a:pt x="379" y="69"/>
                    </a:cubicBezTo>
                    <a:cubicBezTo>
                      <a:pt x="385" y="69"/>
                      <a:pt x="385" y="69"/>
                      <a:pt x="385" y="69"/>
                    </a:cubicBezTo>
                    <a:cubicBezTo>
                      <a:pt x="385" y="71"/>
                      <a:pt x="385" y="73"/>
                      <a:pt x="385" y="75"/>
                    </a:cubicBezTo>
                    <a:lnTo>
                      <a:pt x="379" y="75"/>
                    </a:lnTo>
                    <a:close/>
                    <a:moveTo>
                      <a:pt x="415" y="72"/>
                    </a:moveTo>
                    <a:cubicBezTo>
                      <a:pt x="415" y="72"/>
                      <a:pt x="415" y="72"/>
                      <a:pt x="414" y="72"/>
                    </a:cubicBezTo>
                    <a:cubicBezTo>
                      <a:pt x="413" y="71"/>
                      <a:pt x="412" y="69"/>
                      <a:pt x="411" y="67"/>
                    </a:cubicBezTo>
                    <a:cubicBezTo>
                      <a:pt x="416" y="64"/>
                      <a:pt x="416" y="64"/>
                      <a:pt x="416" y="64"/>
                    </a:cubicBezTo>
                    <a:cubicBezTo>
                      <a:pt x="417" y="66"/>
                      <a:pt x="418" y="67"/>
                      <a:pt x="418" y="67"/>
                    </a:cubicBezTo>
                    <a:cubicBezTo>
                      <a:pt x="418" y="67"/>
                      <a:pt x="419" y="68"/>
                      <a:pt x="419" y="68"/>
                    </a:cubicBezTo>
                    <a:lnTo>
                      <a:pt x="415" y="72"/>
                    </a:lnTo>
                    <a:close/>
                    <a:moveTo>
                      <a:pt x="454" y="69"/>
                    </a:moveTo>
                    <a:cubicBezTo>
                      <a:pt x="452" y="64"/>
                      <a:pt x="452" y="64"/>
                      <a:pt x="452" y="64"/>
                    </a:cubicBezTo>
                    <a:cubicBezTo>
                      <a:pt x="453" y="63"/>
                      <a:pt x="455" y="62"/>
                      <a:pt x="456" y="61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58" y="67"/>
                      <a:pt x="456" y="68"/>
                      <a:pt x="454" y="69"/>
                    </a:cubicBezTo>
                    <a:close/>
                    <a:moveTo>
                      <a:pt x="25" y="67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20" y="64"/>
                      <a:pt x="21" y="63"/>
                      <a:pt x="22" y="61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4"/>
                      <a:pt x="27" y="65"/>
                      <a:pt x="26" y="66"/>
                    </a:cubicBezTo>
                    <a:cubicBezTo>
                      <a:pt x="25" y="66"/>
                      <a:pt x="25" y="67"/>
                      <a:pt x="25" y="67"/>
                    </a:cubicBezTo>
                    <a:close/>
                    <a:moveTo>
                      <a:pt x="387" y="60"/>
                    </a:moveTo>
                    <a:cubicBezTo>
                      <a:pt x="383" y="56"/>
                      <a:pt x="383" y="56"/>
                      <a:pt x="383" y="56"/>
                    </a:cubicBezTo>
                    <a:cubicBezTo>
                      <a:pt x="384" y="54"/>
                      <a:pt x="386" y="53"/>
                      <a:pt x="388" y="52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89" y="58"/>
                      <a:pt x="388" y="59"/>
                      <a:pt x="387" y="60"/>
                    </a:cubicBezTo>
                    <a:close/>
                    <a:moveTo>
                      <a:pt x="405" y="60"/>
                    </a:moveTo>
                    <a:cubicBezTo>
                      <a:pt x="403" y="59"/>
                      <a:pt x="401" y="58"/>
                      <a:pt x="400" y="57"/>
                    </a:cubicBezTo>
                    <a:cubicBezTo>
                      <a:pt x="402" y="52"/>
                      <a:pt x="402" y="52"/>
                      <a:pt x="402" y="52"/>
                    </a:cubicBezTo>
                    <a:cubicBezTo>
                      <a:pt x="404" y="53"/>
                      <a:pt x="406" y="53"/>
                      <a:pt x="407" y="54"/>
                    </a:cubicBezTo>
                    <a:lnTo>
                      <a:pt x="405" y="60"/>
                    </a:lnTo>
                    <a:close/>
                    <a:moveTo>
                      <a:pt x="16" y="57"/>
                    </a:move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4" y="50"/>
                      <a:pt x="15" y="51"/>
                    </a:cubicBezTo>
                    <a:cubicBezTo>
                      <a:pt x="18" y="52"/>
                      <a:pt x="18" y="52"/>
                      <a:pt x="18" y="52"/>
                    </a:cubicBezTo>
                    <a:lnTo>
                      <a:pt x="16" y="57"/>
                    </a:lnTo>
                    <a:close/>
                    <a:moveTo>
                      <a:pt x="456" y="55"/>
                    </a:moveTo>
                    <a:cubicBezTo>
                      <a:pt x="456" y="54"/>
                      <a:pt x="455" y="54"/>
                      <a:pt x="455" y="53"/>
                    </a:cubicBezTo>
                    <a:cubicBezTo>
                      <a:pt x="454" y="52"/>
                      <a:pt x="454" y="51"/>
                      <a:pt x="453" y="51"/>
                    </a:cubicBezTo>
                    <a:cubicBezTo>
                      <a:pt x="458" y="47"/>
                      <a:pt x="458" y="47"/>
                      <a:pt x="458" y="47"/>
                    </a:cubicBezTo>
                    <a:cubicBezTo>
                      <a:pt x="459" y="48"/>
                      <a:pt x="459" y="48"/>
                      <a:pt x="460" y="49"/>
                    </a:cubicBezTo>
                    <a:cubicBezTo>
                      <a:pt x="460" y="50"/>
                      <a:pt x="461" y="51"/>
                      <a:pt x="461" y="52"/>
                    </a:cubicBezTo>
                    <a:lnTo>
                      <a:pt x="456" y="55"/>
                    </a:lnTo>
                    <a:close/>
                    <a:moveTo>
                      <a:pt x="14" y="46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7" y="38"/>
                      <a:pt x="17" y="40"/>
                      <a:pt x="17" y="41"/>
                    </a:cubicBezTo>
                    <a:cubicBezTo>
                      <a:pt x="17" y="42"/>
                      <a:pt x="17" y="44"/>
                      <a:pt x="15" y="45"/>
                    </a:cubicBezTo>
                    <a:lnTo>
                      <a:pt x="14" y="46"/>
                    </a:lnTo>
                    <a:close/>
                    <a:moveTo>
                      <a:pt x="455" y="38"/>
                    </a:move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7"/>
                      <a:pt x="449" y="36"/>
                      <a:pt x="449" y="36"/>
                    </a:cubicBezTo>
                    <a:cubicBezTo>
                      <a:pt x="449" y="34"/>
                      <a:pt x="449" y="34"/>
                      <a:pt x="449" y="33"/>
                    </a:cubicBezTo>
                    <a:cubicBezTo>
                      <a:pt x="455" y="31"/>
                      <a:pt x="455" y="31"/>
                      <a:pt x="455" y="31"/>
                    </a:cubicBezTo>
                    <a:cubicBezTo>
                      <a:pt x="455" y="33"/>
                      <a:pt x="455" y="34"/>
                      <a:pt x="455" y="36"/>
                    </a:cubicBezTo>
                    <a:cubicBezTo>
                      <a:pt x="455" y="36"/>
                      <a:pt x="455" y="37"/>
                      <a:pt x="455" y="38"/>
                    </a:cubicBezTo>
                    <a:close/>
                    <a:moveTo>
                      <a:pt x="441" y="35"/>
                    </a:moveTo>
                    <a:cubicBezTo>
                      <a:pt x="440" y="35"/>
                      <a:pt x="439" y="34"/>
                      <a:pt x="438" y="34"/>
                    </a:cubicBezTo>
                    <a:cubicBezTo>
                      <a:pt x="437" y="33"/>
                      <a:pt x="436" y="32"/>
                      <a:pt x="435" y="31"/>
                    </a:cubicBezTo>
                    <a:cubicBezTo>
                      <a:pt x="439" y="27"/>
                      <a:pt x="439" y="27"/>
                      <a:pt x="439" y="27"/>
                    </a:cubicBezTo>
                    <a:cubicBezTo>
                      <a:pt x="440" y="28"/>
                      <a:pt x="441" y="28"/>
                      <a:pt x="441" y="29"/>
                    </a:cubicBezTo>
                    <a:cubicBezTo>
                      <a:pt x="442" y="29"/>
                      <a:pt x="442" y="29"/>
                      <a:pt x="443" y="29"/>
                    </a:cubicBezTo>
                    <a:lnTo>
                      <a:pt x="441" y="35"/>
                    </a:lnTo>
                    <a:close/>
                    <a:moveTo>
                      <a:pt x="1" y="35"/>
                    </a:moveTo>
                    <a:cubicBezTo>
                      <a:pt x="0" y="34"/>
                      <a:pt x="0" y="33"/>
                      <a:pt x="0" y="32"/>
                    </a:cubicBezTo>
                    <a:cubicBezTo>
                      <a:pt x="0" y="30"/>
                      <a:pt x="1" y="28"/>
                      <a:pt x="1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6" y="31"/>
                      <a:pt x="6" y="32"/>
                    </a:cubicBezTo>
                    <a:lnTo>
                      <a:pt x="1" y="35"/>
                    </a:lnTo>
                    <a:close/>
                    <a:moveTo>
                      <a:pt x="426" y="24"/>
                    </a:moveTo>
                    <a:cubicBezTo>
                      <a:pt x="425" y="23"/>
                      <a:pt x="422" y="21"/>
                      <a:pt x="422" y="17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8"/>
                      <a:pt x="428" y="18"/>
                      <a:pt x="429" y="19"/>
                    </a:cubicBezTo>
                    <a:lnTo>
                      <a:pt x="426" y="24"/>
                    </a:lnTo>
                    <a:close/>
                    <a:moveTo>
                      <a:pt x="7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3"/>
                      <a:pt x="3" y="10"/>
                      <a:pt x="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5"/>
                      <a:pt x="7" y="17"/>
                    </a:cubicBezTo>
                    <a:close/>
                    <a:moveTo>
                      <a:pt x="430" y="8"/>
                    </a:moveTo>
                    <a:cubicBezTo>
                      <a:pt x="425" y="4"/>
                      <a:pt x="425" y="4"/>
                      <a:pt x="425" y="4"/>
                    </a:cubicBezTo>
                    <a:cubicBezTo>
                      <a:pt x="426" y="3"/>
                      <a:pt x="427" y="2"/>
                      <a:pt x="429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33" y="4"/>
                      <a:pt x="433" y="4"/>
                      <a:pt x="433" y="4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1" y="6"/>
                      <a:pt x="430" y="7"/>
                      <a:pt x="43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íSḻïďê">
                <a:extLst>
                  <a:ext uri="{FF2B5EF4-FFF2-40B4-BE49-F238E27FC236}">
                    <a16:creationId xmlns:a16="http://schemas.microsoft.com/office/drawing/2014/main" xmlns="" id="{D109B553-535E-4815-9DAC-0AC52EF9B2CB}"/>
                  </a:ext>
                </a:extLst>
              </p:cNvPr>
              <p:cNvSpPr/>
              <p:nvPr/>
            </p:nvSpPr>
            <p:spPr bwMode="auto">
              <a:xfrm>
                <a:off x="7523163" y="3565525"/>
                <a:ext cx="220663" cy="150813"/>
              </a:xfrm>
              <a:custGeom>
                <a:avLst/>
                <a:gdLst>
                  <a:gd name="T0" fmla="*/ 81 w 103"/>
                  <a:gd name="T1" fmla="*/ 71 h 71"/>
                  <a:gd name="T2" fmla="*/ 81 w 103"/>
                  <a:gd name="T3" fmla="*/ 71 h 71"/>
                  <a:gd name="T4" fmla="*/ 80 w 103"/>
                  <a:gd name="T5" fmla="*/ 71 h 71"/>
                  <a:gd name="T6" fmla="*/ 80 w 103"/>
                  <a:gd name="T7" fmla="*/ 65 h 71"/>
                  <a:gd name="T8" fmla="*/ 81 w 103"/>
                  <a:gd name="T9" fmla="*/ 65 h 71"/>
                  <a:gd name="T10" fmla="*/ 81 w 103"/>
                  <a:gd name="T11" fmla="*/ 65 h 71"/>
                  <a:gd name="T12" fmla="*/ 84 w 103"/>
                  <a:gd name="T13" fmla="*/ 64 h 71"/>
                  <a:gd name="T14" fmla="*/ 87 w 103"/>
                  <a:gd name="T15" fmla="*/ 69 h 71"/>
                  <a:gd name="T16" fmla="*/ 81 w 103"/>
                  <a:gd name="T17" fmla="*/ 71 h 71"/>
                  <a:gd name="T18" fmla="*/ 68 w 103"/>
                  <a:gd name="T19" fmla="*/ 70 h 71"/>
                  <a:gd name="T20" fmla="*/ 62 w 103"/>
                  <a:gd name="T21" fmla="*/ 70 h 71"/>
                  <a:gd name="T22" fmla="*/ 63 w 103"/>
                  <a:gd name="T23" fmla="*/ 64 h 71"/>
                  <a:gd name="T24" fmla="*/ 68 w 103"/>
                  <a:gd name="T25" fmla="*/ 64 h 71"/>
                  <a:gd name="T26" fmla="*/ 68 w 103"/>
                  <a:gd name="T27" fmla="*/ 70 h 71"/>
                  <a:gd name="T28" fmla="*/ 100 w 103"/>
                  <a:gd name="T29" fmla="*/ 68 h 71"/>
                  <a:gd name="T30" fmla="*/ 95 w 103"/>
                  <a:gd name="T31" fmla="*/ 66 h 71"/>
                  <a:gd name="T32" fmla="*/ 97 w 103"/>
                  <a:gd name="T33" fmla="*/ 60 h 71"/>
                  <a:gd name="T34" fmla="*/ 103 w 103"/>
                  <a:gd name="T35" fmla="*/ 63 h 71"/>
                  <a:gd name="T36" fmla="*/ 100 w 103"/>
                  <a:gd name="T37" fmla="*/ 68 h 71"/>
                  <a:gd name="T38" fmla="*/ 50 w 103"/>
                  <a:gd name="T39" fmla="*/ 64 h 71"/>
                  <a:gd name="T40" fmla="*/ 48 w 103"/>
                  <a:gd name="T41" fmla="*/ 58 h 71"/>
                  <a:gd name="T42" fmla="*/ 53 w 103"/>
                  <a:gd name="T43" fmla="*/ 56 h 71"/>
                  <a:gd name="T44" fmla="*/ 55 w 103"/>
                  <a:gd name="T45" fmla="*/ 61 h 71"/>
                  <a:gd name="T46" fmla="*/ 50 w 103"/>
                  <a:gd name="T47" fmla="*/ 64 h 71"/>
                  <a:gd name="T48" fmla="*/ 43 w 103"/>
                  <a:gd name="T49" fmla="*/ 50 h 71"/>
                  <a:gd name="T50" fmla="*/ 43 w 103"/>
                  <a:gd name="T51" fmla="*/ 50 h 71"/>
                  <a:gd name="T52" fmla="*/ 37 w 103"/>
                  <a:gd name="T53" fmla="*/ 48 h 71"/>
                  <a:gd name="T54" fmla="*/ 41 w 103"/>
                  <a:gd name="T55" fmla="*/ 43 h 71"/>
                  <a:gd name="T56" fmla="*/ 43 w 103"/>
                  <a:gd name="T57" fmla="*/ 44 h 71"/>
                  <a:gd name="T58" fmla="*/ 45 w 103"/>
                  <a:gd name="T59" fmla="*/ 45 h 71"/>
                  <a:gd name="T60" fmla="*/ 43 w 103"/>
                  <a:gd name="T61" fmla="*/ 50 h 71"/>
                  <a:gd name="T62" fmla="*/ 30 w 103"/>
                  <a:gd name="T63" fmla="*/ 38 h 71"/>
                  <a:gd name="T64" fmla="*/ 27 w 103"/>
                  <a:gd name="T65" fmla="*/ 36 h 71"/>
                  <a:gd name="T66" fmla="*/ 28 w 103"/>
                  <a:gd name="T67" fmla="*/ 30 h 71"/>
                  <a:gd name="T68" fmla="*/ 35 w 103"/>
                  <a:gd name="T69" fmla="*/ 34 h 71"/>
                  <a:gd name="T70" fmla="*/ 30 w 103"/>
                  <a:gd name="T71" fmla="*/ 38 h 71"/>
                  <a:gd name="T72" fmla="*/ 15 w 103"/>
                  <a:gd name="T73" fmla="*/ 37 h 71"/>
                  <a:gd name="T74" fmla="*/ 9 w 103"/>
                  <a:gd name="T75" fmla="*/ 35 h 71"/>
                  <a:gd name="T76" fmla="*/ 12 w 103"/>
                  <a:gd name="T77" fmla="*/ 30 h 71"/>
                  <a:gd name="T78" fmla="*/ 16 w 103"/>
                  <a:gd name="T79" fmla="*/ 31 h 71"/>
                  <a:gd name="T80" fmla="*/ 15 w 103"/>
                  <a:gd name="T81" fmla="*/ 37 h 71"/>
                  <a:gd name="T82" fmla="*/ 0 w 103"/>
                  <a:gd name="T83" fmla="*/ 24 h 71"/>
                  <a:gd name="T84" fmla="*/ 0 w 103"/>
                  <a:gd name="T85" fmla="*/ 21 h 71"/>
                  <a:gd name="T86" fmla="*/ 0 w 103"/>
                  <a:gd name="T87" fmla="*/ 17 h 71"/>
                  <a:gd name="T88" fmla="*/ 6 w 103"/>
                  <a:gd name="T89" fmla="*/ 18 h 71"/>
                  <a:gd name="T90" fmla="*/ 6 w 103"/>
                  <a:gd name="T91" fmla="*/ 21 h 71"/>
                  <a:gd name="T92" fmla="*/ 6 w 103"/>
                  <a:gd name="T93" fmla="*/ 23 h 71"/>
                  <a:gd name="T94" fmla="*/ 0 w 103"/>
                  <a:gd name="T95" fmla="*/ 24 h 71"/>
                  <a:gd name="T96" fmla="*/ 10 w 103"/>
                  <a:gd name="T97" fmla="*/ 8 h 71"/>
                  <a:gd name="T98" fmla="*/ 4 w 103"/>
                  <a:gd name="T99" fmla="*/ 6 h 71"/>
                  <a:gd name="T100" fmla="*/ 7 w 103"/>
                  <a:gd name="T101" fmla="*/ 0 h 71"/>
                  <a:gd name="T102" fmla="*/ 12 w 103"/>
                  <a:gd name="T103" fmla="*/ 3 h 71"/>
                  <a:gd name="T104" fmla="*/ 10 w 103"/>
                  <a:gd name="T10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71">
                    <a:moveTo>
                      <a:pt x="81" y="71"/>
                    </a:moveTo>
                    <a:cubicBezTo>
                      <a:pt x="81" y="71"/>
                      <a:pt x="81" y="71"/>
                      <a:pt x="81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3" y="65"/>
                      <a:pt x="84" y="64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5" y="71"/>
                      <a:pt x="82" y="71"/>
                      <a:pt x="81" y="71"/>
                    </a:cubicBezTo>
                    <a:close/>
                    <a:moveTo>
                      <a:pt x="68" y="70"/>
                    </a:moveTo>
                    <a:cubicBezTo>
                      <a:pt x="66" y="70"/>
                      <a:pt x="64" y="70"/>
                      <a:pt x="62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4"/>
                      <a:pt x="66" y="64"/>
                      <a:pt x="68" y="64"/>
                    </a:cubicBezTo>
                    <a:lnTo>
                      <a:pt x="68" y="70"/>
                    </a:lnTo>
                    <a:close/>
                    <a:moveTo>
                      <a:pt x="100" y="68"/>
                    </a:moveTo>
                    <a:cubicBezTo>
                      <a:pt x="99" y="67"/>
                      <a:pt x="97" y="66"/>
                      <a:pt x="95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1"/>
                      <a:pt x="102" y="62"/>
                      <a:pt x="103" y="63"/>
                    </a:cubicBezTo>
                    <a:lnTo>
                      <a:pt x="100" y="68"/>
                    </a:lnTo>
                    <a:close/>
                    <a:moveTo>
                      <a:pt x="50" y="64"/>
                    </a:moveTo>
                    <a:cubicBezTo>
                      <a:pt x="49" y="62"/>
                      <a:pt x="48" y="60"/>
                      <a:pt x="48" y="58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8"/>
                      <a:pt x="55" y="59"/>
                      <a:pt x="55" y="61"/>
                    </a:cubicBezTo>
                    <a:lnTo>
                      <a:pt x="50" y="64"/>
                    </a:lnTo>
                    <a:close/>
                    <a:moveTo>
                      <a:pt x="43" y="50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39" y="49"/>
                      <a:pt x="37" y="4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4"/>
                      <a:pt x="43" y="44"/>
                      <a:pt x="43" y="44"/>
                    </a:cubicBezTo>
                    <a:cubicBezTo>
                      <a:pt x="44" y="44"/>
                      <a:pt x="44" y="45"/>
                      <a:pt x="45" y="45"/>
                    </a:cubicBezTo>
                    <a:lnTo>
                      <a:pt x="43" y="50"/>
                    </a:lnTo>
                    <a:close/>
                    <a:moveTo>
                      <a:pt x="30" y="38"/>
                    </a:moveTo>
                    <a:cubicBezTo>
                      <a:pt x="29" y="37"/>
                      <a:pt x="28" y="36"/>
                      <a:pt x="27" y="36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33" y="32"/>
                      <a:pt x="35" y="34"/>
                    </a:cubicBezTo>
                    <a:lnTo>
                      <a:pt x="30" y="38"/>
                    </a:lnTo>
                    <a:close/>
                    <a:moveTo>
                      <a:pt x="15" y="37"/>
                    </a:moveTo>
                    <a:cubicBezTo>
                      <a:pt x="15" y="37"/>
                      <a:pt x="12" y="37"/>
                      <a:pt x="9" y="3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1"/>
                      <a:pt x="16" y="31"/>
                      <a:pt x="16" y="31"/>
                    </a:cubicBezTo>
                    <a:lnTo>
                      <a:pt x="15" y="37"/>
                    </a:lnTo>
                    <a:close/>
                    <a:moveTo>
                      <a:pt x="0" y="24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6" y="21"/>
                      <a:pt x="6" y="22"/>
                      <a:pt x="6" y="23"/>
                    </a:cubicBezTo>
                    <a:lnTo>
                      <a:pt x="0" y="24"/>
                    </a:lnTo>
                    <a:close/>
                    <a:moveTo>
                      <a:pt x="10" y="8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5"/>
                      <a:pt x="11" y="7"/>
                      <a:pt x="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íṧḷîḋé">
                <a:extLst>
                  <a:ext uri="{FF2B5EF4-FFF2-40B4-BE49-F238E27FC236}">
                    <a16:creationId xmlns:a16="http://schemas.microsoft.com/office/drawing/2014/main" xmlns="" id="{69DC9BE7-E1B2-4FA6-9AB3-AFE11D12247C}"/>
                  </a:ext>
                </a:extLst>
              </p:cNvPr>
              <p:cNvSpPr/>
              <p:nvPr/>
            </p:nvSpPr>
            <p:spPr bwMode="auto">
              <a:xfrm>
                <a:off x="6005513" y="2876550"/>
                <a:ext cx="450850" cy="709613"/>
              </a:xfrm>
              <a:custGeom>
                <a:avLst/>
                <a:gdLst>
                  <a:gd name="T0" fmla="*/ 119 w 210"/>
                  <a:gd name="T1" fmla="*/ 331 h 331"/>
                  <a:gd name="T2" fmla="*/ 94 w 210"/>
                  <a:gd name="T3" fmla="*/ 320 h 331"/>
                  <a:gd name="T4" fmla="*/ 99 w 210"/>
                  <a:gd name="T5" fmla="*/ 314 h 331"/>
                  <a:gd name="T6" fmla="*/ 131 w 210"/>
                  <a:gd name="T7" fmla="*/ 313 h 331"/>
                  <a:gd name="T8" fmla="*/ 86 w 210"/>
                  <a:gd name="T9" fmla="*/ 306 h 331"/>
                  <a:gd name="T10" fmla="*/ 133 w 210"/>
                  <a:gd name="T11" fmla="*/ 297 h 331"/>
                  <a:gd name="T12" fmla="*/ 145 w 210"/>
                  <a:gd name="T13" fmla="*/ 294 h 331"/>
                  <a:gd name="T14" fmla="*/ 73 w 210"/>
                  <a:gd name="T15" fmla="*/ 296 h 331"/>
                  <a:gd name="T16" fmla="*/ 84 w 210"/>
                  <a:gd name="T17" fmla="*/ 295 h 331"/>
                  <a:gd name="T18" fmla="*/ 161 w 210"/>
                  <a:gd name="T19" fmla="*/ 290 h 331"/>
                  <a:gd name="T20" fmla="*/ 72 w 210"/>
                  <a:gd name="T21" fmla="*/ 295 h 331"/>
                  <a:gd name="T22" fmla="*/ 54 w 210"/>
                  <a:gd name="T23" fmla="*/ 281 h 331"/>
                  <a:gd name="T24" fmla="*/ 154 w 210"/>
                  <a:gd name="T25" fmla="*/ 275 h 331"/>
                  <a:gd name="T26" fmla="*/ 43 w 210"/>
                  <a:gd name="T27" fmla="*/ 275 h 331"/>
                  <a:gd name="T28" fmla="*/ 49 w 210"/>
                  <a:gd name="T29" fmla="*/ 272 h 331"/>
                  <a:gd name="T30" fmla="*/ 56 w 210"/>
                  <a:gd name="T31" fmla="*/ 267 h 331"/>
                  <a:gd name="T32" fmla="*/ 140 w 210"/>
                  <a:gd name="T33" fmla="*/ 256 h 331"/>
                  <a:gd name="T34" fmla="*/ 53 w 210"/>
                  <a:gd name="T35" fmla="*/ 249 h 331"/>
                  <a:gd name="T36" fmla="*/ 60 w 210"/>
                  <a:gd name="T37" fmla="*/ 246 h 331"/>
                  <a:gd name="T38" fmla="*/ 124 w 210"/>
                  <a:gd name="T39" fmla="*/ 239 h 331"/>
                  <a:gd name="T40" fmla="*/ 47 w 210"/>
                  <a:gd name="T41" fmla="*/ 229 h 331"/>
                  <a:gd name="T42" fmla="*/ 118 w 210"/>
                  <a:gd name="T43" fmla="*/ 227 h 331"/>
                  <a:gd name="T44" fmla="*/ 123 w 210"/>
                  <a:gd name="T45" fmla="*/ 227 h 331"/>
                  <a:gd name="T46" fmla="*/ 39 w 210"/>
                  <a:gd name="T47" fmla="*/ 220 h 331"/>
                  <a:gd name="T48" fmla="*/ 39 w 210"/>
                  <a:gd name="T49" fmla="*/ 220 h 331"/>
                  <a:gd name="T50" fmla="*/ 130 w 210"/>
                  <a:gd name="T51" fmla="*/ 214 h 331"/>
                  <a:gd name="T52" fmla="*/ 46 w 210"/>
                  <a:gd name="T53" fmla="*/ 202 h 331"/>
                  <a:gd name="T54" fmla="*/ 134 w 210"/>
                  <a:gd name="T55" fmla="*/ 206 h 331"/>
                  <a:gd name="T56" fmla="*/ 132 w 210"/>
                  <a:gd name="T57" fmla="*/ 192 h 331"/>
                  <a:gd name="T58" fmla="*/ 41 w 210"/>
                  <a:gd name="T59" fmla="*/ 194 h 331"/>
                  <a:gd name="T60" fmla="*/ 41 w 210"/>
                  <a:gd name="T61" fmla="*/ 194 h 331"/>
                  <a:gd name="T62" fmla="*/ 35 w 210"/>
                  <a:gd name="T63" fmla="*/ 176 h 331"/>
                  <a:gd name="T64" fmla="*/ 157 w 210"/>
                  <a:gd name="T65" fmla="*/ 173 h 331"/>
                  <a:gd name="T66" fmla="*/ 186 w 210"/>
                  <a:gd name="T67" fmla="*/ 173 h 331"/>
                  <a:gd name="T68" fmla="*/ 139 w 210"/>
                  <a:gd name="T69" fmla="*/ 179 h 331"/>
                  <a:gd name="T70" fmla="*/ 140 w 210"/>
                  <a:gd name="T71" fmla="*/ 179 h 331"/>
                  <a:gd name="T72" fmla="*/ 170 w 210"/>
                  <a:gd name="T73" fmla="*/ 178 h 331"/>
                  <a:gd name="T74" fmla="*/ 22 w 210"/>
                  <a:gd name="T75" fmla="*/ 166 h 331"/>
                  <a:gd name="T76" fmla="*/ 5 w 210"/>
                  <a:gd name="T77" fmla="*/ 154 h 331"/>
                  <a:gd name="T78" fmla="*/ 181 w 210"/>
                  <a:gd name="T79" fmla="*/ 157 h 331"/>
                  <a:gd name="T80" fmla="*/ 183 w 210"/>
                  <a:gd name="T81" fmla="*/ 162 h 331"/>
                  <a:gd name="T82" fmla="*/ 189 w 210"/>
                  <a:gd name="T83" fmla="*/ 147 h 331"/>
                  <a:gd name="T84" fmla="*/ 196 w 210"/>
                  <a:gd name="T85" fmla="*/ 129 h 331"/>
                  <a:gd name="T86" fmla="*/ 207 w 210"/>
                  <a:gd name="T87" fmla="*/ 116 h 331"/>
                  <a:gd name="T88" fmla="*/ 204 w 210"/>
                  <a:gd name="T89" fmla="*/ 104 h 331"/>
                  <a:gd name="T90" fmla="*/ 195 w 210"/>
                  <a:gd name="T91" fmla="*/ 91 h 331"/>
                  <a:gd name="T92" fmla="*/ 160 w 210"/>
                  <a:gd name="T93" fmla="*/ 85 h 331"/>
                  <a:gd name="T94" fmla="*/ 177 w 210"/>
                  <a:gd name="T95" fmla="*/ 85 h 331"/>
                  <a:gd name="T96" fmla="*/ 148 w 210"/>
                  <a:gd name="T97" fmla="*/ 85 h 331"/>
                  <a:gd name="T98" fmla="*/ 130 w 210"/>
                  <a:gd name="T99" fmla="*/ 75 h 331"/>
                  <a:gd name="T100" fmla="*/ 132 w 210"/>
                  <a:gd name="T101" fmla="*/ 77 h 331"/>
                  <a:gd name="T102" fmla="*/ 144 w 210"/>
                  <a:gd name="T103" fmla="*/ 63 h 331"/>
                  <a:gd name="T104" fmla="*/ 144 w 210"/>
                  <a:gd name="T105" fmla="*/ 46 h 331"/>
                  <a:gd name="T106" fmla="*/ 155 w 210"/>
                  <a:gd name="T107" fmla="*/ 28 h 331"/>
                  <a:gd name="T108" fmla="*/ 161 w 210"/>
                  <a:gd name="T109" fmla="*/ 12 h 331"/>
                  <a:gd name="T110" fmla="*/ 165 w 210"/>
                  <a:gd name="T111" fmla="*/ 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0" h="331">
                    <a:moveTo>
                      <a:pt x="119" y="331"/>
                    </a:moveTo>
                    <a:cubicBezTo>
                      <a:pt x="118" y="331"/>
                      <a:pt x="116" y="330"/>
                      <a:pt x="114" y="329"/>
                    </a:cubicBezTo>
                    <a:cubicBezTo>
                      <a:pt x="116" y="324"/>
                      <a:pt x="116" y="324"/>
                      <a:pt x="116" y="324"/>
                    </a:cubicBezTo>
                    <a:cubicBezTo>
                      <a:pt x="118" y="325"/>
                      <a:pt x="119" y="325"/>
                      <a:pt x="120" y="325"/>
                    </a:cubicBezTo>
                    <a:cubicBezTo>
                      <a:pt x="121" y="331"/>
                      <a:pt x="121" y="331"/>
                      <a:pt x="121" y="331"/>
                    </a:cubicBezTo>
                    <a:cubicBezTo>
                      <a:pt x="121" y="331"/>
                      <a:pt x="120" y="331"/>
                      <a:pt x="119" y="331"/>
                    </a:cubicBezTo>
                    <a:close/>
                    <a:moveTo>
                      <a:pt x="104" y="323"/>
                    </a:moveTo>
                    <a:cubicBezTo>
                      <a:pt x="102" y="322"/>
                      <a:pt x="101" y="322"/>
                      <a:pt x="100" y="322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102" y="315"/>
                      <a:pt x="104" y="316"/>
                      <a:pt x="107" y="318"/>
                    </a:cubicBezTo>
                    <a:lnTo>
                      <a:pt x="104" y="323"/>
                    </a:lnTo>
                    <a:close/>
                    <a:moveTo>
                      <a:pt x="94" y="320"/>
                    </a:moveTo>
                    <a:cubicBezTo>
                      <a:pt x="90" y="315"/>
                      <a:pt x="90" y="315"/>
                      <a:pt x="90" y="315"/>
                    </a:cubicBezTo>
                    <a:cubicBezTo>
                      <a:pt x="91" y="315"/>
                      <a:pt x="91" y="314"/>
                      <a:pt x="92" y="314"/>
                    </a:cubicBezTo>
                    <a:cubicBezTo>
                      <a:pt x="92" y="314"/>
                      <a:pt x="93" y="313"/>
                      <a:pt x="93" y="313"/>
                    </a:cubicBezTo>
                    <a:cubicBezTo>
                      <a:pt x="93" y="313"/>
                      <a:pt x="93" y="314"/>
                      <a:pt x="93" y="314"/>
                    </a:cubicBezTo>
                    <a:cubicBezTo>
                      <a:pt x="98" y="312"/>
                      <a:pt x="98" y="312"/>
                      <a:pt x="98" y="312"/>
                    </a:cubicBezTo>
                    <a:cubicBezTo>
                      <a:pt x="99" y="313"/>
                      <a:pt x="99" y="313"/>
                      <a:pt x="99" y="314"/>
                    </a:cubicBezTo>
                    <a:cubicBezTo>
                      <a:pt x="99" y="317"/>
                      <a:pt x="97" y="318"/>
                      <a:pt x="95" y="319"/>
                    </a:cubicBezTo>
                    <a:cubicBezTo>
                      <a:pt x="95" y="319"/>
                      <a:pt x="95" y="319"/>
                      <a:pt x="94" y="320"/>
                    </a:cubicBezTo>
                    <a:close/>
                    <a:moveTo>
                      <a:pt x="129" y="319"/>
                    </a:move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4" y="316"/>
                      <a:pt x="125" y="314"/>
                      <a:pt x="125" y="312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5"/>
                      <a:pt x="130" y="317"/>
                      <a:pt x="129" y="319"/>
                    </a:cubicBezTo>
                    <a:close/>
                    <a:moveTo>
                      <a:pt x="84" y="313"/>
                    </a:moveTo>
                    <a:cubicBezTo>
                      <a:pt x="83" y="312"/>
                      <a:pt x="82" y="311"/>
                      <a:pt x="81" y="309"/>
                    </a:cubicBezTo>
                    <a:cubicBezTo>
                      <a:pt x="80" y="307"/>
                      <a:pt x="80" y="307"/>
                      <a:pt x="80" y="307"/>
                    </a:cubicBezTo>
                    <a:cubicBezTo>
                      <a:pt x="85" y="305"/>
                      <a:pt x="85" y="305"/>
                      <a:pt x="85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7"/>
                      <a:pt x="87" y="308"/>
                      <a:pt x="88" y="309"/>
                    </a:cubicBezTo>
                    <a:lnTo>
                      <a:pt x="84" y="313"/>
                    </a:lnTo>
                    <a:close/>
                    <a:moveTo>
                      <a:pt x="132" y="301"/>
                    </a:moveTo>
                    <a:cubicBezTo>
                      <a:pt x="126" y="301"/>
                      <a:pt x="126" y="301"/>
                      <a:pt x="126" y="301"/>
                    </a:cubicBezTo>
                    <a:cubicBezTo>
                      <a:pt x="127" y="298"/>
                      <a:pt x="127" y="296"/>
                      <a:pt x="128" y="294"/>
                    </a:cubicBezTo>
                    <a:cubicBezTo>
                      <a:pt x="133" y="297"/>
                      <a:pt x="133" y="297"/>
                      <a:pt x="133" y="297"/>
                    </a:cubicBezTo>
                    <a:cubicBezTo>
                      <a:pt x="133" y="298"/>
                      <a:pt x="132" y="299"/>
                      <a:pt x="132" y="301"/>
                    </a:cubicBezTo>
                    <a:close/>
                    <a:moveTo>
                      <a:pt x="143" y="300"/>
                    </a:moveTo>
                    <a:cubicBezTo>
                      <a:pt x="141" y="300"/>
                      <a:pt x="139" y="299"/>
                      <a:pt x="138" y="298"/>
                    </a:cubicBezTo>
                    <a:cubicBezTo>
                      <a:pt x="142" y="294"/>
                      <a:pt x="142" y="294"/>
                      <a:pt x="142" y="294"/>
                    </a:cubicBezTo>
                    <a:cubicBezTo>
                      <a:pt x="142" y="294"/>
                      <a:pt x="143" y="294"/>
                      <a:pt x="143" y="294"/>
                    </a:cubicBezTo>
                    <a:cubicBezTo>
                      <a:pt x="143" y="294"/>
                      <a:pt x="144" y="294"/>
                      <a:pt x="145" y="294"/>
                    </a:cubicBezTo>
                    <a:cubicBezTo>
                      <a:pt x="147" y="299"/>
                      <a:pt x="147" y="299"/>
                      <a:pt x="147" y="299"/>
                    </a:cubicBezTo>
                    <a:cubicBezTo>
                      <a:pt x="145" y="300"/>
                      <a:pt x="144" y="300"/>
                      <a:pt x="143" y="300"/>
                    </a:cubicBezTo>
                    <a:close/>
                    <a:moveTo>
                      <a:pt x="79" y="299"/>
                    </a:moveTo>
                    <a:cubicBezTo>
                      <a:pt x="77" y="299"/>
                      <a:pt x="77" y="299"/>
                      <a:pt x="77" y="299"/>
                    </a:cubicBezTo>
                    <a:cubicBezTo>
                      <a:pt x="78" y="299"/>
                      <a:pt x="79" y="298"/>
                      <a:pt x="79" y="297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73" y="295"/>
                      <a:pt x="75" y="293"/>
                      <a:pt x="77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8" y="294"/>
                      <a:pt x="78" y="295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84" y="294"/>
                      <a:pt x="84" y="295"/>
                      <a:pt x="84" y="295"/>
                    </a:cubicBezTo>
                    <a:cubicBezTo>
                      <a:pt x="84" y="296"/>
                      <a:pt x="83" y="299"/>
                      <a:pt x="79" y="299"/>
                    </a:cubicBezTo>
                    <a:close/>
                    <a:moveTo>
                      <a:pt x="158" y="298"/>
                    </a:move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55" y="293"/>
                      <a:pt x="155" y="293"/>
                      <a:pt x="155" y="293"/>
                    </a:cubicBezTo>
                    <a:cubicBezTo>
                      <a:pt x="155" y="293"/>
                      <a:pt x="155" y="291"/>
                      <a:pt x="155" y="290"/>
                    </a:cubicBezTo>
                    <a:cubicBezTo>
                      <a:pt x="161" y="290"/>
                      <a:pt x="161" y="290"/>
                      <a:pt x="161" y="290"/>
                    </a:cubicBezTo>
                    <a:cubicBezTo>
                      <a:pt x="161" y="293"/>
                      <a:pt x="161" y="297"/>
                      <a:pt x="158" y="298"/>
                    </a:cubicBezTo>
                    <a:close/>
                    <a:moveTo>
                      <a:pt x="65" y="297"/>
                    </a:moveTo>
                    <a:cubicBezTo>
                      <a:pt x="65" y="291"/>
                      <a:pt x="65" y="291"/>
                      <a:pt x="65" y="291"/>
                    </a:cubicBezTo>
                    <a:cubicBezTo>
                      <a:pt x="67" y="291"/>
                      <a:pt x="68" y="290"/>
                      <a:pt x="70" y="290"/>
                    </a:cubicBezTo>
                    <a:cubicBezTo>
                      <a:pt x="71" y="292"/>
                      <a:pt x="71" y="292"/>
                      <a:pt x="71" y="292"/>
                    </a:cubicBezTo>
                    <a:cubicBezTo>
                      <a:pt x="72" y="295"/>
                      <a:pt x="72" y="295"/>
                      <a:pt x="72" y="295"/>
                    </a:cubicBezTo>
                    <a:cubicBezTo>
                      <a:pt x="70" y="296"/>
                      <a:pt x="68" y="297"/>
                      <a:pt x="65" y="297"/>
                    </a:cubicBezTo>
                    <a:close/>
                    <a:moveTo>
                      <a:pt x="56" y="288"/>
                    </a:moveTo>
                    <a:cubicBezTo>
                      <a:pt x="55" y="287"/>
                      <a:pt x="55" y="287"/>
                      <a:pt x="55" y="287"/>
                    </a:cubicBezTo>
                    <a:cubicBezTo>
                      <a:pt x="53" y="287"/>
                      <a:pt x="52" y="287"/>
                      <a:pt x="51" y="287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5" y="281"/>
                    </a:cubicBezTo>
                    <a:cubicBezTo>
                      <a:pt x="56" y="281"/>
                      <a:pt x="58" y="282"/>
                      <a:pt x="60" y="284"/>
                    </a:cubicBezTo>
                    <a:lnTo>
                      <a:pt x="56" y="288"/>
                    </a:lnTo>
                    <a:close/>
                    <a:moveTo>
                      <a:pt x="159" y="279"/>
                    </a:move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7"/>
                      <a:pt x="154" y="276"/>
                      <a:pt x="154" y="275"/>
                    </a:cubicBezTo>
                    <a:cubicBezTo>
                      <a:pt x="155" y="272"/>
                      <a:pt x="155" y="272"/>
                      <a:pt x="155" y="272"/>
                    </a:cubicBezTo>
                    <a:cubicBezTo>
                      <a:pt x="160" y="273"/>
                      <a:pt x="160" y="273"/>
                      <a:pt x="160" y="273"/>
                    </a:cubicBezTo>
                    <a:cubicBezTo>
                      <a:pt x="160" y="276"/>
                      <a:pt x="160" y="276"/>
                      <a:pt x="160" y="276"/>
                    </a:cubicBezTo>
                    <a:cubicBezTo>
                      <a:pt x="160" y="277"/>
                      <a:pt x="160" y="278"/>
                      <a:pt x="159" y="279"/>
                    </a:cubicBezTo>
                    <a:close/>
                    <a:moveTo>
                      <a:pt x="45" y="276"/>
                    </a:moveTo>
                    <a:cubicBezTo>
                      <a:pt x="45" y="276"/>
                      <a:pt x="44" y="276"/>
                      <a:pt x="43" y="275"/>
                    </a:cubicBezTo>
                    <a:cubicBezTo>
                      <a:pt x="41" y="274"/>
                      <a:pt x="41" y="272"/>
                      <a:pt x="41" y="271"/>
                    </a:cubicBezTo>
                    <a:cubicBezTo>
                      <a:pt x="41" y="270"/>
                      <a:pt x="42" y="269"/>
                      <a:pt x="43" y="268"/>
                    </a:cubicBezTo>
                    <a:cubicBezTo>
                      <a:pt x="47" y="272"/>
                      <a:pt x="47" y="272"/>
                      <a:pt x="47" y="272"/>
                    </a:cubicBezTo>
                    <a:cubicBezTo>
                      <a:pt x="47" y="272"/>
                      <a:pt x="47" y="272"/>
                      <a:pt x="47" y="271"/>
                    </a:cubicBezTo>
                    <a:cubicBezTo>
                      <a:pt x="47" y="271"/>
                      <a:pt x="47" y="270"/>
                      <a:pt x="47" y="270"/>
                    </a:cubicBezTo>
                    <a:cubicBezTo>
                      <a:pt x="47" y="271"/>
                      <a:pt x="48" y="271"/>
                      <a:pt x="49" y="272"/>
                    </a:cubicBezTo>
                    <a:lnTo>
                      <a:pt x="45" y="276"/>
                    </a:lnTo>
                    <a:close/>
                    <a:moveTo>
                      <a:pt x="56" y="267"/>
                    </a:moveTo>
                    <a:cubicBezTo>
                      <a:pt x="53" y="262"/>
                      <a:pt x="53" y="262"/>
                      <a:pt x="53" y="262"/>
                    </a:cubicBezTo>
                    <a:cubicBezTo>
                      <a:pt x="55" y="261"/>
                      <a:pt x="56" y="260"/>
                      <a:pt x="56" y="259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1" y="263"/>
                      <a:pt x="59" y="265"/>
                      <a:pt x="56" y="267"/>
                    </a:cubicBezTo>
                    <a:close/>
                    <a:moveTo>
                      <a:pt x="153" y="263"/>
                    </a:moveTo>
                    <a:cubicBezTo>
                      <a:pt x="152" y="260"/>
                      <a:pt x="151" y="259"/>
                      <a:pt x="150" y="259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5" y="255"/>
                      <a:pt x="157" y="257"/>
                      <a:pt x="158" y="260"/>
                    </a:cubicBezTo>
                    <a:lnTo>
                      <a:pt x="153" y="263"/>
                    </a:lnTo>
                    <a:close/>
                    <a:moveTo>
                      <a:pt x="140" y="256"/>
                    </a:moveTo>
                    <a:cubicBezTo>
                      <a:pt x="138" y="256"/>
                      <a:pt x="136" y="255"/>
                      <a:pt x="134" y="254"/>
                    </a:cubicBezTo>
                    <a:cubicBezTo>
                      <a:pt x="137" y="249"/>
                      <a:pt x="137" y="249"/>
                      <a:pt x="137" y="249"/>
                    </a:cubicBezTo>
                    <a:cubicBezTo>
                      <a:pt x="139" y="249"/>
                      <a:pt x="141" y="250"/>
                      <a:pt x="142" y="251"/>
                    </a:cubicBezTo>
                    <a:lnTo>
                      <a:pt x="140" y="256"/>
                    </a:lnTo>
                    <a:close/>
                    <a:moveTo>
                      <a:pt x="59" y="250"/>
                    </a:move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48"/>
                      <a:pt x="53" y="248"/>
                    </a:cubicBezTo>
                    <a:cubicBezTo>
                      <a:pt x="54" y="247"/>
                      <a:pt x="54" y="247"/>
                      <a:pt x="54" y="247"/>
                    </a:cubicBezTo>
                    <a:cubicBezTo>
                      <a:pt x="54" y="247"/>
                      <a:pt x="54" y="247"/>
                      <a:pt x="54" y="246"/>
                    </a:cubicBezTo>
                    <a:cubicBezTo>
                      <a:pt x="54" y="246"/>
                      <a:pt x="53" y="245"/>
                      <a:pt x="53" y="24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9" y="244"/>
                      <a:pt x="60" y="245"/>
                      <a:pt x="60" y="246"/>
                    </a:cubicBezTo>
                    <a:cubicBezTo>
                      <a:pt x="60" y="247"/>
                      <a:pt x="59" y="247"/>
                      <a:pt x="59" y="248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59" y="249"/>
                      <a:pt x="59" y="250"/>
                      <a:pt x="59" y="250"/>
                    </a:cubicBezTo>
                    <a:close/>
                    <a:moveTo>
                      <a:pt x="123" y="245"/>
                    </a:moveTo>
                    <a:cubicBezTo>
                      <a:pt x="123" y="245"/>
                      <a:pt x="123" y="245"/>
                      <a:pt x="123" y="244"/>
                    </a:cubicBezTo>
                    <a:cubicBezTo>
                      <a:pt x="123" y="243"/>
                      <a:pt x="124" y="241"/>
                      <a:pt x="124" y="239"/>
                    </a:cubicBezTo>
                    <a:cubicBezTo>
                      <a:pt x="130" y="240"/>
                      <a:pt x="130" y="240"/>
                      <a:pt x="130" y="240"/>
                    </a:cubicBezTo>
                    <a:cubicBezTo>
                      <a:pt x="130" y="241"/>
                      <a:pt x="129" y="243"/>
                      <a:pt x="129" y="244"/>
                    </a:cubicBezTo>
                    <a:cubicBezTo>
                      <a:pt x="129" y="245"/>
                      <a:pt x="129" y="245"/>
                      <a:pt x="129" y="245"/>
                    </a:cubicBezTo>
                    <a:lnTo>
                      <a:pt x="123" y="245"/>
                    </a:lnTo>
                    <a:close/>
                    <a:moveTo>
                      <a:pt x="49" y="234"/>
                    </a:moveTo>
                    <a:cubicBezTo>
                      <a:pt x="49" y="232"/>
                      <a:pt x="48" y="230"/>
                      <a:pt x="47" y="229"/>
                    </a:cubicBezTo>
                    <a:cubicBezTo>
                      <a:pt x="52" y="226"/>
                      <a:pt x="52" y="226"/>
                      <a:pt x="52" y="226"/>
                    </a:cubicBezTo>
                    <a:cubicBezTo>
                      <a:pt x="53" y="228"/>
                      <a:pt x="54" y="229"/>
                      <a:pt x="55" y="232"/>
                    </a:cubicBezTo>
                    <a:lnTo>
                      <a:pt x="49" y="234"/>
                    </a:lnTo>
                    <a:close/>
                    <a:moveTo>
                      <a:pt x="123" y="232"/>
                    </a:moveTo>
                    <a:cubicBezTo>
                      <a:pt x="122" y="232"/>
                      <a:pt x="121" y="231"/>
                      <a:pt x="121" y="231"/>
                    </a:cubicBezTo>
                    <a:cubicBezTo>
                      <a:pt x="118" y="230"/>
                      <a:pt x="118" y="228"/>
                      <a:pt x="118" y="227"/>
                    </a:cubicBezTo>
                    <a:cubicBezTo>
                      <a:pt x="118" y="226"/>
                      <a:pt x="118" y="225"/>
                      <a:pt x="119" y="223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7"/>
                      <a:pt x="123" y="227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4" y="226"/>
                      <a:pt x="125" y="226"/>
                      <a:pt x="125" y="227"/>
                    </a:cubicBezTo>
                    <a:lnTo>
                      <a:pt x="123" y="232"/>
                    </a:lnTo>
                    <a:close/>
                    <a:moveTo>
                      <a:pt x="39" y="220"/>
                    </a:moveTo>
                    <a:cubicBezTo>
                      <a:pt x="39" y="220"/>
                      <a:pt x="39" y="220"/>
                      <a:pt x="39" y="220"/>
                    </a:cubicBezTo>
                    <a:cubicBezTo>
                      <a:pt x="39" y="219"/>
                      <a:pt x="39" y="219"/>
                      <a:pt x="39" y="218"/>
                    </a:cubicBezTo>
                    <a:cubicBezTo>
                      <a:pt x="38" y="217"/>
                      <a:pt x="38" y="216"/>
                      <a:pt x="37" y="214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4"/>
                      <a:pt x="44" y="215"/>
                      <a:pt x="44" y="216"/>
                    </a:cubicBezTo>
                    <a:cubicBezTo>
                      <a:pt x="45" y="217"/>
                      <a:pt x="45" y="217"/>
                      <a:pt x="45" y="218"/>
                    </a:cubicBezTo>
                    <a:lnTo>
                      <a:pt x="39" y="220"/>
                    </a:lnTo>
                    <a:close/>
                    <a:moveTo>
                      <a:pt x="124" y="218"/>
                    </a:move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6"/>
                      <a:pt x="124" y="215"/>
                      <a:pt x="124" y="214"/>
                    </a:cubicBezTo>
                    <a:cubicBezTo>
                      <a:pt x="124" y="213"/>
                      <a:pt x="124" y="211"/>
                      <a:pt x="125" y="210"/>
                    </a:cubicBezTo>
                    <a:cubicBezTo>
                      <a:pt x="130" y="213"/>
                      <a:pt x="130" y="213"/>
                      <a:pt x="130" y="213"/>
                    </a:cubicBezTo>
                    <a:cubicBezTo>
                      <a:pt x="130" y="213"/>
                      <a:pt x="130" y="214"/>
                      <a:pt x="130" y="214"/>
                    </a:cubicBezTo>
                    <a:cubicBezTo>
                      <a:pt x="130" y="215"/>
                      <a:pt x="130" y="216"/>
                      <a:pt x="130" y="217"/>
                    </a:cubicBezTo>
                    <a:cubicBezTo>
                      <a:pt x="130" y="217"/>
                      <a:pt x="130" y="217"/>
                      <a:pt x="130" y="217"/>
                    </a:cubicBezTo>
                    <a:lnTo>
                      <a:pt x="124" y="218"/>
                    </a:lnTo>
                    <a:close/>
                    <a:moveTo>
                      <a:pt x="46" y="208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6" y="202"/>
                      <a:pt x="46" y="202"/>
                      <a:pt x="46" y="202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201"/>
                      <a:pt x="52" y="202"/>
                      <a:pt x="52" y="202"/>
                    </a:cubicBezTo>
                    <a:cubicBezTo>
                      <a:pt x="52" y="207"/>
                      <a:pt x="48" y="208"/>
                      <a:pt x="46" y="208"/>
                    </a:cubicBezTo>
                    <a:close/>
                    <a:moveTo>
                      <a:pt x="140" y="207"/>
                    </a:move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6"/>
                    </a:cubicBezTo>
                    <a:cubicBezTo>
                      <a:pt x="134" y="203"/>
                      <a:pt x="135" y="201"/>
                      <a:pt x="137" y="200"/>
                    </a:cubicBezTo>
                    <a:cubicBezTo>
                      <a:pt x="141" y="204"/>
                      <a:pt x="141" y="204"/>
                      <a:pt x="141" y="204"/>
                    </a:cubicBezTo>
                    <a:cubicBezTo>
                      <a:pt x="140" y="204"/>
                      <a:pt x="140" y="205"/>
                      <a:pt x="140" y="206"/>
                    </a:cubicBezTo>
                    <a:cubicBezTo>
                      <a:pt x="140" y="207"/>
                      <a:pt x="140" y="207"/>
                      <a:pt x="140" y="207"/>
                    </a:cubicBezTo>
                    <a:close/>
                    <a:moveTo>
                      <a:pt x="134" y="196"/>
                    </a:moveTo>
                    <a:cubicBezTo>
                      <a:pt x="132" y="195"/>
                      <a:pt x="132" y="194"/>
                      <a:pt x="132" y="192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90"/>
                      <a:pt x="137" y="191"/>
                      <a:pt x="137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34" y="196"/>
                    </a:lnTo>
                    <a:close/>
                    <a:moveTo>
                      <a:pt x="41" y="194"/>
                    </a:moveTo>
                    <a:cubicBezTo>
                      <a:pt x="41" y="194"/>
                      <a:pt x="40" y="194"/>
                      <a:pt x="40" y="193"/>
                    </a:cubicBezTo>
                    <a:cubicBezTo>
                      <a:pt x="37" y="192"/>
                      <a:pt x="37" y="190"/>
                      <a:pt x="36" y="188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8"/>
                      <a:pt x="43" y="188"/>
                      <a:pt x="43" y="189"/>
                    </a:cubicBezTo>
                    <a:cubicBezTo>
                      <a:pt x="43" y="189"/>
                      <a:pt x="44" y="189"/>
                      <a:pt x="44" y="190"/>
                    </a:cubicBezTo>
                    <a:lnTo>
                      <a:pt x="41" y="194"/>
                    </a:lnTo>
                    <a:close/>
                    <a:moveTo>
                      <a:pt x="31" y="181"/>
                    </a:moveTo>
                    <a:cubicBezTo>
                      <a:pt x="30" y="180"/>
                      <a:pt x="30" y="180"/>
                      <a:pt x="30" y="180"/>
                    </a:cubicBezTo>
                    <a:cubicBezTo>
                      <a:pt x="29" y="179"/>
                      <a:pt x="27" y="178"/>
                      <a:pt x="26" y="177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1" y="173"/>
                      <a:pt x="32" y="174"/>
                      <a:pt x="33" y="175"/>
                    </a:cubicBezTo>
                    <a:cubicBezTo>
                      <a:pt x="35" y="176"/>
                      <a:pt x="35" y="176"/>
                      <a:pt x="35" y="176"/>
                    </a:cubicBezTo>
                    <a:lnTo>
                      <a:pt x="31" y="181"/>
                    </a:lnTo>
                    <a:close/>
                    <a:moveTo>
                      <a:pt x="158" y="179"/>
                    </a:moveTo>
                    <a:cubicBezTo>
                      <a:pt x="156" y="179"/>
                      <a:pt x="155" y="178"/>
                      <a:pt x="154" y="178"/>
                    </a:cubicBezTo>
                    <a:cubicBezTo>
                      <a:pt x="153" y="177"/>
                      <a:pt x="153" y="177"/>
                      <a:pt x="152" y="177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5" y="172"/>
                      <a:pt x="156" y="172"/>
                      <a:pt x="157" y="173"/>
                    </a:cubicBezTo>
                    <a:cubicBezTo>
                      <a:pt x="158" y="173"/>
                      <a:pt x="159" y="174"/>
                      <a:pt x="159" y="174"/>
                    </a:cubicBezTo>
                    <a:lnTo>
                      <a:pt x="158" y="179"/>
                    </a:lnTo>
                    <a:close/>
                    <a:moveTo>
                      <a:pt x="188" y="179"/>
                    </a:move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2" y="171"/>
                      <a:pt x="192" y="172"/>
                      <a:pt x="192" y="174"/>
                    </a:cubicBezTo>
                    <a:cubicBezTo>
                      <a:pt x="192" y="175"/>
                      <a:pt x="191" y="177"/>
                      <a:pt x="190" y="178"/>
                    </a:cubicBezTo>
                    <a:cubicBezTo>
                      <a:pt x="190" y="178"/>
                      <a:pt x="189" y="179"/>
                      <a:pt x="188" y="179"/>
                    </a:cubicBezTo>
                    <a:close/>
                    <a:moveTo>
                      <a:pt x="139" y="179"/>
                    </a:moveTo>
                    <a:cubicBezTo>
                      <a:pt x="139" y="179"/>
                      <a:pt x="140" y="178"/>
                      <a:pt x="140" y="178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35" y="175"/>
                      <a:pt x="136" y="173"/>
                      <a:pt x="140" y="173"/>
                    </a:cubicBezTo>
                    <a:cubicBezTo>
                      <a:pt x="140" y="173"/>
                      <a:pt x="141" y="173"/>
                      <a:pt x="142" y="173"/>
                    </a:cubicBezTo>
                    <a:cubicBezTo>
                      <a:pt x="142" y="179"/>
                      <a:pt x="142" y="179"/>
                      <a:pt x="142" y="179"/>
                    </a:cubicBezTo>
                    <a:cubicBezTo>
                      <a:pt x="142" y="179"/>
                      <a:pt x="141" y="179"/>
                      <a:pt x="140" y="179"/>
                    </a:cubicBezTo>
                    <a:cubicBezTo>
                      <a:pt x="139" y="179"/>
                      <a:pt x="139" y="179"/>
                      <a:pt x="139" y="179"/>
                    </a:cubicBezTo>
                    <a:close/>
                    <a:moveTo>
                      <a:pt x="170" y="178"/>
                    </a:moveTo>
                    <a:cubicBezTo>
                      <a:pt x="169" y="173"/>
                      <a:pt x="169" y="173"/>
                      <a:pt x="169" y="173"/>
                    </a:cubicBezTo>
                    <a:cubicBezTo>
                      <a:pt x="172" y="172"/>
                      <a:pt x="174" y="172"/>
                      <a:pt x="176" y="172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74" y="178"/>
                      <a:pt x="172" y="178"/>
                      <a:pt x="170" y="178"/>
                    </a:cubicBezTo>
                    <a:close/>
                    <a:moveTo>
                      <a:pt x="17" y="169"/>
                    </a:moveTo>
                    <a:cubicBezTo>
                      <a:pt x="17" y="168"/>
                      <a:pt x="16" y="168"/>
                      <a:pt x="16" y="167"/>
                    </a:cubicBezTo>
                    <a:cubicBezTo>
                      <a:pt x="16" y="165"/>
                      <a:pt x="15" y="165"/>
                      <a:pt x="15" y="164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20" y="161"/>
                      <a:pt x="21" y="163"/>
                      <a:pt x="22" y="165"/>
                    </a:cubicBezTo>
                    <a:cubicBezTo>
                      <a:pt x="22" y="165"/>
                      <a:pt x="22" y="166"/>
                      <a:pt x="22" y="166"/>
                    </a:cubicBezTo>
                    <a:lnTo>
                      <a:pt x="17" y="169"/>
                    </a:lnTo>
                    <a:close/>
                    <a:moveTo>
                      <a:pt x="4" y="162"/>
                    </a:move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1"/>
                      <a:pt x="2" y="160"/>
                      <a:pt x="1" y="159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6"/>
                      <a:pt x="7" y="157"/>
                      <a:pt x="8" y="158"/>
                    </a:cubicBezTo>
                    <a:cubicBezTo>
                      <a:pt x="9" y="159"/>
                      <a:pt x="9" y="159"/>
                      <a:pt x="9" y="159"/>
                    </a:cubicBezTo>
                    <a:lnTo>
                      <a:pt x="4" y="162"/>
                    </a:lnTo>
                    <a:close/>
                    <a:moveTo>
                      <a:pt x="183" y="162"/>
                    </a:moveTo>
                    <a:cubicBezTo>
                      <a:pt x="181" y="160"/>
                      <a:pt x="181" y="159"/>
                      <a:pt x="181" y="157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57"/>
                      <a:pt x="186" y="157"/>
                      <a:pt x="187" y="158"/>
                    </a:cubicBezTo>
                    <a:cubicBezTo>
                      <a:pt x="188" y="159"/>
                      <a:pt x="188" y="160"/>
                      <a:pt x="189" y="161"/>
                    </a:cubicBezTo>
                    <a:lnTo>
                      <a:pt x="183" y="162"/>
                    </a:lnTo>
                    <a:close/>
                    <a:moveTo>
                      <a:pt x="187" y="147"/>
                    </a:move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2"/>
                      <a:pt x="186" y="141"/>
                      <a:pt x="188" y="141"/>
                    </a:cubicBezTo>
                    <a:cubicBezTo>
                      <a:pt x="187" y="141"/>
                      <a:pt x="187" y="141"/>
                      <a:pt x="187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4"/>
                      <a:pt x="191" y="146"/>
                      <a:pt x="189" y="147"/>
                    </a:cubicBezTo>
                    <a:cubicBezTo>
                      <a:pt x="188" y="147"/>
                      <a:pt x="188" y="147"/>
                      <a:pt x="187" y="147"/>
                    </a:cubicBezTo>
                    <a:close/>
                    <a:moveTo>
                      <a:pt x="192" y="133"/>
                    </a:move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8" y="129"/>
                      <a:pt x="189" y="128"/>
                      <a:pt x="190" y="127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3" y="132"/>
                      <a:pt x="192" y="133"/>
                      <a:pt x="192" y="133"/>
                    </a:cubicBezTo>
                    <a:close/>
                    <a:moveTo>
                      <a:pt x="203" y="123"/>
                    </a:move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3" y="117"/>
                      <a:pt x="203" y="117"/>
                      <a:pt x="203" y="117"/>
                    </a:cubicBezTo>
                    <a:cubicBezTo>
                      <a:pt x="204" y="117"/>
                      <a:pt x="205" y="117"/>
                      <a:pt x="207" y="116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07" y="123"/>
                      <a:pt x="206" y="123"/>
                      <a:pt x="204" y="123"/>
                    </a:cubicBezTo>
                    <a:lnTo>
                      <a:pt x="203" y="123"/>
                    </a:lnTo>
                    <a:close/>
                    <a:moveTo>
                      <a:pt x="205" y="112"/>
                    </a:moveTo>
                    <a:cubicBezTo>
                      <a:pt x="204" y="111"/>
                      <a:pt x="202" y="109"/>
                      <a:pt x="201" y="109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6" y="105"/>
                      <a:pt x="207" y="106"/>
                      <a:pt x="209" y="107"/>
                    </a:cubicBezTo>
                    <a:lnTo>
                      <a:pt x="205" y="112"/>
                    </a:lnTo>
                    <a:close/>
                    <a:moveTo>
                      <a:pt x="192" y="99"/>
                    </a:moveTo>
                    <a:cubicBezTo>
                      <a:pt x="191" y="98"/>
                      <a:pt x="191" y="97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6" y="94"/>
                      <a:pt x="197" y="95"/>
                      <a:pt x="197" y="97"/>
                    </a:cubicBezTo>
                    <a:lnTo>
                      <a:pt x="192" y="99"/>
                    </a:lnTo>
                    <a:close/>
                    <a:moveTo>
                      <a:pt x="163" y="91"/>
                    </a:moveTo>
                    <a:cubicBezTo>
                      <a:pt x="162" y="91"/>
                      <a:pt x="160" y="91"/>
                      <a:pt x="159" y="90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2" y="85"/>
                      <a:pt x="162" y="85"/>
                      <a:pt x="163" y="85"/>
                    </a:cubicBezTo>
                    <a:cubicBezTo>
                      <a:pt x="165" y="85"/>
                      <a:pt x="165" y="85"/>
                      <a:pt x="165" y="85"/>
                    </a:cubicBezTo>
                    <a:cubicBezTo>
                      <a:pt x="165" y="91"/>
                      <a:pt x="165" y="91"/>
                      <a:pt x="165" y="91"/>
                    </a:cubicBezTo>
                    <a:lnTo>
                      <a:pt x="163" y="91"/>
                    </a:lnTo>
                    <a:close/>
                    <a:moveTo>
                      <a:pt x="177" y="91"/>
                    </a:moveTo>
                    <a:cubicBezTo>
                      <a:pt x="177" y="85"/>
                      <a:pt x="177" y="85"/>
                      <a:pt x="177" y="85"/>
                    </a:cubicBezTo>
                    <a:cubicBezTo>
                      <a:pt x="178" y="85"/>
                      <a:pt x="180" y="85"/>
                      <a:pt x="181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1"/>
                      <a:pt x="181" y="91"/>
                      <a:pt x="181" y="91"/>
                    </a:cubicBezTo>
                    <a:cubicBezTo>
                      <a:pt x="180" y="91"/>
                      <a:pt x="178" y="91"/>
                      <a:pt x="177" y="91"/>
                    </a:cubicBezTo>
                    <a:close/>
                    <a:moveTo>
                      <a:pt x="148" y="85"/>
                    </a:moveTo>
                    <a:cubicBezTo>
                      <a:pt x="146" y="84"/>
                      <a:pt x="144" y="84"/>
                      <a:pt x="142" y="83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7" y="78"/>
                      <a:pt x="148" y="79"/>
                      <a:pt x="150" y="80"/>
                    </a:cubicBezTo>
                    <a:lnTo>
                      <a:pt x="148" y="85"/>
                    </a:lnTo>
                    <a:close/>
                    <a:moveTo>
                      <a:pt x="132" y="77"/>
                    </a:moveTo>
                    <a:cubicBezTo>
                      <a:pt x="131" y="76"/>
                      <a:pt x="130" y="75"/>
                      <a:pt x="130" y="75"/>
                    </a:cubicBezTo>
                    <a:cubicBezTo>
                      <a:pt x="129" y="74"/>
                      <a:pt x="128" y="72"/>
                      <a:pt x="128" y="71"/>
                    </a:cubicBezTo>
                    <a:cubicBezTo>
                      <a:pt x="128" y="70"/>
                      <a:pt x="129" y="69"/>
                      <a:pt x="129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5" y="71"/>
                      <a:pt x="135" y="72"/>
                    </a:cubicBezTo>
                    <a:lnTo>
                      <a:pt x="132" y="77"/>
                    </a:lnTo>
                    <a:close/>
                    <a:moveTo>
                      <a:pt x="143" y="64"/>
                    </a:move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1" y="59"/>
                    </a:cubicBezTo>
                    <a:cubicBezTo>
                      <a:pt x="141" y="58"/>
                      <a:pt x="142" y="57"/>
                      <a:pt x="142" y="57"/>
                    </a:cubicBezTo>
                    <a:cubicBezTo>
                      <a:pt x="147" y="58"/>
                      <a:pt x="147" y="58"/>
                      <a:pt x="147" y="58"/>
                    </a:cubicBezTo>
                    <a:cubicBezTo>
                      <a:pt x="147" y="60"/>
                      <a:pt x="146" y="62"/>
                      <a:pt x="144" y="63"/>
                    </a:cubicBezTo>
                    <a:cubicBezTo>
                      <a:pt x="144" y="64"/>
                      <a:pt x="143" y="64"/>
                      <a:pt x="143" y="64"/>
                    </a:cubicBezTo>
                    <a:close/>
                    <a:moveTo>
                      <a:pt x="138" y="47"/>
                    </a:moveTo>
                    <a:cubicBezTo>
                      <a:pt x="138" y="47"/>
                      <a:pt x="138" y="46"/>
                      <a:pt x="138" y="46"/>
                    </a:cubicBezTo>
                    <a:cubicBezTo>
                      <a:pt x="138" y="44"/>
                      <a:pt x="139" y="42"/>
                      <a:pt x="140" y="40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4" y="45"/>
                      <a:pt x="144" y="46"/>
                      <a:pt x="144" y="46"/>
                    </a:cubicBezTo>
                    <a:lnTo>
                      <a:pt x="138" y="47"/>
                    </a:lnTo>
                    <a:close/>
                    <a:moveTo>
                      <a:pt x="152" y="33"/>
                    </a:move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8"/>
                      <a:pt x="149" y="26"/>
                      <a:pt x="150" y="25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4" y="30"/>
                      <a:pt x="153" y="31"/>
                      <a:pt x="153" y="32"/>
                    </a:cubicBezTo>
                    <a:lnTo>
                      <a:pt x="152" y="33"/>
                    </a:lnTo>
                    <a:close/>
                    <a:moveTo>
                      <a:pt x="163" y="20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60" y="14"/>
                      <a:pt x="161" y="13"/>
                      <a:pt x="161" y="12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6"/>
                      <a:pt x="165" y="18"/>
                      <a:pt x="163" y="20"/>
                    </a:cubicBezTo>
                    <a:close/>
                    <a:moveTo>
                      <a:pt x="165" y="8"/>
                    </a:moveTo>
                    <a:cubicBezTo>
                      <a:pt x="162" y="7"/>
                      <a:pt x="159" y="5"/>
                      <a:pt x="159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1"/>
                      <a:pt x="165" y="2"/>
                      <a:pt x="166" y="3"/>
                    </a:cubicBez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îṧļïḍé">
                <a:extLst>
                  <a:ext uri="{FF2B5EF4-FFF2-40B4-BE49-F238E27FC236}">
                    <a16:creationId xmlns:a16="http://schemas.microsoft.com/office/drawing/2014/main" xmlns="" id="{850BFFB5-730E-449D-9677-5E8DE4D8DA6D}"/>
                  </a:ext>
                </a:extLst>
              </p:cNvPr>
              <p:cNvSpPr/>
              <p:nvPr/>
            </p:nvSpPr>
            <p:spPr bwMode="auto">
              <a:xfrm>
                <a:off x="5969000" y="3173413"/>
                <a:ext cx="52388" cy="14288"/>
              </a:xfrm>
              <a:custGeom>
                <a:avLst/>
                <a:gdLst>
                  <a:gd name="T0" fmla="*/ 22 w 24"/>
                  <a:gd name="T1" fmla="*/ 7 h 7"/>
                  <a:gd name="T2" fmla="*/ 17 w 24"/>
                  <a:gd name="T3" fmla="*/ 6 h 7"/>
                  <a:gd name="T4" fmla="*/ 18 w 24"/>
                  <a:gd name="T5" fmla="*/ 0 h 7"/>
                  <a:gd name="T6" fmla="*/ 24 w 24"/>
                  <a:gd name="T7" fmla="*/ 2 h 7"/>
                  <a:gd name="T8" fmla="*/ 22 w 24"/>
                  <a:gd name="T9" fmla="*/ 7 h 7"/>
                  <a:gd name="T10" fmla="*/ 0 w 24"/>
                  <a:gd name="T11" fmla="*/ 6 h 7"/>
                  <a:gd name="T12" fmla="*/ 0 w 24"/>
                  <a:gd name="T13" fmla="*/ 0 h 7"/>
                  <a:gd name="T14" fmla="*/ 4 w 24"/>
                  <a:gd name="T15" fmla="*/ 0 h 7"/>
                  <a:gd name="T16" fmla="*/ 6 w 24"/>
                  <a:gd name="T17" fmla="*/ 0 h 7"/>
                  <a:gd name="T18" fmla="*/ 6 w 24"/>
                  <a:gd name="T19" fmla="*/ 6 h 7"/>
                  <a:gd name="T20" fmla="*/ 5 w 24"/>
                  <a:gd name="T21" fmla="*/ 6 h 7"/>
                  <a:gd name="T22" fmla="*/ 0 w 24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">
                    <a:moveTo>
                      <a:pt x="22" y="7"/>
                    </a:moveTo>
                    <a:cubicBezTo>
                      <a:pt x="22" y="7"/>
                      <a:pt x="20" y="7"/>
                      <a:pt x="17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"/>
                      <a:pt x="24" y="2"/>
                      <a:pt x="24" y="2"/>
                    </a:cubicBezTo>
                    <a:lnTo>
                      <a:pt x="22" y="7"/>
                    </a:lnTo>
                    <a:close/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ïSļîḍè">
                <a:extLst>
                  <a:ext uri="{FF2B5EF4-FFF2-40B4-BE49-F238E27FC236}">
                    <a16:creationId xmlns:a16="http://schemas.microsoft.com/office/drawing/2014/main" xmlns="" id="{921D4F65-43CB-4EA2-913B-B6ECAF1DEA2F}"/>
                  </a:ext>
                </a:extLst>
              </p:cNvPr>
              <p:cNvSpPr/>
              <p:nvPr/>
            </p:nvSpPr>
            <p:spPr bwMode="auto">
              <a:xfrm>
                <a:off x="6088063" y="3252788"/>
                <a:ext cx="503238" cy="796925"/>
              </a:xfrm>
              <a:custGeom>
                <a:avLst/>
                <a:gdLst>
                  <a:gd name="T0" fmla="*/ 18 w 235"/>
                  <a:gd name="T1" fmla="*/ 372 h 372"/>
                  <a:gd name="T2" fmla="*/ 1 w 235"/>
                  <a:gd name="T3" fmla="*/ 372 h 372"/>
                  <a:gd name="T4" fmla="*/ 36 w 235"/>
                  <a:gd name="T5" fmla="*/ 364 h 372"/>
                  <a:gd name="T6" fmla="*/ 37 w 235"/>
                  <a:gd name="T7" fmla="*/ 343 h 372"/>
                  <a:gd name="T8" fmla="*/ 39 w 235"/>
                  <a:gd name="T9" fmla="*/ 348 h 372"/>
                  <a:gd name="T10" fmla="*/ 29 w 235"/>
                  <a:gd name="T11" fmla="*/ 339 h 372"/>
                  <a:gd name="T12" fmla="*/ 30 w 235"/>
                  <a:gd name="T13" fmla="*/ 324 h 372"/>
                  <a:gd name="T14" fmla="*/ 72 w 235"/>
                  <a:gd name="T15" fmla="*/ 310 h 372"/>
                  <a:gd name="T16" fmla="*/ 53 w 235"/>
                  <a:gd name="T17" fmla="*/ 313 h 372"/>
                  <a:gd name="T18" fmla="*/ 59 w 235"/>
                  <a:gd name="T19" fmla="*/ 311 h 372"/>
                  <a:gd name="T20" fmla="*/ 43 w 235"/>
                  <a:gd name="T21" fmla="*/ 304 h 372"/>
                  <a:gd name="T22" fmla="*/ 80 w 235"/>
                  <a:gd name="T23" fmla="*/ 306 h 372"/>
                  <a:gd name="T24" fmla="*/ 86 w 235"/>
                  <a:gd name="T25" fmla="*/ 306 h 372"/>
                  <a:gd name="T26" fmla="*/ 75 w 235"/>
                  <a:gd name="T27" fmla="*/ 286 h 372"/>
                  <a:gd name="T28" fmla="*/ 71 w 235"/>
                  <a:gd name="T29" fmla="*/ 278 h 372"/>
                  <a:gd name="T30" fmla="*/ 71 w 235"/>
                  <a:gd name="T31" fmla="*/ 278 h 372"/>
                  <a:gd name="T32" fmla="*/ 86 w 235"/>
                  <a:gd name="T33" fmla="*/ 258 h 372"/>
                  <a:gd name="T34" fmla="*/ 86 w 235"/>
                  <a:gd name="T35" fmla="*/ 245 h 372"/>
                  <a:gd name="T36" fmla="*/ 86 w 235"/>
                  <a:gd name="T37" fmla="*/ 233 h 372"/>
                  <a:gd name="T38" fmla="*/ 68 w 235"/>
                  <a:gd name="T39" fmla="*/ 229 h 372"/>
                  <a:gd name="T40" fmla="*/ 73 w 235"/>
                  <a:gd name="T41" fmla="*/ 219 h 372"/>
                  <a:gd name="T42" fmla="*/ 75 w 235"/>
                  <a:gd name="T43" fmla="*/ 217 h 372"/>
                  <a:gd name="T44" fmla="*/ 77 w 235"/>
                  <a:gd name="T45" fmla="*/ 196 h 372"/>
                  <a:gd name="T46" fmla="*/ 147 w 235"/>
                  <a:gd name="T47" fmla="*/ 190 h 372"/>
                  <a:gd name="T48" fmla="*/ 151 w 235"/>
                  <a:gd name="T49" fmla="*/ 195 h 372"/>
                  <a:gd name="T50" fmla="*/ 138 w 235"/>
                  <a:gd name="T51" fmla="*/ 193 h 372"/>
                  <a:gd name="T52" fmla="*/ 126 w 235"/>
                  <a:gd name="T53" fmla="*/ 191 h 372"/>
                  <a:gd name="T54" fmla="*/ 174 w 235"/>
                  <a:gd name="T55" fmla="*/ 191 h 372"/>
                  <a:gd name="T56" fmla="*/ 83 w 235"/>
                  <a:gd name="T57" fmla="*/ 180 h 372"/>
                  <a:gd name="T58" fmla="*/ 115 w 235"/>
                  <a:gd name="T59" fmla="*/ 176 h 372"/>
                  <a:gd name="T60" fmla="*/ 166 w 235"/>
                  <a:gd name="T61" fmla="*/ 172 h 372"/>
                  <a:gd name="T62" fmla="*/ 91 w 235"/>
                  <a:gd name="T63" fmla="*/ 177 h 372"/>
                  <a:gd name="T64" fmla="*/ 175 w 235"/>
                  <a:gd name="T65" fmla="*/ 165 h 372"/>
                  <a:gd name="T66" fmla="*/ 161 w 235"/>
                  <a:gd name="T67" fmla="*/ 161 h 372"/>
                  <a:gd name="T68" fmla="*/ 168 w 235"/>
                  <a:gd name="T69" fmla="*/ 162 h 372"/>
                  <a:gd name="T70" fmla="*/ 214 w 235"/>
                  <a:gd name="T71" fmla="*/ 158 h 372"/>
                  <a:gd name="T72" fmla="*/ 198 w 235"/>
                  <a:gd name="T73" fmla="*/ 155 h 372"/>
                  <a:gd name="T74" fmla="*/ 225 w 235"/>
                  <a:gd name="T75" fmla="*/ 150 h 372"/>
                  <a:gd name="T76" fmla="*/ 229 w 235"/>
                  <a:gd name="T77" fmla="*/ 132 h 372"/>
                  <a:gd name="T78" fmla="*/ 220 w 235"/>
                  <a:gd name="T79" fmla="*/ 117 h 372"/>
                  <a:gd name="T80" fmla="*/ 228 w 235"/>
                  <a:gd name="T81" fmla="*/ 107 h 372"/>
                  <a:gd name="T82" fmla="*/ 228 w 235"/>
                  <a:gd name="T83" fmla="*/ 107 h 372"/>
                  <a:gd name="T84" fmla="*/ 234 w 235"/>
                  <a:gd name="T85" fmla="*/ 87 h 372"/>
                  <a:gd name="T86" fmla="*/ 229 w 235"/>
                  <a:gd name="T87" fmla="*/ 70 h 372"/>
                  <a:gd name="T88" fmla="*/ 220 w 235"/>
                  <a:gd name="T89" fmla="*/ 66 h 372"/>
                  <a:gd name="T90" fmla="*/ 221 w 235"/>
                  <a:gd name="T91" fmla="*/ 60 h 372"/>
                  <a:gd name="T92" fmla="*/ 189 w 235"/>
                  <a:gd name="T93" fmla="*/ 51 h 372"/>
                  <a:gd name="T94" fmla="*/ 201 w 235"/>
                  <a:gd name="T95" fmla="*/ 54 h 372"/>
                  <a:gd name="T96" fmla="*/ 204 w 235"/>
                  <a:gd name="T97" fmla="*/ 57 h 372"/>
                  <a:gd name="T98" fmla="*/ 181 w 235"/>
                  <a:gd name="T99" fmla="*/ 40 h 372"/>
                  <a:gd name="T100" fmla="*/ 171 w 235"/>
                  <a:gd name="T101" fmla="*/ 27 h 372"/>
                  <a:gd name="T102" fmla="*/ 152 w 235"/>
                  <a:gd name="T103" fmla="*/ 20 h 372"/>
                  <a:gd name="T104" fmla="*/ 132 w 235"/>
                  <a:gd name="T105" fmla="*/ 17 h 372"/>
                  <a:gd name="T106" fmla="*/ 139 w 235"/>
                  <a:gd name="T107" fmla="*/ 22 h 372"/>
                  <a:gd name="T108" fmla="*/ 131 w 235"/>
                  <a:gd name="T109" fmla="*/ 5 h 372"/>
                  <a:gd name="T110" fmla="*/ 131 w 235"/>
                  <a:gd name="T111" fmla="*/ 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372">
                    <a:moveTo>
                      <a:pt x="18" y="372"/>
                    </a:moveTo>
                    <a:cubicBezTo>
                      <a:pt x="18" y="366"/>
                      <a:pt x="18" y="366"/>
                      <a:pt x="18" y="366"/>
                    </a:cubicBezTo>
                    <a:cubicBezTo>
                      <a:pt x="20" y="366"/>
                      <a:pt x="21" y="365"/>
                      <a:pt x="21" y="365"/>
                    </a:cubicBezTo>
                    <a:cubicBezTo>
                      <a:pt x="25" y="368"/>
                      <a:pt x="25" y="368"/>
                      <a:pt x="25" y="368"/>
                    </a:cubicBezTo>
                    <a:cubicBezTo>
                      <a:pt x="24" y="370"/>
                      <a:pt x="22" y="372"/>
                      <a:pt x="18" y="372"/>
                    </a:cubicBezTo>
                    <a:close/>
                    <a:moveTo>
                      <a:pt x="1" y="372"/>
                    </a:moveTo>
                    <a:cubicBezTo>
                      <a:pt x="0" y="366"/>
                      <a:pt x="0" y="366"/>
                      <a:pt x="0" y="366"/>
                    </a:cubicBezTo>
                    <a:cubicBezTo>
                      <a:pt x="0" y="366"/>
                      <a:pt x="2" y="365"/>
                      <a:pt x="6" y="365"/>
                    </a:cubicBezTo>
                    <a:cubicBezTo>
                      <a:pt x="6" y="371"/>
                      <a:pt x="6" y="371"/>
                      <a:pt x="6" y="371"/>
                    </a:cubicBezTo>
                    <a:cubicBezTo>
                      <a:pt x="3" y="371"/>
                      <a:pt x="1" y="372"/>
                      <a:pt x="1" y="372"/>
                    </a:cubicBezTo>
                    <a:close/>
                    <a:moveTo>
                      <a:pt x="36" y="364"/>
                    </a:moveTo>
                    <a:cubicBezTo>
                      <a:pt x="31" y="361"/>
                      <a:pt x="31" y="361"/>
                      <a:pt x="31" y="361"/>
                    </a:cubicBezTo>
                    <a:cubicBezTo>
                      <a:pt x="32" y="359"/>
                      <a:pt x="33" y="359"/>
                      <a:pt x="33" y="357"/>
                    </a:cubicBezTo>
                    <a:cubicBezTo>
                      <a:pt x="39" y="357"/>
                      <a:pt x="39" y="357"/>
                      <a:pt x="39" y="357"/>
                    </a:cubicBezTo>
                    <a:cubicBezTo>
                      <a:pt x="39" y="360"/>
                      <a:pt x="38" y="362"/>
                      <a:pt x="36" y="364"/>
                    </a:cubicBezTo>
                    <a:close/>
                    <a:moveTo>
                      <a:pt x="39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35" y="344"/>
                      <a:pt x="36" y="343"/>
                      <a:pt x="37" y="343"/>
                    </a:cubicBezTo>
                    <a:cubicBezTo>
                      <a:pt x="37" y="343"/>
                      <a:pt x="37" y="342"/>
                      <a:pt x="37" y="342"/>
                    </a:cubicBezTo>
                    <a:cubicBezTo>
                      <a:pt x="37" y="342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42" y="340"/>
                      <a:pt x="42" y="340"/>
                      <a:pt x="42" y="340"/>
                    </a:cubicBezTo>
                    <a:cubicBezTo>
                      <a:pt x="43" y="341"/>
                      <a:pt x="43" y="342"/>
                      <a:pt x="43" y="343"/>
                    </a:cubicBezTo>
                    <a:cubicBezTo>
                      <a:pt x="43" y="344"/>
                      <a:pt x="42" y="346"/>
                      <a:pt x="39" y="348"/>
                    </a:cubicBezTo>
                    <a:cubicBezTo>
                      <a:pt x="39" y="348"/>
                      <a:pt x="39" y="348"/>
                      <a:pt x="39" y="348"/>
                    </a:cubicBezTo>
                    <a:close/>
                    <a:moveTo>
                      <a:pt x="29" y="339"/>
                    </a:moveTo>
                    <a:cubicBezTo>
                      <a:pt x="26" y="339"/>
                      <a:pt x="23" y="338"/>
                      <a:pt x="22" y="335"/>
                    </a:cubicBezTo>
                    <a:cubicBezTo>
                      <a:pt x="27" y="333"/>
                      <a:pt x="27" y="333"/>
                      <a:pt x="27" y="333"/>
                    </a:cubicBezTo>
                    <a:cubicBezTo>
                      <a:pt x="28" y="333"/>
                      <a:pt x="29" y="334"/>
                      <a:pt x="30" y="334"/>
                    </a:cubicBezTo>
                    <a:lnTo>
                      <a:pt x="29" y="339"/>
                    </a:lnTo>
                    <a:close/>
                    <a:moveTo>
                      <a:pt x="30" y="324"/>
                    </a:moveTo>
                    <a:cubicBezTo>
                      <a:pt x="24" y="321"/>
                      <a:pt x="24" y="321"/>
                      <a:pt x="24" y="321"/>
                    </a:cubicBezTo>
                    <a:cubicBezTo>
                      <a:pt x="25" y="319"/>
                      <a:pt x="26" y="317"/>
                      <a:pt x="27" y="316"/>
                    </a:cubicBezTo>
                    <a:cubicBezTo>
                      <a:pt x="32" y="319"/>
                      <a:pt x="32" y="319"/>
                      <a:pt x="32" y="319"/>
                    </a:cubicBezTo>
                    <a:cubicBezTo>
                      <a:pt x="31" y="320"/>
                      <a:pt x="31" y="322"/>
                      <a:pt x="30" y="324"/>
                    </a:cubicBezTo>
                    <a:close/>
                    <a:moveTo>
                      <a:pt x="76" y="317"/>
                    </a:moveTo>
                    <a:cubicBezTo>
                      <a:pt x="75" y="317"/>
                      <a:pt x="75" y="317"/>
                      <a:pt x="74" y="317"/>
                    </a:cubicBezTo>
                    <a:cubicBezTo>
                      <a:pt x="73" y="316"/>
                      <a:pt x="71" y="316"/>
                      <a:pt x="70" y="315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3" y="310"/>
                      <a:pt x="75" y="311"/>
                      <a:pt x="75" y="311"/>
                    </a:cubicBezTo>
                    <a:cubicBezTo>
                      <a:pt x="76" y="311"/>
                      <a:pt x="76" y="311"/>
                      <a:pt x="77" y="311"/>
                    </a:cubicBezTo>
                    <a:lnTo>
                      <a:pt x="76" y="317"/>
                    </a:lnTo>
                    <a:close/>
                    <a:moveTo>
                      <a:pt x="56" y="314"/>
                    </a:moveTo>
                    <a:cubicBezTo>
                      <a:pt x="55" y="314"/>
                      <a:pt x="54" y="314"/>
                      <a:pt x="53" y="313"/>
                    </a:cubicBezTo>
                    <a:cubicBezTo>
                      <a:pt x="55" y="308"/>
                      <a:pt x="55" y="308"/>
                      <a:pt x="55" y="308"/>
                    </a:cubicBezTo>
                    <a:cubicBezTo>
                      <a:pt x="55" y="308"/>
                      <a:pt x="57" y="308"/>
                      <a:pt x="58" y="308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4"/>
                      <a:pt x="57" y="314"/>
                      <a:pt x="56" y="314"/>
                    </a:cubicBezTo>
                    <a:close/>
                    <a:moveTo>
                      <a:pt x="39" y="311"/>
                    </a:moveTo>
                    <a:cubicBezTo>
                      <a:pt x="36" y="306"/>
                      <a:pt x="36" y="306"/>
                      <a:pt x="36" y="306"/>
                    </a:cubicBezTo>
                    <a:cubicBezTo>
                      <a:pt x="38" y="304"/>
                      <a:pt x="40" y="304"/>
                      <a:pt x="43" y="304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1" y="310"/>
                      <a:pt x="40" y="310"/>
                      <a:pt x="39" y="311"/>
                    </a:cubicBezTo>
                    <a:close/>
                    <a:moveTo>
                      <a:pt x="85" y="307"/>
                    </a:move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79" y="305"/>
                      <a:pt x="78" y="305"/>
                    </a:cubicBezTo>
                    <a:cubicBezTo>
                      <a:pt x="81" y="299"/>
                      <a:pt x="81" y="299"/>
                      <a:pt x="81" y="299"/>
                    </a:cubicBezTo>
                    <a:cubicBezTo>
                      <a:pt x="83" y="300"/>
                      <a:pt x="86" y="302"/>
                      <a:pt x="86" y="306"/>
                    </a:cubicBezTo>
                    <a:cubicBezTo>
                      <a:pt x="86" y="306"/>
                      <a:pt x="85" y="306"/>
                      <a:pt x="85" y="307"/>
                    </a:cubicBezTo>
                    <a:close/>
                    <a:moveTo>
                      <a:pt x="77" y="293"/>
                    </a:moveTo>
                    <a:cubicBezTo>
                      <a:pt x="72" y="292"/>
                      <a:pt x="72" y="292"/>
                      <a:pt x="72" y="292"/>
                    </a:cubicBezTo>
                    <a:cubicBezTo>
                      <a:pt x="72" y="291"/>
                      <a:pt x="72" y="291"/>
                      <a:pt x="72" y="290"/>
                    </a:cubicBezTo>
                    <a:cubicBezTo>
                      <a:pt x="73" y="288"/>
                      <a:pt x="75" y="287"/>
                      <a:pt x="75" y="286"/>
                    </a:cubicBezTo>
                    <a:cubicBezTo>
                      <a:pt x="80" y="290"/>
                      <a:pt x="80" y="290"/>
                      <a:pt x="80" y="290"/>
                    </a:cubicBezTo>
                    <a:cubicBezTo>
                      <a:pt x="79" y="290"/>
                      <a:pt x="79" y="290"/>
                      <a:pt x="79" y="290"/>
                    </a:cubicBezTo>
                    <a:cubicBezTo>
                      <a:pt x="79" y="291"/>
                      <a:pt x="78" y="291"/>
                      <a:pt x="78" y="293"/>
                    </a:cubicBezTo>
                    <a:cubicBezTo>
                      <a:pt x="77" y="293"/>
                      <a:pt x="77" y="293"/>
                      <a:pt x="77" y="293"/>
                    </a:cubicBezTo>
                    <a:close/>
                    <a:moveTo>
                      <a:pt x="71" y="278"/>
                    </a:moveTo>
                    <a:cubicBezTo>
                      <a:pt x="70" y="278"/>
                      <a:pt x="70" y="278"/>
                      <a:pt x="70" y="278"/>
                    </a:cubicBezTo>
                    <a:cubicBezTo>
                      <a:pt x="70" y="276"/>
                      <a:pt x="71" y="274"/>
                      <a:pt x="72" y="271"/>
                    </a:cubicBezTo>
                    <a:cubicBezTo>
                      <a:pt x="77" y="274"/>
                      <a:pt x="77" y="274"/>
                      <a:pt x="77" y="274"/>
                    </a:cubicBezTo>
                    <a:cubicBezTo>
                      <a:pt x="76" y="276"/>
                      <a:pt x="76" y="277"/>
                      <a:pt x="76" y="278"/>
                    </a:cubicBezTo>
                    <a:lnTo>
                      <a:pt x="71" y="278"/>
                    </a:lnTo>
                    <a:close/>
                    <a:moveTo>
                      <a:pt x="84" y="265"/>
                    </a:moveTo>
                    <a:cubicBezTo>
                      <a:pt x="79" y="262"/>
                      <a:pt x="79" y="262"/>
                      <a:pt x="79" y="262"/>
                    </a:cubicBezTo>
                    <a:cubicBezTo>
                      <a:pt x="80" y="261"/>
                      <a:pt x="81" y="260"/>
                      <a:pt x="81" y="259"/>
                    </a:cubicBezTo>
                    <a:cubicBezTo>
                      <a:pt x="81" y="259"/>
                      <a:pt x="80" y="259"/>
                      <a:pt x="80" y="258"/>
                    </a:cubicBezTo>
                    <a:cubicBezTo>
                      <a:pt x="86" y="258"/>
                      <a:pt x="86" y="258"/>
                      <a:pt x="86" y="258"/>
                    </a:cubicBezTo>
                    <a:cubicBezTo>
                      <a:pt x="86" y="258"/>
                      <a:pt x="86" y="259"/>
                      <a:pt x="86" y="259"/>
                    </a:cubicBezTo>
                    <a:cubicBezTo>
                      <a:pt x="86" y="261"/>
                      <a:pt x="86" y="263"/>
                      <a:pt x="84" y="265"/>
                    </a:cubicBezTo>
                    <a:close/>
                    <a:moveTo>
                      <a:pt x="84" y="251"/>
                    </a:moveTo>
                    <a:cubicBezTo>
                      <a:pt x="84" y="246"/>
                      <a:pt x="84" y="246"/>
                      <a:pt x="84" y="246"/>
                    </a:cubicBezTo>
                    <a:cubicBezTo>
                      <a:pt x="86" y="246"/>
                      <a:pt x="86" y="245"/>
                      <a:pt x="86" y="245"/>
                    </a:cubicBezTo>
                    <a:cubicBezTo>
                      <a:pt x="91" y="248"/>
                      <a:pt x="91" y="248"/>
                      <a:pt x="91" y="248"/>
                    </a:cubicBezTo>
                    <a:cubicBezTo>
                      <a:pt x="90" y="251"/>
                      <a:pt x="87" y="251"/>
                      <a:pt x="84" y="251"/>
                    </a:cubicBezTo>
                    <a:close/>
                    <a:moveTo>
                      <a:pt x="85" y="241"/>
                    </a:moveTo>
                    <a:cubicBezTo>
                      <a:pt x="82" y="239"/>
                      <a:pt x="81" y="237"/>
                      <a:pt x="80" y="234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4"/>
                      <a:pt x="87" y="235"/>
                      <a:pt x="88" y="236"/>
                    </a:cubicBezTo>
                    <a:lnTo>
                      <a:pt x="85" y="241"/>
                    </a:lnTo>
                    <a:close/>
                    <a:moveTo>
                      <a:pt x="75" y="230"/>
                    </a:moveTo>
                    <a:cubicBezTo>
                      <a:pt x="74" y="230"/>
                      <a:pt x="74" y="230"/>
                      <a:pt x="73" y="230"/>
                    </a:cubicBezTo>
                    <a:cubicBezTo>
                      <a:pt x="71" y="230"/>
                      <a:pt x="70" y="229"/>
                      <a:pt x="68" y="229"/>
                    </a:cubicBezTo>
                    <a:cubicBezTo>
                      <a:pt x="70" y="224"/>
                      <a:pt x="70" y="224"/>
                      <a:pt x="70" y="224"/>
                    </a:cubicBezTo>
                    <a:cubicBezTo>
                      <a:pt x="71" y="224"/>
                      <a:pt x="72" y="224"/>
                      <a:pt x="73" y="224"/>
                    </a:cubicBezTo>
                    <a:cubicBezTo>
                      <a:pt x="74" y="224"/>
                      <a:pt x="75" y="224"/>
                      <a:pt x="75" y="224"/>
                    </a:cubicBezTo>
                    <a:lnTo>
                      <a:pt x="75" y="230"/>
                    </a:lnTo>
                    <a:close/>
                    <a:moveTo>
                      <a:pt x="73" y="219"/>
                    </a:moveTo>
                    <a:cubicBezTo>
                      <a:pt x="69" y="215"/>
                      <a:pt x="69" y="215"/>
                      <a:pt x="69" y="215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71" y="212"/>
                      <a:pt x="72" y="211"/>
                      <a:pt x="73" y="210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7" y="215"/>
                      <a:pt x="76" y="216"/>
                      <a:pt x="75" y="217"/>
                    </a:cubicBezTo>
                    <a:lnTo>
                      <a:pt x="73" y="219"/>
                    </a:lnTo>
                    <a:close/>
                    <a:moveTo>
                      <a:pt x="83" y="202"/>
                    </a:move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1"/>
                      <a:pt x="77" y="201"/>
                      <a:pt x="77" y="201"/>
                    </a:cubicBezTo>
                    <a:cubicBezTo>
                      <a:pt x="77" y="199"/>
                      <a:pt x="77" y="198"/>
                      <a:pt x="77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8"/>
                      <a:pt x="83" y="199"/>
                      <a:pt x="83" y="201"/>
                    </a:cubicBezTo>
                    <a:cubicBezTo>
                      <a:pt x="83" y="201"/>
                      <a:pt x="83" y="202"/>
                      <a:pt x="83" y="202"/>
                    </a:cubicBezTo>
                    <a:close/>
                    <a:moveTo>
                      <a:pt x="151" y="195"/>
                    </a:move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9" y="189"/>
                      <a:pt x="152" y="188"/>
                      <a:pt x="154" y="188"/>
                    </a:cubicBezTo>
                    <a:cubicBezTo>
                      <a:pt x="155" y="193"/>
                      <a:pt x="155" y="193"/>
                      <a:pt x="155" y="193"/>
                    </a:cubicBezTo>
                    <a:cubicBezTo>
                      <a:pt x="153" y="194"/>
                      <a:pt x="152" y="194"/>
                      <a:pt x="151" y="195"/>
                    </a:cubicBezTo>
                    <a:cubicBezTo>
                      <a:pt x="151" y="195"/>
                      <a:pt x="151" y="195"/>
                      <a:pt x="151" y="195"/>
                    </a:cubicBezTo>
                    <a:close/>
                    <a:moveTo>
                      <a:pt x="135" y="195"/>
                    </a:moveTo>
                    <a:cubicBezTo>
                      <a:pt x="131" y="190"/>
                      <a:pt x="131" y="190"/>
                      <a:pt x="131" y="190"/>
                    </a:cubicBezTo>
                    <a:cubicBezTo>
                      <a:pt x="133" y="189"/>
                      <a:pt x="135" y="188"/>
                      <a:pt x="137" y="188"/>
                    </a:cubicBezTo>
                    <a:cubicBezTo>
                      <a:pt x="138" y="188"/>
                      <a:pt x="138" y="188"/>
                      <a:pt x="139" y="188"/>
                    </a:cubicBez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3"/>
                      <a:pt x="136" y="194"/>
                      <a:pt x="135" y="195"/>
                    </a:cubicBezTo>
                    <a:close/>
                    <a:moveTo>
                      <a:pt x="122" y="194"/>
                    </a:moveTo>
                    <a:cubicBezTo>
                      <a:pt x="120" y="193"/>
                      <a:pt x="119" y="191"/>
                      <a:pt x="118" y="189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8"/>
                      <a:pt x="125" y="189"/>
                      <a:pt x="126" y="191"/>
                    </a:cubicBezTo>
                    <a:lnTo>
                      <a:pt x="122" y="194"/>
                    </a:lnTo>
                    <a:close/>
                    <a:moveTo>
                      <a:pt x="166" y="194"/>
                    </a:moveTo>
                    <a:cubicBezTo>
                      <a:pt x="166" y="188"/>
                      <a:pt x="166" y="188"/>
                      <a:pt x="166" y="188"/>
                    </a:cubicBezTo>
                    <a:cubicBezTo>
                      <a:pt x="168" y="188"/>
                      <a:pt x="169" y="188"/>
                      <a:pt x="169" y="188"/>
                    </a:cubicBezTo>
                    <a:cubicBezTo>
                      <a:pt x="174" y="191"/>
                      <a:pt x="174" y="191"/>
                      <a:pt x="174" y="191"/>
                    </a:cubicBezTo>
                    <a:cubicBezTo>
                      <a:pt x="173" y="193"/>
                      <a:pt x="170" y="194"/>
                      <a:pt x="166" y="194"/>
                    </a:cubicBezTo>
                    <a:close/>
                    <a:moveTo>
                      <a:pt x="82" y="185"/>
                    </a:moveTo>
                    <a:cubicBezTo>
                      <a:pt x="76" y="184"/>
                      <a:pt x="76" y="184"/>
                      <a:pt x="76" y="184"/>
                    </a:cubicBezTo>
                    <a:cubicBezTo>
                      <a:pt x="77" y="182"/>
                      <a:pt x="77" y="179"/>
                      <a:pt x="78" y="17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1"/>
                      <a:pt x="82" y="183"/>
                      <a:pt x="82" y="185"/>
                    </a:cubicBezTo>
                    <a:close/>
                    <a:moveTo>
                      <a:pt x="112" y="181"/>
                    </a:moveTo>
                    <a:cubicBezTo>
                      <a:pt x="110" y="181"/>
                      <a:pt x="109" y="180"/>
                      <a:pt x="107" y="179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11" y="175"/>
                      <a:pt x="113" y="175"/>
                      <a:pt x="115" y="176"/>
                    </a:cubicBezTo>
                    <a:lnTo>
                      <a:pt x="112" y="181"/>
                    </a:lnTo>
                    <a:close/>
                    <a:moveTo>
                      <a:pt x="165" y="180"/>
                    </a:moveTo>
                    <a:cubicBezTo>
                      <a:pt x="164" y="179"/>
                      <a:pt x="164" y="179"/>
                      <a:pt x="164" y="179"/>
                    </a:cubicBezTo>
                    <a:cubicBezTo>
                      <a:pt x="163" y="178"/>
                      <a:pt x="162" y="177"/>
                      <a:pt x="161" y="175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3"/>
                      <a:pt x="168" y="175"/>
                      <a:pt x="169" y="176"/>
                    </a:cubicBezTo>
                    <a:cubicBezTo>
                      <a:pt x="170" y="177"/>
                      <a:pt x="170" y="177"/>
                      <a:pt x="170" y="177"/>
                    </a:cubicBezTo>
                    <a:lnTo>
                      <a:pt x="165" y="180"/>
                    </a:lnTo>
                    <a:close/>
                    <a:moveTo>
                      <a:pt x="96" y="177"/>
                    </a:moveTo>
                    <a:cubicBezTo>
                      <a:pt x="94" y="177"/>
                      <a:pt x="92" y="177"/>
                      <a:pt x="91" y="177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92" y="171"/>
                      <a:pt x="94" y="171"/>
                      <a:pt x="97" y="171"/>
                    </a:cubicBezTo>
                    <a:lnTo>
                      <a:pt x="96" y="177"/>
                    </a:lnTo>
                    <a:close/>
                    <a:moveTo>
                      <a:pt x="182" y="167"/>
                    </a:moveTo>
                    <a:cubicBezTo>
                      <a:pt x="179" y="167"/>
                      <a:pt x="177" y="166"/>
                      <a:pt x="175" y="165"/>
                    </a:cubicBezTo>
                    <a:cubicBezTo>
                      <a:pt x="178" y="160"/>
                      <a:pt x="178" y="160"/>
                      <a:pt x="178" y="160"/>
                    </a:cubicBezTo>
                    <a:cubicBezTo>
                      <a:pt x="179" y="160"/>
                      <a:pt x="181" y="161"/>
                      <a:pt x="182" y="161"/>
                    </a:cubicBezTo>
                    <a:lnTo>
                      <a:pt x="182" y="167"/>
                    </a:lnTo>
                    <a:close/>
                    <a:moveTo>
                      <a:pt x="164" y="166"/>
                    </a:move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8"/>
                      <a:pt x="164" y="157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8" y="161"/>
                      <a:pt x="168" y="161"/>
                      <a:pt x="168" y="162"/>
                    </a:cubicBezTo>
                    <a:cubicBezTo>
                      <a:pt x="167" y="164"/>
                      <a:pt x="165" y="165"/>
                      <a:pt x="164" y="166"/>
                    </a:cubicBezTo>
                    <a:close/>
                    <a:moveTo>
                      <a:pt x="210" y="164"/>
                    </a:moveTo>
                    <a:cubicBezTo>
                      <a:pt x="210" y="164"/>
                      <a:pt x="209" y="164"/>
                      <a:pt x="209" y="164"/>
                    </a:cubicBezTo>
                    <a:cubicBezTo>
                      <a:pt x="209" y="158"/>
                      <a:pt x="209" y="158"/>
                      <a:pt x="209" y="158"/>
                    </a:cubicBezTo>
                    <a:cubicBezTo>
                      <a:pt x="211" y="158"/>
                      <a:pt x="212" y="158"/>
                      <a:pt x="214" y="158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13" y="164"/>
                      <a:pt x="212" y="164"/>
                      <a:pt x="210" y="164"/>
                    </a:cubicBezTo>
                    <a:close/>
                    <a:moveTo>
                      <a:pt x="193" y="162"/>
                    </a:move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4" y="156"/>
                      <a:pt x="196" y="155"/>
                      <a:pt x="198" y="155"/>
                    </a:cubicBezTo>
                    <a:cubicBezTo>
                      <a:pt x="198" y="161"/>
                      <a:pt x="198" y="161"/>
                      <a:pt x="198" y="161"/>
                    </a:cubicBezTo>
                    <a:cubicBezTo>
                      <a:pt x="197" y="161"/>
                      <a:pt x="195" y="161"/>
                      <a:pt x="193" y="162"/>
                    </a:cubicBezTo>
                    <a:close/>
                    <a:moveTo>
                      <a:pt x="228" y="158"/>
                    </a:move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4" y="153"/>
                      <a:pt x="225" y="152"/>
                      <a:pt x="225" y="150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4"/>
                      <a:pt x="229" y="156"/>
                      <a:pt x="228" y="158"/>
                    </a:cubicBezTo>
                    <a:close/>
                    <a:moveTo>
                      <a:pt x="225" y="140"/>
                    </a:moveTo>
                    <a:cubicBezTo>
                      <a:pt x="225" y="138"/>
                      <a:pt x="224" y="136"/>
                      <a:pt x="223" y="135"/>
                    </a:cubicBezTo>
                    <a:cubicBezTo>
                      <a:pt x="229" y="132"/>
                      <a:pt x="229" y="132"/>
                      <a:pt x="229" y="132"/>
                    </a:cubicBezTo>
                    <a:cubicBezTo>
                      <a:pt x="229" y="134"/>
                      <a:pt x="230" y="136"/>
                      <a:pt x="231" y="139"/>
                    </a:cubicBezTo>
                    <a:lnTo>
                      <a:pt x="225" y="140"/>
                    </a:lnTo>
                    <a:close/>
                    <a:moveTo>
                      <a:pt x="220" y="123"/>
                    </a:moveTo>
                    <a:cubicBezTo>
                      <a:pt x="220" y="121"/>
                      <a:pt x="220" y="120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6" y="121"/>
                      <a:pt x="226" y="122"/>
                    </a:cubicBezTo>
                    <a:lnTo>
                      <a:pt x="220" y="123"/>
                    </a:lnTo>
                    <a:close/>
                    <a:moveTo>
                      <a:pt x="228" y="107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2"/>
                      <a:pt x="225" y="100"/>
                      <a:pt x="226" y="99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0" y="103"/>
                      <a:pt x="229" y="105"/>
                      <a:pt x="228" y="107"/>
                    </a:cubicBezTo>
                    <a:close/>
                    <a:moveTo>
                      <a:pt x="228" y="89"/>
                    </a:moveTo>
                    <a:cubicBezTo>
                      <a:pt x="228" y="89"/>
                      <a:pt x="228" y="88"/>
                      <a:pt x="228" y="87"/>
                    </a:cubicBezTo>
                    <a:cubicBezTo>
                      <a:pt x="228" y="86"/>
                      <a:pt x="228" y="85"/>
                      <a:pt x="227" y="84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3" y="84"/>
                      <a:pt x="234" y="85"/>
                      <a:pt x="234" y="87"/>
                    </a:cubicBezTo>
                    <a:cubicBezTo>
                      <a:pt x="234" y="88"/>
                      <a:pt x="234" y="88"/>
                      <a:pt x="234" y="89"/>
                    </a:cubicBezTo>
                    <a:lnTo>
                      <a:pt x="228" y="89"/>
                    </a:lnTo>
                    <a:close/>
                    <a:moveTo>
                      <a:pt x="234" y="74"/>
                    </a:move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29" y="70"/>
                      <a:pt x="229" y="70"/>
                      <a:pt x="229" y="69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34" y="66"/>
                      <a:pt x="235" y="68"/>
                      <a:pt x="235" y="70"/>
                    </a:cubicBezTo>
                    <a:cubicBezTo>
                      <a:pt x="235" y="71"/>
                      <a:pt x="235" y="73"/>
                      <a:pt x="234" y="74"/>
                    </a:cubicBezTo>
                    <a:close/>
                    <a:moveTo>
                      <a:pt x="220" y="66"/>
                    </a:moveTo>
                    <a:cubicBezTo>
                      <a:pt x="219" y="65"/>
                      <a:pt x="217" y="65"/>
                      <a:pt x="216" y="65"/>
                    </a:cubicBezTo>
                    <a:cubicBezTo>
                      <a:pt x="215" y="65"/>
                      <a:pt x="214" y="65"/>
                      <a:pt x="214" y="65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8" y="59"/>
                      <a:pt x="219" y="60"/>
                      <a:pt x="221" y="60"/>
                    </a:cubicBezTo>
                    <a:lnTo>
                      <a:pt x="220" y="66"/>
                    </a:lnTo>
                    <a:close/>
                    <a:moveTo>
                      <a:pt x="188" y="57"/>
                    </a:moveTo>
                    <a:cubicBezTo>
                      <a:pt x="187" y="57"/>
                      <a:pt x="184" y="56"/>
                      <a:pt x="183" y="52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1" y="56"/>
                      <a:pt x="190" y="57"/>
                      <a:pt x="188" y="57"/>
                    </a:cubicBezTo>
                    <a:close/>
                    <a:moveTo>
                      <a:pt x="204" y="57"/>
                    </a:moveTo>
                    <a:cubicBezTo>
                      <a:pt x="203" y="56"/>
                      <a:pt x="202" y="55"/>
                      <a:pt x="201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3" y="49"/>
                      <a:pt x="203" y="49"/>
                    </a:cubicBezTo>
                    <a:cubicBezTo>
                      <a:pt x="205" y="50"/>
                      <a:pt x="206" y="51"/>
                      <a:pt x="208" y="52"/>
                    </a:cubicBezTo>
                    <a:lnTo>
                      <a:pt x="204" y="57"/>
                    </a:lnTo>
                    <a:close/>
                    <a:moveTo>
                      <a:pt x="178" y="45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76" y="43"/>
                      <a:pt x="174" y="42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8"/>
                      <a:pt x="180" y="39"/>
                      <a:pt x="181" y="40"/>
                    </a:cubicBezTo>
                    <a:lnTo>
                      <a:pt x="178" y="45"/>
                    </a:lnTo>
                    <a:close/>
                    <a:moveTo>
                      <a:pt x="167" y="31"/>
                    </a:moveTo>
                    <a:cubicBezTo>
                      <a:pt x="166" y="30"/>
                      <a:pt x="164" y="29"/>
                      <a:pt x="163" y="29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7" y="24"/>
                      <a:pt x="169" y="25"/>
                      <a:pt x="171" y="27"/>
                    </a:cubicBezTo>
                    <a:lnTo>
                      <a:pt x="167" y="31"/>
                    </a:lnTo>
                    <a:close/>
                    <a:moveTo>
                      <a:pt x="151" y="28"/>
                    </a:moveTo>
                    <a:cubicBezTo>
                      <a:pt x="149" y="28"/>
                      <a:pt x="148" y="26"/>
                      <a:pt x="147" y="24"/>
                    </a:cubicBezTo>
                    <a:cubicBezTo>
                      <a:pt x="147" y="23"/>
                      <a:pt x="147" y="22"/>
                      <a:pt x="147" y="22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3" y="21"/>
                      <a:pt x="153" y="22"/>
                      <a:pt x="153" y="23"/>
                    </a:cubicBezTo>
                    <a:lnTo>
                      <a:pt x="151" y="28"/>
                    </a:lnTo>
                    <a:close/>
                    <a:moveTo>
                      <a:pt x="138" y="22"/>
                    </a:moveTo>
                    <a:cubicBezTo>
                      <a:pt x="136" y="22"/>
                      <a:pt x="132" y="22"/>
                      <a:pt x="132" y="18"/>
                    </a:cubicBezTo>
                    <a:cubicBezTo>
                      <a:pt x="132" y="18"/>
                      <a:pt x="132" y="17"/>
                      <a:pt x="132" y="17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7" y="16"/>
                      <a:pt x="137" y="16"/>
                      <a:pt x="136" y="16"/>
                    </a:cubicBezTo>
                    <a:cubicBezTo>
                      <a:pt x="136" y="16"/>
                      <a:pt x="137" y="16"/>
                      <a:pt x="138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22"/>
                      <a:pt x="139" y="22"/>
                      <a:pt x="139" y="22"/>
                    </a:cubicBezTo>
                    <a:lnTo>
                      <a:pt x="138" y="22"/>
                    </a:lnTo>
                    <a:close/>
                    <a:moveTo>
                      <a:pt x="138" y="18"/>
                    </a:move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lose/>
                    <a:moveTo>
                      <a:pt x="131" y="5"/>
                    </a:move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5"/>
                      <a:pt x="137" y="5"/>
                      <a:pt x="137" y="5"/>
                    </a:cubicBezTo>
                    <a:lnTo>
                      <a:pt x="131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ïṩlíḋê">
                <a:extLst>
                  <a:ext uri="{FF2B5EF4-FFF2-40B4-BE49-F238E27FC236}">
                    <a16:creationId xmlns:a16="http://schemas.microsoft.com/office/drawing/2014/main" xmlns="" id="{B11E933D-B2D6-4F6E-A5BA-B936A7EA2658}"/>
                  </a:ext>
                </a:extLst>
              </p:cNvPr>
              <p:cNvSpPr/>
              <p:nvPr/>
            </p:nvSpPr>
            <p:spPr bwMode="auto">
              <a:xfrm>
                <a:off x="7116763" y="2541588"/>
                <a:ext cx="339725" cy="1076325"/>
              </a:xfrm>
              <a:custGeom>
                <a:avLst/>
                <a:gdLst>
                  <a:gd name="T0" fmla="*/ 22 w 158"/>
                  <a:gd name="T1" fmla="*/ 496 h 503"/>
                  <a:gd name="T2" fmla="*/ 28 w 158"/>
                  <a:gd name="T3" fmla="*/ 495 h 503"/>
                  <a:gd name="T4" fmla="*/ 46 w 158"/>
                  <a:gd name="T5" fmla="*/ 489 h 503"/>
                  <a:gd name="T6" fmla="*/ 56 w 158"/>
                  <a:gd name="T7" fmla="*/ 488 h 503"/>
                  <a:gd name="T8" fmla="*/ 70 w 158"/>
                  <a:gd name="T9" fmla="*/ 488 h 503"/>
                  <a:gd name="T10" fmla="*/ 76 w 158"/>
                  <a:gd name="T11" fmla="*/ 488 h 503"/>
                  <a:gd name="T12" fmla="*/ 10 w 158"/>
                  <a:gd name="T13" fmla="*/ 492 h 503"/>
                  <a:gd name="T14" fmla="*/ 85 w 158"/>
                  <a:gd name="T15" fmla="*/ 485 h 503"/>
                  <a:gd name="T16" fmla="*/ 96 w 158"/>
                  <a:gd name="T17" fmla="*/ 472 h 503"/>
                  <a:gd name="T18" fmla="*/ 106 w 158"/>
                  <a:gd name="T19" fmla="*/ 457 h 503"/>
                  <a:gd name="T20" fmla="*/ 111 w 158"/>
                  <a:gd name="T21" fmla="*/ 449 h 503"/>
                  <a:gd name="T22" fmla="*/ 107 w 158"/>
                  <a:gd name="T23" fmla="*/ 434 h 503"/>
                  <a:gd name="T24" fmla="*/ 108 w 158"/>
                  <a:gd name="T25" fmla="*/ 431 h 503"/>
                  <a:gd name="T26" fmla="*/ 105 w 158"/>
                  <a:gd name="T27" fmla="*/ 436 h 503"/>
                  <a:gd name="T28" fmla="*/ 106 w 158"/>
                  <a:gd name="T29" fmla="*/ 418 h 503"/>
                  <a:gd name="T30" fmla="*/ 108 w 158"/>
                  <a:gd name="T31" fmla="*/ 403 h 503"/>
                  <a:gd name="T32" fmla="*/ 107 w 158"/>
                  <a:gd name="T33" fmla="*/ 390 h 503"/>
                  <a:gd name="T34" fmla="*/ 99 w 158"/>
                  <a:gd name="T35" fmla="*/ 376 h 503"/>
                  <a:gd name="T36" fmla="*/ 99 w 158"/>
                  <a:gd name="T37" fmla="*/ 376 h 503"/>
                  <a:gd name="T38" fmla="*/ 104 w 158"/>
                  <a:gd name="T39" fmla="*/ 362 h 503"/>
                  <a:gd name="T40" fmla="*/ 110 w 158"/>
                  <a:gd name="T41" fmla="*/ 353 h 503"/>
                  <a:gd name="T42" fmla="*/ 113 w 158"/>
                  <a:gd name="T43" fmla="*/ 353 h 503"/>
                  <a:gd name="T44" fmla="*/ 115 w 158"/>
                  <a:gd name="T45" fmla="*/ 331 h 503"/>
                  <a:gd name="T46" fmla="*/ 116 w 158"/>
                  <a:gd name="T47" fmla="*/ 319 h 503"/>
                  <a:gd name="T48" fmla="*/ 127 w 158"/>
                  <a:gd name="T49" fmla="*/ 299 h 503"/>
                  <a:gd name="T50" fmla="*/ 140 w 158"/>
                  <a:gd name="T51" fmla="*/ 286 h 503"/>
                  <a:gd name="T52" fmla="*/ 129 w 158"/>
                  <a:gd name="T53" fmla="*/ 272 h 503"/>
                  <a:gd name="T54" fmla="*/ 125 w 158"/>
                  <a:gd name="T55" fmla="*/ 269 h 503"/>
                  <a:gd name="T56" fmla="*/ 128 w 158"/>
                  <a:gd name="T57" fmla="*/ 264 h 503"/>
                  <a:gd name="T58" fmla="*/ 113 w 158"/>
                  <a:gd name="T59" fmla="*/ 248 h 503"/>
                  <a:gd name="T60" fmla="*/ 108 w 158"/>
                  <a:gd name="T61" fmla="*/ 236 h 503"/>
                  <a:gd name="T62" fmla="*/ 92 w 158"/>
                  <a:gd name="T63" fmla="*/ 228 h 503"/>
                  <a:gd name="T64" fmla="*/ 91 w 158"/>
                  <a:gd name="T65" fmla="*/ 210 h 503"/>
                  <a:gd name="T66" fmla="*/ 91 w 158"/>
                  <a:gd name="T67" fmla="*/ 198 h 503"/>
                  <a:gd name="T68" fmla="*/ 97 w 158"/>
                  <a:gd name="T69" fmla="*/ 198 h 503"/>
                  <a:gd name="T70" fmla="*/ 109 w 158"/>
                  <a:gd name="T71" fmla="*/ 187 h 503"/>
                  <a:gd name="T72" fmla="*/ 106 w 158"/>
                  <a:gd name="T73" fmla="*/ 171 h 503"/>
                  <a:gd name="T74" fmla="*/ 109 w 158"/>
                  <a:gd name="T75" fmla="*/ 160 h 503"/>
                  <a:gd name="T76" fmla="*/ 109 w 158"/>
                  <a:gd name="T77" fmla="*/ 160 h 503"/>
                  <a:gd name="T78" fmla="*/ 138 w 158"/>
                  <a:gd name="T79" fmla="*/ 156 h 503"/>
                  <a:gd name="T80" fmla="*/ 122 w 158"/>
                  <a:gd name="T81" fmla="*/ 145 h 503"/>
                  <a:gd name="T82" fmla="*/ 150 w 158"/>
                  <a:gd name="T83" fmla="*/ 138 h 503"/>
                  <a:gd name="T84" fmla="*/ 154 w 158"/>
                  <a:gd name="T85" fmla="*/ 131 h 503"/>
                  <a:gd name="T86" fmla="*/ 155 w 158"/>
                  <a:gd name="T87" fmla="*/ 127 h 503"/>
                  <a:gd name="T88" fmla="*/ 152 w 158"/>
                  <a:gd name="T89" fmla="*/ 110 h 503"/>
                  <a:gd name="T90" fmla="*/ 146 w 158"/>
                  <a:gd name="T91" fmla="*/ 101 h 503"/>
                  <a:gd name="T92" fmla="*/ 146 w 158"/>
                  <a:gd name="T93" fmla="*/ 101 h 503"/>
                  <a:gd name="T94" fmla="*/ 132 w 158"/>
                  <a:gd name="T95" fmla="*/ 77 h 503"/>
                  <a:gd name="T96" fmla="*/ 114 w 158"/>
                  <a:gd name="T97" fmla="*/ 69 h 503"/>
                  <a:gd name="T98" fmla="*/ 121 w 158"/>
                  <a:gd name="T99" fmla="*/ 58 h 503"/>
                  <a:gd name="T100" fmla="*/ 126 w 158"/>
                  <a:gd name="T101" fmla="*/ 55 h 503"/>
                  <a:gd name="T102" fmla="*/ 138 w 158"/>
                  <a:gd name="T103" fmla="*/ 47 h 503"/>
                  <a:gd name="T104" fmla="*/ 155 w 158"/>
                  <a:gd name="T105" fmla="*/ 38 h 503"/>
                  <a:gd name="T106" fmla="*/ 143 w 158"/>
                  <a:gd name="T107" fmla="*/ 31 h 503"/>
                  <a:gd name="T108" fmla="*/ 131 w 158"/>
                  <a:gd name="T109" fmla="*/ 2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" h="503">
                    <a:moveTo>
                      <a:pt x="5" y="503"/>
                    </a:moveTo>
                    <a:cubicBezTo>
                      <a:pt x="0" y="500"/>
                      <a:pt x="0" y="500"/>
                      <a:pt x="0" y="500"/>
                    </a:cubicBezTo>
                    <a:cubicBezTo>
                      <a:pt x="1" y="499"/>
                      <a:pt x="2" y="498"/>
                      <a:pt x="2" y="496"/>
                    </a:cubicBezTo>
                    <a:cubicBezTo>
                      <a:pt x="8" y="497"/>
                      <a:pt x="8" y="497"/>
                      <a:pt x="8" y="497"/>
                    </a:cubicBezTo>
                    <a:cubicBezTo>
                      <a:pt x="7" y="499"/>
                      <a:pt x="6" y="501"/>
                      <a:pt x="5" y="503"/>
                    </a:cubicBezTo>
                    <a:close/>
                    <a:moveTo>
                      <a:pt x="22" y="496"/>
                    </a:moveTo>
                    <a:cubicBezTo>
                      <a:pt x="22" y="490"/>
                      <a:pt x="22" y="490"/>
                      <a:pt x="22" y="490"/>
                    </a:cubicBezTo>
                    <a:cubicBezTo>
                      <a:pt x="22" y="490"/>
                      <a:pt x="23" y="490"/>
                      <a:pt x="24" y="490"/>
                    </a:cubicBezTo>
                    <a:cubicBezTo>
                      <a:pt x="25" y="490"/>
                      <a:pt x="26" y="489"/>
                      <a:pt x="27" y="489"/>
                    </a:cubicBezTo>
                    <a:cubicBezTo>
                      <a:pt x="28" y="489"/>
                      <a:pt x="28" y="489"/>
                      <a:pt x="28" y="489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7" y="495"/>
                      <a:pt x="26" y="495"/>
                      <a:pt x="25" y="496"/>
                    </a:cubicBezTo>
                    <a:cubicBezTo>
                      <a:pt x="24" y="496"/>
                      <a:pt x="23" y="496"/>
                      <a:pt x="22" y="496"/>
                    </a:cubicBezTo>
                    <a:close/>
                    <a:moveTo>
                      <a:pt x="40" y="495"/>
                    </a:moveTo>
                    <a:cubicBezTo>
                      <a:pt x="39" y="489"/>
                      <a:pt x="39" y="489"/>
                      <a:pt x="39" y="489"/>
                    </a:cubicBezTo>
                    <a:cubicBezTo>
                      <a:pt x="39" y="489"/>
                      <a:pt x="40" y="489"/>
                      <a:pt x="41" y="489"/>
                    </a:cubicBezTo>
                    <a:cubicBezTo>
                      <a:pt x="43" y="488"/>
                      <a:pt x="44" y="488"/>
                      <a:pt x="46" y="489"/>
                    </a:cubicBezTo>
                    <a:cubicBezTo>
                      <a:pt x="44" y="495"/>
                      <a:pt x="44" y="495"/>
                      <a:pt x="44" y="495"/>
                    </a:cubicBezTo>
                    <a:cubicBezTo>
                      <a:pt x="43" y="494"/>
                      <a:pt x="43" y="494"/>
                      <a:pt x="42" y="495"/>
                    </a:cubicBezTo>
                    <a:cubicBezTo>
                      <a:pt x="41" y="495"/>
                      <a:pt x="41" y="495"/>
                      <a:pt x="40" y="495"/>
                    </a:cubicBezTo>
                    <a:close/>
                    <a:moveTo>
                      <a:pt x="57" y="494"/>
                    </a:moveTo>
                    <a:cubicBezTo>
                      <a:pt x="54" y="489"/>
                      <a:pt x="54" y="489"/>
                      <a:pt x="54" y="489"/>
                    </a:cubicBezTo>
                    <a:cubicBezTo>
                      <a:pt x="55" y="489"/>
                      <a:pt x="56" y="488"/>
                      <a:pt x="56" y="488"/>
                    </a:cubicBezTo>
                    <a:cubicBezTo>
                      <a:pt x="57" y="487"/>
                      <a:pt x="58" y="486"/>
                      <a:pt x="60" y="486"/>
                    </a:cubicBezTo>
                    <a:cubicBezTo>
                      <a:pt x="62" y="491"/>
                      <a:pt x="62" y="491"/>
                      <a:pt x="62" y="491"/>
                    </a:cubicBezTo>
                    <a:cubicBezTo>
                      <a:pt x="61" y="491"/>
                      <a:pt x="61" y="492"/>
                      <a:pt x="60" y="492"/>
                    </a:cubicBezTo>
                    <a:cubicBezTo>
                      <a:pt x="59" y="493"/>
                      <a:pt x="59" y="494"/>
                      <a:pt x="57" y="494"/>
                    </a:cubicBezTo>
                    <a:close/>
                    <a:moveTo>
                      <a:pt x="74" y="492"/>
                    </a:move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0" y="484"/>
                      <a:pt x="70" y="484"/>
                      <a:pt x="70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6" y="486"/>
                      <a:pt x="76" y="487"/>
                      <a:pt x="76" y="488"/>
                    </a:cubicBezTo>
                    <a:cubicBezTo>
                      <a:pt x="76" y="490"/>
                      <a:pt x="75" y="491"/>
                      <a:pt x="74" y="492"/>
                    </a:cubicBezTo>
                    <a:close/>
                    <a:moveTo>
                      <a:pt x="10" y="492"/>
                    </a:moveTo>
                    <a:cubicBezTo>
                      <a:pt x="8" y="491"/>
                      <a:pt x="7" y="490"/>
                      <a:pt x="5" y="490"/>
                    </a:cubicBezTo>
                    <a:cubicBezTo>
                      <a:pt x="6" y="484"/>
                      <a:pt x="6" y="484"/>
                      <a:pt x="6" y="484"/>
                    </a:cubicBezTo>
                    <a:cubicBezTo>
                      <a:pt x="9" y="485"/>
                      <a:pt x="12" y="486"/>
                      <a:pt x="13" y="486"/>
                    </a:cubicBezTo>
                    <a:lnTo>
                      <a:pt x="10" y="492"/>
                    </a:lnTo>
                    <a:close/>
                    <a:moveTo>
                      <a:pt x="81" y="486"/>
                    </a:moveTo>
                    <a:cubicBezTo>
                      <a:pt x="79" y="486"/>
                      <a:pt x="77" y="485"/>
                      <a:pt x="76" y="484"/>
                    </a:cubicBezTo>
                    <a:cubicBezTo>
                      <a:pt x="79" y="479"/>
                      <a:pt x="79" y="479"/>
                      <a:pt x="79" y="479"/>
                    </a:cubicBezTo>
                    <a:cubicBezTo>
                      <a:pt x="81" y="480"/>
                      <a:pt x="81" y="480"/>
                      <a:pt x="81" y="480"/>
                    </a:cubicBezTo>
                    <a:cubicBezTo>
                      <a:pt x="81" y="480"/>
                      <a:pt x="81" y="481"/>
                      <a:pt x="80" y="481"/>
                    </a:cubicBezTo>
                    <a:cubicBezTo>
                      <a:pt x="85" y="485"/>
                      <a:pt x="85" y="485"/>
                      <a:pt x="85" y="485"/>
                    </a:cubicBezTo>
                    <a:cubicBezTo>
                      <a:pt x="84" y="486"/>
                      <a:pt x="82" y="486"/>
                      <a:pt x="81" y="486"/>
                    </a:cubicBezTo>
                    <a:close/>
                    <a:moveTo>
                      <a:pt x="91" y="476"/>
                    </a:moveTo>
                    <a:cubicBezTo>
                      <a:pt x="88" y="471"/>
                      <a:pt x="88" y="471"/>
                      <a:pt x="88" y="471"/>
                    </a:cubicBezTo>
                    <a:cubicBezTo>
                      <a:pt x="89" y="470"/>
                      <a:pt x="89" y="470"/>
                      <a:pt x="89" y="470"/>
                    </a:cubicBezTo>
                    <a:cubicBezTo>
                      <a:pt x="90" y="469"/>
                      <a:pt x="91" y="468"/>
                      <a:pt x="93" y="468"/>
                    </a:cubicBezTo>
                    <a:cubicBezTo>
                      <a:pt x="96" y="472"/>
                      <a:pt x="96" y="472"/>
                      <a:pt x="96" y="472"/>
                    </a:cubicBezTo>
                    <a:cubicBezTo>
                      <a:pt x="95" y="473"/>
                      <a:pt x="94" y="474"/>
                      <a:pt x="93" y="475"/>
                    </a:cubicBezTo>
                    <a:lnTo>
                      <a:pt x="91" y="476"/>
                    </a:lnTo>
                    <a:close/>
                    <a:moveTo>
                      <a:pt x="105" y="465"/>
                    </a:moveTo>
                    <a:cubicBezTo>
                      <a:pt x="101" y="461"/>
                      <a:pt x="101" y="461"/>
                      <a:pt x="101" y="461"/>
                    </a:cubicBezTo>
                    <a:cubicBezTo>
                      <a:pt x="102" y="460"/>
                      <a:pt x="103" y="459"/>
                      <a:pt x="103" y="459"/>
                    </a:cubicBezTo>
                    <a:cubicBezTo>
                      <a:pt x="104" y="458"/>
                      <a:pt x="105" y="457"/>
                      <a:pt x="106" y="457"/>
                    </a:cubicBezTo>
                    <a:cubicBezTo>
                      <a:pt x="110" y="461"/>
                      <a:pt x="110" y="461"/>
                      <a:pt x="110" y="461"/>
                    </a:cubicBezTo>
                    <a:cubicBezTo>
                      <a:pt x="109" y="461"/>
                      <a:pt x="108" y="462"/>
                      <a:pt x="108" y="463"/>
                    </a:cubicBezTo>
                    <a:cubicBezTo>
                      <a:pt x="107" y="464"/>
                      <a:pt x="106" y="464"/>
                      <a:pt x="105" y="465"/>
                    </a:cubicBezTo>
                    <a:close/>
                    <a:moveTo>
                      <a:pt x="117" y="449"/>
                    </a:move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7"/>
                      <a:pt x="111" y="446"/>
                      <a:pt x="110" y="445"/>
                    </a:cubicBezTo>
                    <a:cubicBezTo>
                      <a:pt x="115" y="442"/>
                      <a:pt x="115" y="442"/>
                      <a:pt x="115" y="442"/>
                    </a:cubicBezTo>
                    <a:cubicBezTo>
                      <a:pt x="116" y="444"/>
                      <a:pt x="117" y="446"/>
                      <a:pt x="117" y="449"/>
                    </a:cubicBezTo>
                    <a:cubicBezTo>
                      <a:pt x="117" y="449"/>
                      <a:pt x="117" y="449"/>
                      <a:pt x="117" y="449"/>
                    </a:cubicBezTo>
                    <a:close/>
                    <a:moveTo>
                      <a:pt x="105" y="436"/>
                    </a:moveTo>
                    <a:cubicBezTo>
                      <a:pt x="107" y="434"/>
                      <a:pt x="107" y="434"/>
                      <a:pt x="107" y="434"/>
                    </a:cubicBezTo>
                    <a:cubicBezTo>
                      <a:pt x="105" y="436"/>
                      <a:pt x="105" y="436"/>
                      <a:pt x="105" y="436"/>
                    </a:cubicBezTo>
                    <a:cubicBezTo>
                      <a:pt x="104" y="434"/>
                      <a:pt x="102" y="433"/>
                      <a:pt x="102" y="431"/>
                    </a:cubicBezTo>
                    <a:cubicBezTo>
                      <a:pt x="102" y="430"/>
                      <a:pt x="103" y="429"/>
                      <a:pt x="105" y="428"/>
                    </a:cubicBezTo>
                    <a:cubicBezTo>
                      <a:pt x="106" y="428"/>
                      <a:pt x="106" y="428"/>
                      <a:pt x="107" y="427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8" y="432"/>
                      <a:pt x="108" y="432"/>
                      <a:pt x="108" y="431"/>
                    </a:cubicBezTo>
                    <a:cubicBezTo>
                      <a:pt x="108" y="431"/>
                      <a:pt x="108" y="430"/>
                      <a:pt x="108" y="430"/>
                    </a:cubicBezTo>
                    <a:cubicBezTo>
                      <a:pt x="108" y="431"/>
                      <a:pt x="109" y="431"/>
                      <a:pt x="109" y="431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7" y="433"/>
                    </a:cubicBezTo>
                    <a:lnTo>
                      <a:pt x="105" y="436"/>
                    </a:lnTo>
                    <a:close/>
                    <a:moveTo>
                      <a:pt x="107" y="433"/>
                    </a:moveTo>
                    <a:cubicBezTo>
                      <a:pt x="107" y="433"/>
                      <a:pt x="107" y="433"/>
                      <a:pt x="107" y="433"/>
                    </a:cubicBezTo>
                    <a:cubicBezTo>
                      <a:pt x="107" y="433"/>
                      <a:pt x="107" y="433"/>
                      <a:pt x="107" y="433"/>
                    </a:cubicBezTo>
                    <a:close/>
                    <a:moveTo>
                      <a:pt x="111" y="421"/>
                    </a:moveTo>
                    <a:cubicBezTo>
                      <a:pt x="105" y="420"/>
                      <a:pt x="105" y="420"/>
                      <a:pt x="105" y="420"/>
                    </a:cubicBezTo>
                    <a:cubicBezTo>
                      <a:pt x="105" y="419"/>
                      <a:pt x="106" y="418"/>
                      <a:pt x="106" y="418"/>
                    </a:cubicBezTo>
                    <a:cubicBezTo>
                      <a:pt x="106" y="417"/>
                      <a:pt x="106" y="416"/>
                      <a:pt x="107" y="414"/>
                    </a:cubicBezTo>
                    <a:cubicBezTo>
                      <a:pt x="112" y="415"/>
                      <a:pt x="112" y="415"/>
                      <a:pt x="112" y="415"/>
                    </a:cubicBezTo>
                    <a:cubicBezTo>
                      <a:pt x="112" y="417"/>
                      <a:pt x="112" y="418"/>
                      <a:pt x="111" y="419"/>
                    </a:cubicBezTo>
                    <a:cubicBezTo>
                      <a:pt x="111" y="420"/>
                      <a:pt x="111" y="421"/>
                      <a:pt x="111" y="421"/>
                    </a:cubicBezTo>
                    <a:close/>
                    <a:moveTo>
                      <a:pt x="114" y="404"/>
                    </a:moveTo>
                    <a:cubicBezTo>
                      <a:pt x="108" y="403"/>
                      <a:pt x="108" y="403"/>
                      <a:pt x="108" y="403"/>
                    </a:cubicBezTo>
                    <a:cubicBezTo>
                      <a:pt x="109" y="400"/>
                      <a:pt x="109" y="398"/>
                      <a:pt x="110" y="397"/>
                    </a:cubicBezTo>
                    <a:cubicBezTo>
                      <a:pt x="116" y="399"/>
                      <a:pt x="116" y="399"/>
                      <a:pt x="116" y="399"/>
                    </a:cubicBezTo>
                    <a:cubicBezTo>
                      <a:pt x="115" y="399"/>
                      <a:pt x="115" y="399"/>
                      <a:pt x="115" y="400"/>
                    </a:cubicBezTo>
                    <a:cubicBezTo>
                      <a:pt x="115" y="400"/>
                      <a:pt x="114" y="401"/>
                      <a:pt x="114" y="404"/>
                    </a:cubicBezTo>
                    <a:close/>
                    <a:moveTo>
                      <a:pt x="108" y="391"/>
                    </a:moveTo>
                    <a:cubicBezTo>
                      <a:pt x="107" y="390"/>
                      <a:pt x="107" y="390"/>
                      <a:pt x="107" y="390"/>
                    </a:cubicBezTo>
                    <a:cubicBezTo>
                      <a:pt x="105" y="389"/>
                      <a:pt x="104" y="388"/>
                      <a:pt x="103" y="388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7" y="383"/>
                      <a:pt x="108" y="384"/>
                      <a:pt x="109" y="385"/>
                    </a:cubicBezTo>
                    <a:cubicBezTo>
                      <a:pt x="111" y="386"/>
                      <a:pt x="111" y="386"/>
                      <a:pt x="111" y="386"/>
                    </a:cubicBezTo>
                    <a:lnTo>
                      <a:pt x="108" y="391"/>
                    </a:lnTo>
                    <a:close/>
                    <a:moveTo>
                      <a:pt x="99" y="376"/>
                    </a:moveTo>
                    <a:cubicBezTo>
                      <a:pt x="99" y="375"/>
                      <a:pt x="98" y="375"/>
                      <a:pt x="97" y="374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99" y="368"/>
                      <a:pt x="99" y="368"/>
                      <a:pt x="99" y="368"/>
                    </a:cubicBezTo>
                    <a:cubicBezTo>
                      <a:pt x="100" y="369"/>
                      <a:pt x="100" y="369"/>
                      <a:pt x="100" y="369"/>
                    </a:cubicBezTo>
                    <a:cubicBezTo>
                      <a:pt x="102" y="370"/>
                      <a:pt x="103" y="372"/>
                      <a:pt x="104" y="373"/>
                    </a:cubicBezTo>
                    <a:lnTo>
                      <a:pt x="99" y="376"/>
                    </a:lnTo>
                    <a:close/>
                    <a:moveTo>
                      <a:pt x="98" y="364"/>
                    </a:moveTo>
                    <a:cubicBezTo>
                      <a:pt x="96" y="359"/>
                      <a:pt x="96" y="359"/>
                      <a:pt x="96" y="359"/>
                    </a:cubicBezTo>
                    <a:cubicBezTo>
                      <a:pt x="96" y="358"/>
                      <a:pt x="97" y="358"/>
                      <a:pt x="97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99" y="358"/>
                      <a:pt x="100" y="357"/>
                      <a:pt x="101" y="357"/>
                    </a:cubicBezTo>
                    <a:cubicBezTo>
                      <a:pt x="104" y="362"/>
                      <a:pt x="104" y="362"/>
                      <a:pt x="104" y="362"/>
                    </a:cubicBezTo>
                    <a:cubicBezTo>
                      <a:pt x="103" y="363"/>
                      <a:pt x="101" y="363"/>
                      <a:pt x="100" y="363"/>
                    </a:cubicBezTo>
                    <a:cubicBezTo>
                      <a:pt x="100" y="364"/>
                      <a:pt x="99" y="364"/>
                      <a:pt x="99" y="364"/>
                    </a:cubicBezTo>
                    <a:cubicBezTo>
                      <a:pt x="99" y="364"/>
                      <a:pt x="98" y="364"/>
                      <a:pt x="98" y="364"/>
                    </a:cubicBezTo>
                    <a:close/>
                    <a:moveTo>
                      <a:pt x="113" y="353"/>
                    </a:moveTo>
                    <a:cubicBezTo>
                      <a:pt x="112" y="353"/>
                      <a:pt x="112" y="353"/>
                      <a:pt x="112" y="353"/>
                    </a:cubicBezTo>
                    <a:cubicBezTo>
                      <a:pt x="111" y="353"/>
                      <a:pt x="111" y="353"/>
                      <a:pt x="110" y="353"/>
                    </a:cubicBezTo>
                    <a:cubicBezTo>
                      <a:pt x="108" y="347"/>
                      <a:pt x="108" y="347"/>
                      <a:pt x="108" y="347"/>
                    </a:cubicBezTo>
                    <a:cubicBezTo>
                      <a:pt x="110" y="347"/>
                      <a:pt x="111" y="347"/>
                      <a:pt x="112" y="347"/>
                    </a:cubicBezTo>
                    <a:cubicBezTo>
                      <a:pt x="112" y="347"/>
                      <a:pt x="112" y="347"/>
                      <a:pt x="113" y="347"/>
                    </a:cubicBezTo>
                    <a:cubicBezTo>
                      <a:pt x="112" y="347"/>
                      <a:pt x="111" y="348"/>
                      <a:pt x="111" y="349"/>
                    </a:cubicBezTo>
                    <a:cubicBezTo>
                      <a:pt x="117" y="349"/>
                      <a:pt x="117" y="349"/>
                      <a:pt x="117" y="349"/>
                    </a:cubicBezTo>
                    <a:cubicBezTo>
                      <a:pt x="117" y="353"/>
                      <a:pt x="114" y="353"/>
                      <a:pt x="113" y="353"/>
                    </a:cubicBezTo>
                    <a:close/>
                    <a:moveTo>
                      <a:pt x="110" y="337"/>
                    </a:moveTo>
                    <a:cubicBezTo>
                      <a:pt x="110" y="336"/>
                      <a:pt x="110" y="336"/>
                      <a:pt x="110" y="336"/>
                    </a:cubicBezTo>
                    <a:cubicBezTo>
                      <a:pt x="110" y="336"/>
                      <a:pt x="110" y="335"/>
                      <a:pt x="110" y="335"/>
                    </a:cubicBezTo>
                    <a:cubicBezTo>
                      <a:pt x="110" y="334"/>
                      <a:pt x="109" y="333"/>
                      <a:pt x="109" y="332"/>
                    </a:cubicBezTo>
                    <a:cubicBezTo>
                      <a:pt x="109" y="331"/>
                      <a:pt x="110" y="331"/>
                      <a:pt x="110" y="331"/>
                    </a:cubicBezTo>
                    <a:cubicBezTo>
                      <a:pt x="115" y="331"/>
                      <a:pt x="115" y="331"/>
                      <a:pt x="115" y="331"/>
                    </a:cubicBezTo>
                    <a:cubicBezTo>
                      <a:pt x="115" y="332"/>
                      <a:pt x="115" y="333"/>
                      <a:pt x="116" y="333"/>
                    </a:cubicBezTo>
                    <a:cubicBezTo>
                      <a:pt x="116" y="334"/>
                      <a:pt x="116" y="334"/>
                      <a:pt x="116" y="335"/>
                    </a:cubicBezTo>
                    <a:cubicBezTo>
                      <a:pt x="116" y="336"/>
                      <a:pt x="116" y="336"/>
                      <a:pt x="116" y="336"/>
                    </a:cubicBezTo>
                    <a:lnTo>
                      <a:pt x="110" y="337"/>
                    </a:lnTo>
                    <a:close/>
                    <a:moveTo>
                      <a:pt x="121" y="323"/>
                    </a:moveTo>
                    <a:cubicBezTo>
                      <a:pt x="116" y="319"/>
                      <a:pt x="116" y="319"/>
                      <a:pt x="116" y="319"/>
                    </a:cubicBezTo>
                    <a:cubicBezTo>
                      <a:pt x="118" y="318"/>
                      <a:pt x="118" y="317"/>
                      <a:pt x="119" y="315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3" y="320"/>
                      <a:pt x="122" y="321"/>
                      <a:pt x="121" y="323"/>
                    </a:cubicBezTo>
                    <a:close/>
                    <a:moveTo>
                      <a:pt x="128" y="307"/>
                    </a:moveTo>
                    <a:cubicBezTo>
                      <a:pt x="123" y="304"/>
                      <a:pt x="123" y="304"/>
                      <a:pt x="123" y="304"/>
                    </a:cubicBezTo>
                    <a:cubicBezTo>
                      <a:pt x="124" y="302"/>
                      <a:pt x="126" y="300"/>
                      <a:pt x="127" y="299"/>
                    </a:cubicBezTo>
                    <a:cubicBezTo>
                      <a:pt x="131" y="302"/>
                      <a:pt x="131" y="302"/>
                      <a:pt x="131" y="302"/>
                    </a:cubicBezTo>
                    <a:cubicBezTo>
                      <a:pt x="130" y="304"/>
                      <a:pt x="129" y="305"/>
                      <a:pt x="128" y="307"/>
                    </a:cubicBezTo>
                    <a:close/>
                    <a:moveTo>
                      <a:pt x="138" y="292"/>
                    </a:move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3" y="288"/>
                      <a:pt x="134" y="286"/>
                      <a:pt x="134" y="284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39" y="288"/>
                      <a:pt x="139" y="290"/>
                      <a:pt x="138" y="292"/>
                    </a:cubicBezTo>
                    <a:close/>
                    <a:moveTo>
                      <a:pt x="135" y="278"/>
                    </a:moveTo>
                    <a:cubicBezTo>
                      <a:pt x="134" y="277"/>
                      <a:pt x="133" y="277"/>
                      <a:pt x="133" y="277"/>
                    </a:cubicBezTo>
                    <a:cubicBezTo>
                      <a:pt x="132" y="277"/>
                      <a:pt x="132" y="277"/>
                      <a:pt x="131" y="277"/>
                    </a:cubicBezTo>
                    <a:cubicBezTo>
                      <a:pt x="129" y="277"/>
                      <a:pt x="129" y="277"/>
                      <a:pt x="129" y="277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2" y="272"/>
                      <a:pt x="133" y="272"/>
                    </a:cubicBezTo>
                    <a:cubicBezTo>
                      <a:pt x="134" y="272"/>
                      <a:pt x="135" y="272"/>
                      <a:pt x="136" y="272"/>
                    </a:cubicBezTo>
                    <a:lnTo>
                      <a:pt x="135" y="278"/>
                    </a:lnTo>
                    <a:close/>
                    <a:moveTo>
                      <a:pt x="126" y="270"/>
                    </a:moveTo>
                    <a:cubicBezTo>
                      <a:pt x="126" y="270"/>
                      <a:pt x="125" y="269"/>
                      <a:pt x="125" y="269"/>
                    </a:cubicBezTo>
                    <a:cubicBezTo>
                      <a:pt x="124" y="269"/>
                      <a:pt x="124" y="269"/>
                      <a:pt x="123" y="269"/>
                    </a:cubicBezTo>
                    <a:cubicBezTo>
                      <a:pt x="121" y="268"/>
                      <a:pt x="120" y="266"/>
                      <a:pt x="120" y="264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6" y="263"/>
                      <a:pt x="126" y="264"/>
                      <a:pt x="126" y="264"/>
                    </a:cubicBezTo>
                    <a:cubicBezTo>
                      <a:pt x="126" y="264"/>
                      <a:pt x="127" y="264"/>
                      <a:pt x="127" y="264"/>
                    </a:cubicBezTo>
                    <a:cubicBezTo>
                      <a:pt x="128" y="264"/>
                      <a:pt x="128" y="264"/>
                      <a:pt x="128" y="264"/>
                    </a:cubicBezTo>
                    <a:lnTo>
                      <a:pt x="126" y="270"/>
                    </a:lnTo>
                    <a:close/>
                    <a:moveTo>
                      <a:pt x="117" y="256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5" y="254"/>
                      <a:pt x="113" y="253"/>
                      <a:pt x="113" y="249"/>
                    </a:cubicBezTo>
                    <a:cubicBezTo>
                      <a:pt x="113" y="248"/>
                      <a:pt x="113" y="248"/>
                      <a:pt x="113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9" y="250"/>
                      <a:pt x="119" y="250"/>
                      <a:pt x="121" y="251"/>
                    </a:cubicBezTo>
                    <a:lnTo>
                      <a:pt x="117" y="256"/>
                    </a:lnTo>
                    <a:close/>
                    <a:moveTo>
                      <a:pt x="112" y="239"/>
                    </a:moveTo>
                    <a:cubicBezTo>
                      <a:pt x="111" y="238"/>
                      <a:pt x="110" y="238"/>
                      <a:pt x="109" y="237"/>
                    </a:cubicBezTo>
                    <a:cubicBezTo>
                      <a:pt x="109" y="237"/>
                      <a:pt x="109" y="237"/>
                      <a:pt x="108" y="236"/>
                    </a:cubicBezTo>
                    <a:cubicBezTo>
                      <a:pt x="111" y="231"/>
                      <a:pt x="111" y="231"/>
                      <a:pt x="111" y="231"/>
                    </a:cubicBezTo>
                    <a:cubicBezTo>
                      <a:pt x="111" y="231"/>
                      <a:pt x="112" y="232"/>
                      <a:pt x="112" y="232"/>
                    </a:cubicBezTo>
                    <a:cubicBezTo>
                      <a:pt x="114" y="233"/>
                      <a:pt x="115" y="234"/>
                      <a:pt x="116" y="235"/>
                    </a:cubicBezTo>
                    <a:lnTo>
                      <a:pt x="112" y="239"/>
                    </a:lnTo>
                    <a:close/>
                    <a:moveTo>
                      <a:pt x="98" y="234"/>
                    </a:moveTo>
                    <a:cubicBezTo>
                      <a:pt x="95" y="234"/>
                      <a:pt x="93" y="232"/>
                      <a:pt x="92" y="228"/>
                    </a:cubicBezTo>
                    <a:cubicBezTo>
                      <a:pt x="97" y="227"/>
                      <a:pt x="97" y="227"/>
                      <a:pt x="97" y="227"/>
                    </a:cubicBezTo>
                    <a:cubicBezTo>
                      <a:pt x="98" y="228"/>
                      <a:pt x="98" y="229"/>
                      <a:pt x="99" y="229"/>
                    </a:cubicBezTo>
                    <a:lnTo>
                      <a:pt x="98" y="234"/>
                    </a:lnTo>
                    <a:close/>
                    <a:moveTo>
                      <a:pt x="91" y="216"/>
                    </a:moveTo>
                    <a:cubicBezTo>
                      <a:pt x="91" y="215"/>
                      <a:pt x="90" y="214"/>
                      <a:pt x="90" y="212"/>
                    </a:cubicBezTo>
                    <a:cubicBezTo>
                      <a:pt x="90" y="211"/>
                      <a:pt x="90" y="211"/>
                      <a:pt x="91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2"/>
                    </a:cubicBezTo>
                    <a:cubicBezTo>
                      <a:pt x="96" y="213"/>
                      <a:pt x="96" y="214"/>
                      <a:pt x="96" y="215"/>
                    </a:cubicBezTo>
                    <a:lnTo>
                      <a:pt x="91" y="216"/>
                    </a:lnTo>
                    <a:close/>
                    <a:moveTo>
                      <a:pt x="97" y="198"/>
                    </a:move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3"/>
                      <a:pt x="93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197"/>
                      <a:pt x="97" y="196"/>
                      <a:pt x="97" y="196"/>
                    </a:cubicBezTo>
                    <a:cubicBezTo>
                      <a:pt x="97" y="196"/>
                      <a:pt x="97" y="197"/>
                      <a:pt x="97" y="198"/>
                    </a:cubicBezTo>
                    <a:close/>
                    <a:moveTo>
                      <a:pt x="105" y="189"/>
                    </a:moveTo>
                    <a:cubicBezTo>
                      <a:pt x="105" y="189"/>
                      <a:pt x="105" y="189"/>
                      <a:pt x="105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100" y="185"/>
                      <a:pt x="102" y="184"/>
                      <a:pt x="104" y="183"/>
                    </a:cubicBezTo>
                    <a:cubicBezTo>
                      <a:pt x="105" y="183"/>
                      <a:pt x="105" y="182"/>
                      <a:pt x="106" y="182"/>
                    </a:cubicBez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08" y="187"/>
                      <a:pt x="107" y="188"/>
                      <a:pt x="107" y="188"/>
                    </a:cubicBezTo>
                    <a:cubicBezTo>
                      <a:pt x="105" y="189"/>
                      <a:pt x="105" y="189"/>
                      <a:pt x="105" y="189"/>
                    </a:cubicBezTo>
                    <a:close/>
                    <a:moveTo>
                      <a:pt x="109" y="175"/>
                    </a:moveTo>
                    <a:cubicBezTo>
                      <a:pt x="109" y="175"/>
                      <a:pt x="109" y="175"/>
                      <a:pt x="109" y="175"/>
                    </a:cubicBezTo>
                    <a:cubicBezTo>
                      <a:pt x="108" y="174"/>
                      <a:pt x="107" y="173"/>
                      <a:pt x="107" y="172"/>
                    </a:cubicBezTo>
                    <a:cubicBezTo>
                      <a:pt x="106" y="171"/>
                      <a:pt x="106" y="171"/>
                      <a:pt x="106" y="171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2" y="170"/>
                      <a:pt x="113" y="171"/>
                      <a:pt x="114" y="172"/>
                    </a:cubicBezTo>
                    <a:cubicBezTo>
                      <a:pt x="114" y="173"/>
                      <a:pt x="114" y="173"/>
                      <a:pt x="114" y="174"/>
                    </a:cubicBezTo>
                    <a:lnTo>
                      <a:pt x="109" y="175"/>
                    </a:lnTo>
                    <a:close/>
                    <a:moveTo>
                      <a:pt x="109" y="160"/>
                    </a:move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7"/>
                      <a:pt x="104" y="157"/>
                      <a:pt x="105" y="156"/>
                    </a:cubicBezTo>
                    <a:cubicBezTo>
                      <a:pt x="105" y="155"/>
                      <a:pt x="107" y="154"/>
                      <a:pt x="108" y="152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1" y="157"/>
                      <a:pt x="110" y="159"/>
                      <a:pt x="109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lose/>
                    <a:moveTo>
                      <a:pt x="136" y="157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5" y="151"/>
                      <a:pt x="135" y="151"/>
                      <a:pt x="136" y="151"/>
                    </a:cubicBezTo>
                    <a:cubicBezTo>
                      <a:pt x="137" y="150"/>
                      <a:pt x="137" y="149"/>
                      <a:pt x="137" y="149"/>
                    </a:cubicBezTo>
                    <a:cubicBezTo>
                      <a:pt x="142" y="152"/>
                      <a:pt x="142" y="152"/>
                      <a:pt x="142" y="152"/>
                    </a:cubicBezTo>
                    <a:cubicBezTo>
                      <a:pt x="141" y="154"/>
                      <a:pt x="140" y="155"/>
                      <a:pt x="138" y="156"/>
                    </a:cubicBezTo>
                    <a:cubicBezTo>
                      <a:pt x="137" y="156"/>
                      <a:pt x="137" y="157"/>
                      <a:pt x="136" y="157"/>
                    </a:cubicBezTo>
                    <a:close/>
                    <a:moveTo>
                      <a:pt x="123" y="151"/>
                    </a:moveTo>
                    <a:cubicBezTo>
                      <a:pt x="123" y="151"/>
                      <a:pt x="122" y="151"/>
                      <a:pt x="122" y="150"/>
                    </a:cubicBezTo>
                    <a:cubicBezTo>
                      <a:pt x="122" y="150"/>
                      <a:pt x="121" y="150"/>
                      <a:pt x="121" y="151"/>
                    </a:cubicBezTo>
                    <a:cubicBezTo>
                      <a:pt x="119" y="145"/>
                      <a:pt x="119" y="145"/>
                      <a:pt x="119" y="145"/>
                    </a:cubicBezTo>
                    <a:cubicBezTo>
                      <a:pt x="120" y="145"/>
                      <a:pt x="121" y="145"/>
                      <a:pt x="122" y="145"/>
                    </a:cubicBezTo>
                    <a:cubicBezTo>
                      <a:pt x="124" y="145"/>
                      <a:pt x="126" y="145"/>
                      <a:pt x="126" y="146"/>
                    </a:cubicBezTo>
                    <a:cubicBezTo>
                      <a:pt x="127" y="147"/>
                      <a:pt x="127" y="147"/>
                      <a:pt x="127" y="147"/>
                    </a:cubicBezTo>
                    <a:lnTo>
                      <a:pt x="123" y="151"/>
                    </a:lnTo>
                    <a:close/>
                    <a:moveTo>
                      <a:pt x="150" y="144"/>
                    </a:move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7" y="139"/>
                      <a:pt x="149" y="139"/>
                      <a:pt x="150" y="138"/>
                    </a:cubicBezTo>
                    <a:cubicBezTo>
                      <a:pt x="151" y="138"/>
                      <a:pt x="151" y="138"/>
                      <a:pt x="152" y="138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3" y="144"/>
                      <a:pt x="152" y="144"/>
                      <a:pt x="151" y="144"/>
                    </a:cubicBezTo>
                    <a:cubicBezTo>
                      <a:pt x="150" y="144"/>
                      <a:pt x="150" y="144"/>
                      <a:pt x="150" y="144"/>
                    </a:cubicBezTo>
                    <a:close/>
                    <a:moveTo>
                      <a:pt x="154" y="131"/>
                    </a:move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9" y="128"/>
                    </a:cubicBezTo>
                    <a:cubicBezTo>
                      <a:pt x="149" y="128"/>
                      <a:pt x="149" y="127"/>
                      <a:pt x="149" y="126"/>
                    </a:cubicBezTo>
                    <a:cubicBezTo>
                      <a:pt x="150" y="125"/>
                      <a:pt x="150" y="124"/>
                      <a:pt x="150" y="123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55" y="126"/>
                      <a:pt x="155" y="127"/>
                      <a:pt x="155" y="127"/>
                    </a:cubicBezTo>
                    <a:cubicBezTo>
                      <a:pt x="155" y="129"/>
                      <a:pt x="154" y="130"/>
                      <a:pt x="154" y="130"/>
                    </a:cubicBezTo>
                    <a:cubicBezTo>
                      <a:pt x="154" y="130"/>
                      <a:pt x="154" y="131"/>
                      <a:pt x="154" y="131"/>
                    </a:cubicBezTo>
                    <a:close/>
                    <a:moveTo>
                      <a:pt x="157" y="114"/>
                    </a:move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2" y="111"/>
                      <a:pt x="152" y="110"/>
                      <a:pt x="152" y="110"/>
                    </a:cubicBezTo>
                    <a:cubicBezTo>
                      <a:pt x="152" y="109"/>
                      <a:pt x="152" y="109"/>
                      <a:pt x="152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8"/>
                      <a:pt x="158" y="109"/>
                      <a:pt x="158" y="110"/>
                    </a:cubicBezTo>
                    <a:cubicBezTo>
                      <a:pt x="158" y="111"/>
                      <a:pt x="158" y="112"/>
                      <a:pt x="158" y="113"/>
                    </a:cubicBezTo>
                    <a:cubicBezTo>
                      <a:pt x="158" y="114"/>
                      <a:pt x="158" y="114"/>
                      <a:pt x="157" y="114"/>
                    </a:cubicBezTo>
                    <a:close/>
                    <a:moveTo>
                      <a:pt x="146" y="101"/>
                    </a:moveTo>
                    <a:cubicBezTo>
                      <a:pt x="144" y="99"/>
                      <a:pt x="143" y="97"/>
                      <a:pt x="143" y="94"/>
                    </a:cubicBezTo>
                    <a:cubicBezTo>
                      <a:pt x="143" y="94"/>
                      <a:pt x="143" y="94"/>
                      <a:pt x="143" y="93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6"/>
                      <a:pt x="150" y="96"/>
                      <a:pt x="150" y="97"/>
                    </a:cubicBezTo>
                    <a:lnTo>
                      <a:pt x="146" y="101"/>
                    </a:lnTo>
                    <a:close/>
                    <a:moveTo>
                      <a:pt x="143" y="82"/>
                    </a:moveTo>
                    <a:cubicBezTo>
                      <a:pt x="143" y="80"/>
                      <a:pt x="142" y="79"/>
                      <a:pt x="142" y="79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8" y="76"/>
                      <a:pt x="148" y="78"/>
                      <a:pt x="149" y="81"/>
                    </a:cubicBezTo>
                    <a:lnTo>
                      <a:pt x="143" y="82"/>
                    </a:lnTo>
                    <a:close/>
                    <a:moveTo>
                      <a:pt x="132" y="77"/>
                    </a:moveTo>
                    <a:cubicBezTo>
                      <a:pt x="130" y="77"/>
                      <a:pt x="128" y="76"/>
                      <a:pt x="126" y="76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1"/>
                      <a:pt x="131" y="71"/>
                      <a:pt x="133" y="71"/>
                    </a:cubicBezTo>
                    <a:lnTo>
                      <a:pt x="132" y="77"/>
                    </a:lnTo>
                    <a:close/>
                    <a:moveTo>
                      <a:pt x="114" y="70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13" y="67"/>
                      <a:pt x="112" y="65"/>
                      <a:pt x="112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4"/>
                      <a:pt x="118" y="65"/>
                      <a:pt x="119" y="67"/>
                    </a:cubicBezTo>
                    <a:lnTo>
                      <a:pt x="114" y="70"/>
                    </a:lnTo>
                    <a:close/>
                    <a:moveTo>
                      <a:pt x="127" y="59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7"/>
                      <a:pt x="121" y="57"/>
                      <a:pt x="121" y="56"/>
                    </a:cubicBezTo>
                    <a:cubicBezTo>
                      <a:pt x="121" y="55"/>
                      <a:pt x="120" y="54"/>
                      <a:pt x="120" y="53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3"/>
                      <a:pt x="126" y="54"/>
                      <a:pt x="126" y="55"/>
                    </a:cubicBezTo>
                    <a:cubicBezTo>
                      <a:pt x="127" y="56"/>
                      <a:pt x="127" y="57"/>
                      <a:pt x="127" y="58"/>
                    </a:cubicBezTo>
                    <a:cubicBezTo>
                      <a:pt x="127" y="58"/>
                      <a:pt x="127" y="59"/>
                      <a:pt x="127" y="59"/>
                    </a:cubicBezTo>
                    <a:close/>
                    <a:moveTo>
                      <a:pt x="133" y="49"/>
                    </a:moveTo>
                    <a:cubicBezTo>
                      <a:pt x="131" y="43"/>
                      <a:pt x="131" y="43"/>
                      <a:pt x="131" y="43"/>
                    </a:cubicBezTo>
                    <a:cubicBezTo>
                      <a:pt x="133" y="42"/>
                      <a:pt x="136" y="42"/>
                      <a:pt x="138" y="42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6" y="47"/>
                      <a:pt x="135" y="48"/>
                      <a:pt x="133" y="49"/>
                    </a:cubicBezTo>
                    <a:close/>
                    <a:moveTo>
                      <a:pt x="151" y="45"/>
                    </a:moveTo>
                    <a:cubicBezTo>
                      <a:pt x="148" y="40"/>
                      <a:pt x="148" y="40"/>
                      <a:pt x="148" y="40"/>
                    </a:cubicBezTo>
                    <a:cubicBezTo>
                      <a:pt x="149" y="39"/>
                      <a:pt x="149" y="39"/>
                      <a:pt x="149" y="38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41"/>
                      <a:pt x="153" y="43"/>
                      <a:pt x="151" y="45"/>
                    </a:cubicBezTo>
                    <a:close/>
                    <a:moveTo>
                      <a:pt x="143" y="37"/>
                    </a:moveTo>
                    <a:cubicBezTo>
                      <a:pt x="141" y="37"/>
                      <a:pt x="138" y="37"/>
                      <a:pt x="136" y="34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1"/>
                      <a:pt x="142" y="31"/>
                      <a:pt x="143" y="31"/>
                    </a:cubicBezTo>
                    <a:lnTo>
                      <a:pt x="143" y="37"/>
                    </a:lnTo>
                    <a:close/>
                    <a:moveTo>
                      <a:pt x="131" y="22"/>
                    </a:moveTo>
                    <a:cubicBezTo>
                      <a:pt x="130" y="20"/>
                      <a:pt x="129" y="19"/>
                      <a:pt x="129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5" y="17"/>
                      <a:pt x="136" y="19"/>
                      <a:pt x="136" y="21"/>
                    </a:cubicBezTo>
                    <a:lnTo>
                      <a:pt x="131" y="22"/>
                    </a:lnTo>
                    <a:close/>
                    <a:moveTo>
                      <a:pt x="123" y="8"/>
                    </a:moveTo>
                    <a:cubicBezTo>
                      <a:pt x="122" y="6"/>
                      <a:pt x="121" y="5"/>
                      <a:pt x="120" y="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6" y="1"/>
                      <a:pt x="127" y="3"/>
                      <a:pt x="128" y="4"/>
                    </a:cubicBezTo>
                    <a:lnTo>
                      <a:pt x="12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íş1iḍe">
                <a:extLst>
                  <a:ext uri="{FF2B5EF4-FFF2-40B4-BE49-F238E27FC236}">
                    <a16:creationId xmlns:a16="http://schemas.microsoft.com/office/drawing/2014/main" xmlns="" id="{F92504A2-3D20-47E0-8225-2640467730E6}"/>
                  </a:ext>
                </a:extLst>
              </p:cNvPr>
              <p:cNvSpPr/>
              <p:nvPr/>
            </p:nvSpPr>
            <p:spPr bwMode="auto">
              <a:xfrm>
                <a:off x="7359650" y="2976563"/>
                <a:ext cx="596900" cy="455613"/>
              </a:xfrm>
              <a:custGeom>
                <a:avLst/>
                <a:gdLst>
                  <a:gd name="T0" fmla="*/ 82 w 278"/>
                  <a:gd name="T1" fmla="*/ 207 h 213"/>
                  <a:gd name="T2" fmla="*/ 88 w 278"/>
                  <a:gd name="T3" fmla="*/ 208 h 213"/>
                  <a:gd name="T4" fmla="*/ 106 w 278"/>
                  <a:gd name="T5" fmla="*/ 204 h 213"/>
                  <a:gd name="T6" fmla="*/ 110 w 278"/>
                  <a:gd name="T7" fmla="*/ 201 h 213"/>
                  <a:gd name="T8" fmla="*/ 112 w 278"/>
                  <a:gd name="T9" fmla="*/ 209 h 213"/>
                  <a:gd name="T10" fmla="*/ 71 w 278"/>
                  <a:gd name="T11" fmla="*/ 201 h 213"/>
                  <a:gd name="T12" fmla="*/ 72 w 278"/>
                  <a:gd name="T13" fmla="*/ 207 h 213"/>
                  <a:gd name="T14" fmla="*/ 53 w 278"/>
                  <a:gd name="T15" fmla="*/ 205 h 213"/>
                  <a:gd name="T16" fmla="*/ 56 w 278"/>
                  <a:gd name="T17" fmla="*/ 200 h 213"/>
                  <a:gd name="T18" fmla="*/ 97 w 278"/>
                  <a:gd name="T19" fmla="*/ 205 h 213"/>
                  <a:gd name="T20" fmla="*/ 99 w 278"/>
                  <a:gd name="T21" fmla="*/ 203 h 213"/>
                  <a:gd name="T22" fmla="*/ 118 w 278"/>
                  <a:gd name="T23" fmla="*/ 199 h 213"/>
                  <a:gd name="T24" fmla="*/ 124 w 278"/>
                  <a:gd name="T25" fmla="*/ 193 h 213"/>
                  <a:gd name="T26" fmla="*/ 38 w 278"/>
                  <a:gd name="T27" fmla="*/ 199 h 213"/>
                  <a:gd name="T28" fmla="*/ 38 w 278"/>
                  <a:gd name="T29" fmla="*/ 193 h 213"/>
                  <a:gd name="T30" fmla="*/ 41 w 278"/>
                  <a:gd name="T31" fmla="*/ 199 h 213"/>
                  <a:gd name="T32" fmla="*/ 21 w 278"/>
                  <a:gd name="T33" fmla="*/ 197 h 213"/>
                  <a:gd name="T34" fmla="*/ 21 w 278"/>
                  <a:gd name="T35" fmla="*/ 191 h 213"/>
                  <a:gd name="T36" fmla="*/ 22 w 278"/>
                  <a:gd name="T37" fmla="*/ 197 h 213"/>
                  <a:gd name="T38" fmla="*/ 0 w 278"/>
                  <a:gd name="T39" fmla="*/ 195 h 213"/>
                  <a:gd name="T40" fmla="*/ 6 w 278"/>
                  <a:gd name="T41" fmla="*/ 189 h 213"/>
                  <a:gd name="T42" fmla="*/ 111 w 278"/>
                  <a:gd name="T43" fmla="*/ 188 h 213"/>
                  <a:gd name="T44" fmla="*/ 114 w 278"/>
                  <a:gd name="T45" fmla="*/ 184 h 213"/>
                  <a:gd name="T46" fmla="*/ 107 w 278"/>
                  <a:gd name="T47" fmla="*/ 168 h 213"/>
                  <a:gd name="T48" fmla="*/ 114 w 278"/>
                  <a:gd name="T49" fmla="*/ 166 h 213"/>
                  <a:gd name="T50" fmla="*/ 121 w 278"/>
                  <a:gd name="T51" fmla="*/ 156 h 213"/>
                  <a:gd name="T52" fmla="*/ 120 w 278"/>
                  <a:gd name="T53" fmla="*/ 148 h 213"/>
                  <a:gd name="T54" fmla="*/ 121 w 278"/>
                  <a:gd name="T55" fmla="*/ 156 h 213"/>
                  <a:gd name="T56" fmla="*/ 132 w 278"/>
                  <a:gd name="T57" fmla="*/ 139 h 213"/>
                  <a:gd name="T58" fmla="*/ 142 w 278"/>
                  <a:gd name="T59" fmla="*/ 131 h 213"/>
                  <a:gd name="T60" fmla="*/ 139 w 278"/>
                  <a:gd name="T61" fmla="*/ 123 h 213"/>
                  <a:gd name="T62" fmla="*/ 142 w 278"/>
                  <a:gd name="T63" fmla="*/ 131 h 213"/>
                  <a:gd name="T64" fmla="*/ 144 w 278"/>
                  <a:gd name="T65" fmla="*/ 106 h 213"/>
                  <a:gd name="T66" fmla="*/ 154 w 278"/>
                  <a:gd name="T67" fmla="*/ 98 h 213"/>
                  <a:gd name="T68" fmla="*/ 157 w 278"/>
                  <a:gd name="T69" fmla="*/ 96 h 213"/>
                  <a:gd name="T70" fmla="*/ 167 w 278"/>
                  <a:gd name="T71" fmla="*/ 91 h 213"/>
                  <a:gd name="T72" fmla="*/ 168 w 278"/>
                  <a:gd name="T73" fmla="*/ 89 h 213"/>
                  <a:gd name="T74" fmla="*/ 169 w 278"/>
                  <a:gd name="T75" fmla="*/ 97 h 213"/>
                  <a:gd name="T76" fmla="*/ 175 w 278"/>
                  <a:gd name="T77" fmla="*/ 73 h 213"/>
                  <a:gd name="T78" fmla="*/ 173 w 278"/>
                  <a:gd name="T79" fmla="*/ 80 h 213"/>
                  <a:gd name="T80" fmla="*/ 184 w 278"/>
                  <a:gd name="T81" fmla="*/ 75 h 213"/>
                  <a:gd name="T82" fmla="*/ 189 w 278"/>
                  <a:gd name="T83" fmla="*/ 78 h 213"/>
                  <a:gd name="T84" fmla="*/ 193 w 278"/>
                  <a:gd name="T85" fmla="*/ 62 h 213"/>
                  <a:gd name="T86" fmla="*/ 198 w 278"/>
                  <a:gd name="T87" fmla="*/ 65 h 213"/>
                  <a:gd name="T88" fmla="*/ 211 w 278"/>
                  <a:gd name="T89" fmla="*/ 45 h 213"/>
                  <a:gd name="T90" fmla="*/ 223 w 278"/>
                  <a:gd name="T91" fmla="*/ 51 h 213"/>
                  <a:gd name="T92" fmla="*/ 227 w 278"/>
                  <a:gd name="T93" fmla="*/ 43 h 213"/>
                  <a:gd name="T94" fmla="*/ 223 w 278"/>
                  <a:gd name="T95" fmla="*/ 51 h 213"/>
                  <a:gd name="T96" fmla="*/ 239 w 278"/>
                  <a:gd name="T97" fmla="*/ 46 h 213"/>
                  <a:gd name="T98" fmla="*/ 245 w 278"/>
                  <a:gd name="T99" fmla="*/ 40 h 213"/>
                  <a:gd name="T100" fmla="*/ 255 w 278"/>
                  <a:gd name="T101" fmla="*/ 36 h 213"/>
                  <a:gd name="T102" fmla="*/ 252 w 278"/>
                  <a:gd name="T103" fmla="*/ 28 h 213"/>
                  <a:gd name="T104" fmla="*/ 255 w 278"/>
                  <a:gd name="T105" fmla="*/ 36 h 213"/>
                  <a:gd name="T106" fmla="*/ 264 w 278"/>
                  <a:gd name="T107" fmla="*/ 15 h 213"/>
                  <a:gd name="T108" fmla="*/ 275 w 278"/>
                  <a:gd name="T109" fmla="*/ 8 h 213"/>
                  <a:gd name="T110" fmla="*/ 278 w 278"/>
                  <a:gd name="T111" fmla="*/ 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8" h="213">
                    <a:moveTo>
                      <a:pt x="85" y="213"/>
                    </a:moveTo>
                    <a:cubicBezTo>
                      <a:pt x="83" y="212"/>
                      <a:pt x="82" y="210"/>
                      <a:pt x="82" y="206"/>
                    </a:cubicBezTo>
                    <a:cubicBezTo>
                      <a:pt x="82" y="206"/>
                      <a:pt x="82" y="207"/>
                      <a:pt x="82" y="207"/>
                    </a:cubicBezTo>
                    <a:cubicBezTo>
                      <a:pt x="87" y="204"/>
                      <a:pt x="87" y="204"/>
                      <a:pt x="87" y="204"/>
                    </a:cubicBezTo>
                    <a:cubicBezTo>
                      <a:pt x="87" y="205"/>
                      <a:pt x="88" y="205"/>
                      <a:pt x="88" y="206"/>
                    </a:cubicBezTo>
                    <a:cubicBezTo>
                      <a:pt x="88" y="208"/>
                      <a:pt x="88" y="208"/>
                      <a:pt x="88" y="208"/>
                    </a:cubicBezTo>
                    <a:lnTo>
                      <a:pt x="85" y="213"/>
                    </a:lnTo>
                    <a:close/>
                    <a:moveTo>
                      <a:pt x="112" y="209"/>
                    </a:moveTo>
                    <a:cubicBezTo>
                      <a:pt x="110" y="208"/>
                      <a:pt x="108" y="207"/>
                      <a:pt x="106" y="204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2" y="202"/>
                      <a:pt x="113" y="203"/>
                      <a:pt x="114" y="203"/>
                    </a:cubicBezTo>
                    <a:lnTo>
                      <a:pt x="112" y="209"/>
                    </a:lnTo>
                    <a:close/>
                    <a:moveTo>
                      <a:pt x="68" y="208"/>
                    </a:moveTo>
                    <a:cubicBezTo>
                      <a:pt x="67" y="202"/>
                      <a:pt x="67" y="202"/>
                      <a:pt x="67" y="202"/>
                    </a:cubicBezTo>
                    <a:cubicBezTo>
                      <a:pt x="68" y="202"/>
                      <a:pt x="70" y="202"/>
                      <a:pt x="71" y="201"/>
                    </a:cubicBezTo>
                    <a:cubicBezTo>
                      <a:pt x="71" y="201"/>
                      <a:pt x="72" y="201"/>
                      <a:pt x="73" y="201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3" y="207"/>
                      <a:pt x="73" y="207"/>
                      <a:pt x="72" y="207"/>
                    </a:cubicBezTo>
                    <a:cubicBezTo>
                      <a:pt x="71" y="207"/>
                      <a:pt x="69" y="208"/>
                      <a:pt x="68" y="208"/>
                    </a:cubicBezTo>
                    <a:close/>
                    <a:moveTo>
                      <a:pt x="55" y="206"/>
                    </a:moveTo>
                    <a:cubicBezTo>
                      <a:pt x="54" y="206"/>
                      <a:pt x="53" y="205"/>
                      <a:pt x="53" y="205"/>
                    </a:cubicBezTo>
                    <a:cubicBezTo>
                      <a:pt x="51" y="204"/>
                      <a:pt x="50" y="203"/>
                      <a:pt x="49" y="202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4" y="199"/>
                      <a:pt x="55" y="199"/>
                      <a:pt x="56" y="200"/>
                    </a:cubicBezTo>
                    <a:cubicBezTo>
                      <a:pt x="56" y="200"/>
                      <a:pt x="57" y="201"/>
                      <a:pt x="57" y="201"/>
                    </a:cubicBezTo>
                    <a:lnTo>
                      <a:pt x="55" y="206"/>
                    </a:lnTo>
                    <a:close/>
                    <a:moveTo>
                      <a:pt x="97" y="205"/>
                    </a:moveTo>
                    <a:cubicBezTo>
                      <a:pt x="91" y="204"/>
                      <a:pt x="91" y="204"/>
                      <a:pt x="91" y="204"/>
                    </a:cubicBezTo>
                    <a:cubicBezTo>
                      <a:pt x="92" y="200"/>
                      <a:pt x="95" y="198"/>
                      <a:pt x="96" y="197"/>
                    </a:cubicBezTo>
                    <a:cubicBezTo>
                      <a:pt x="99" y="203"/>
                      <a:pt x="99" y="203"/>
                      <a:pt x="99" y="203"/>
                    </a:cubicBezTo>
                    <a:cubicBezTo>
                      <a:pt x="99" y="203"/>
                      <a:pt x="97" y="204"/>
                      <a:pt x="97" y="205"/>
                    </a:cubicBezTo>
                    <a:close/>
                    <a:moveTo>
                      <a:pt x="124" y="200"/>
                    </a:moveTo>
                    <a:cubicBezTo>
                      <a:pt x="118" y="199"/>
                      <a:pt x="118" y="199"/>
                      <a:pt x="118" y="199"/>
                    </a:cubicBezTo>
                    <a:cubicBezTo>
                      <a:pt x="118" y="199"/>
                      <a:pt x="118" y="198"/>
                      <a:pt x="118" y="198"/>
                    </a:cubicBezTo>
                    <a:cubicBezTo>
                      <a:pt x="118" y="197"/>
                      <a:pt x="118" y="196"/>
                      <a:pt x="118" y="195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4" y="194"/>
                      <a:pt x="124" y="196"/>
                      <a:pt x="124" y="198"/>
                    </a:cubicBezTo>
                    <a:cubicBezTo>
                      <a:pt x="124" y="198"/>
                      <a:pt x="124" y="199"/>
                      <a:pt x="124" y="200"/>
                    </a:cubicBezTo>
                    <a:close/>
                    <a:moveTo>
                      <a:pt x="38" y="199"/>
                    </a:moveTo>
                    <a:cubicBezTo>
                      <a:pt x="37" y="199"/>
                      <a:pt x="36" y="199"/>
                      <a:pt x="35" y="199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6" y="193"/>
                      <a:pt x="37" y="193"/>
                      <a:pt x="38" y="193"/>
                    </a:cubicBezTo>
                    <a:cubicBezTo>
                      <a:pt x="39" y="193"/>
                      <a:pt x="40" y="193"/>
                      <a:pt x="40" y="193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0" y="199"/>
                      <a:pt x="39" y="199"/>
                      <a:pt x="38" y="199"/>
                    </a:cubicBezTo>
                    <a:close/>
                    <a:moveTo>
                      <a:pt x="21" y="197"/>
                    </a:moveTo>
                    <a:cubicBezTo>
                      <a:pt x="20" y="197"/>
                      <a:pt x="19" y="197"/>
                      <a:pt x="17" y="196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20" y="191"/>
                      <a:pt x="21" y="191"/>
                      <a:pt x="21" y="191"/>
                    </a:cubicBezTo>
                    <a:cubicBezTo>
                      <a:pt x="22" y="191"/>
                      <a:pt x="23" y="191"/>
                      <a:pt x="24" y="191"/>
                    </a:cubicBezTo>
                    <a:cubicBezTo>
                      <a:pt x="23" y="197"/>
                      <a:pt x="23" y="197"/>
                      <a:pt x="23" y="197"/>
                    </a:cubicBezTo>
                    <a:cubicBezTo>
                      <a:pt x="23" y="197"/>
                      <a:pt x="23" y="197"/>
                      <a:pt x="22" y="197"/>
                    </a:cubicBezTo>
                    <a:cubicBezTo>
                      <a:pt x="22" y="197"/>
                      <a:pt x="21" y="197"/>
                      <a:pt x="21" y="197"/>
                    </a:cubicBezTo>
                    <a:close/>
                    <a:moveTo>
                      <a:pt x="6" y="195"/>
                    </a:moveTo>
                    <a:cubicBezTo>
                      <a:pt x="3" y="195"/>
                      <a:pt x="0" y="195"/>
                      <a:pt x="0" y="195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4" y="189"/>
                      <a:pt x="6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7" y="195"/>
                      <a:pt x="7" y="195"/>
                      <a:pt x="7" y="195"/>
                    </a:cubicBezTo>
                    <a:cubicBezTo>
                      <a:pt x="6" y="195"/>
                      <a:pt x="6" y="195"/>
                      <a:pt x="6" y="195"/>
                    </a:cubicBezTo>
                    <a:close/>
                    <a:moveTo>
                      <a:pt x="111" y="188"/>
                    </a:moveTo>
                    <a:cubicBezTo>
                      <a:pt x="109" y="187"/>
                      <a:pt x="107" y="185"/>
                      <a:pt x="107" y="182"/>
                    </a:cubicBezTo>
                    <a:cubicBezTo>
                      <a:pt x="112" y="181"/>
                      <a:pt x="112" y="181"/>
                      <a:pt x="112" y="181"/>
                    </a:cubicBezTo>
                    <a:cubicBezTo>
                      <a:pt x="113" y="182"/>
                      <a:pt x="113" y="183"/>
                      <a:pt x="114" y="184"/>
                    </a:cubicBezTo>
                    <a:lnTo>
                      <a:pt x="111" y="188"/>
                    </a:lnTo>
                    <a:close/>
                    <a:moveTo>
                      <a:pt x="112" y="171"/>
                    </a:move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8" y="166"/>
                      <a:pt x="108" y="165"/>
                      <a:pt x="109" y="165"/>
                    </a:cubicBezTo>
                    <a:cubicBezTo>
                      <a:pt x="109" y="164"/>
                      <a:pt x="109" y="164"/>
                      <a:pt x="109" y="163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7"/>
                      <a:pt x="114" y="167"/>
                    </a:cubicBezTo>
                    <a:cubicBezTo>
                      <a:pt x="114" y="168"/>
                      <a:pt x="113" y="169"/>
                      <a:pt x="112" y="171"/>
                    </a:cubicBezTo>
                    <a:close/>
                    <a:moveTo>
                      <a:pt x="121" y="156"/>
                    </a:move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7" y="151"/>
                      <a:pt x="118" y="149"/>
                      <a:pt x="120" y="148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4"/>
                      <a:pt x="122" y="155"/>
                    </a:cubicBezTo>
                    <a:lnTo>
                      <a:pt x="121" y="156"/>
                    </a:lnTo>
                    <a:close/>
                    <a:moveTo>
                      <a:pt x="134" y="147"/>
                    </a:move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2"/>
                      <a:pt x="131" y="141"/>
                      <a:pt x="132" y="13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7" y="143"/>
                      <a:pt x="136" y="145"/>
                      <a:pt x="134" y="147"/>
                    </a:cubicBezTo>
                    <a:close/>
                    <a:moveTo>
                      <a:pt x="142" y="131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8" y="125"/>
                      <a:pt x="139" y="124"/>
                      <a:pt x="139" y="123"/>
                    </a:cubicBezTo>
                    <a:cubicBezTo>
                      <a:pt x="145" y="125"/>
                      <a:pt x="145" y="125"/>
                      <a:pt x="145" y="125"/>
                    </a:cubicBezTo>
                    <a:cubicBezTo>
                      <a:pt x="144" y="127"/>
                      <a:pt x="143" y="128"/>
                      <a:pt x="143" y="129"/>
                    </a:cubicBezTo>
                    <a:lnTo>
                      <a:pt x="142" y="131"/>
                    </a:lnTo>
                    <a:close/>
                    <a:moveTo>
                      <a:pt x="148" y="113"/>
                    </a:move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3" y="111"/>
                      <a:pt x="143" y="108"/>
                      <a:pt x="144" y="106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49" y="110"/>
                      <a:pt x="148" y="112"/>
                      <a:pt x="148" y="113"/>
                    </a:cubicBezTo>
                    <a:close/>
                    <a:moveTo>
                      <a:pt x="154" y="98"/>
                    </a:moveTo>
                    <a:cubicBezTo>
                      <a:pt x="150" y="95"/>
                      <a:pt x="150" y="95"/>
                      <a:pt x="150" y="95"/>
                    </a:cubicBezTo>
                    <a:cubicBezTo>
                      <a:pt x="151" y="93"/>
                      <a:pt x="153" y="91"/>
                      <a:pt x="155" y="90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6" y="96"/>
                      <a:pt x="155" y="97"/>
                      <a:pt x="154" y="98"/>
                    </a:cubicBezTo>
                    <a:close/>
                    <a:moveTo>
                      <a:pt x="169" y="97"/>
                    </a:move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8" y="90"/>
                    </a:cubicBezTo>
                    <a:cubicBezTo>
                      <a:pt x="168" y="90"/>
                      <a:pt x="168" y="89"/>
                      <a:pt x="168" y="89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4" y="91"/>
                      <a:pt x="173" y="91"/>
                      <a:pt x="173" y="92"/>
                    </a:cubicBezTo>
                    <a:cubicBezTo>
                      <a:pt x="172" y="94"/>
                      <a:pt x="171" y="96"/>
                      <a:pt x="169" y="97"/>
                    </a:cubicBezTo>
                    <a:close/>
                    <a:moveTo>
                      <a:pt x="173" y="80"/>
                    </a:move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5"/>
                      <a:pt x="172" y="73"/>
                      <a:pt x="175" y="73"/>
                    </a:cubicBezTo>
                    <a:cubicBezTo>
                      <a:pt x="175" y="73"/>
                      <a:pt x="176" y="73"/>
                      <a:pt x="177" y="73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4" y="79"/>
                      <a:pt x="173" y="80"/>
                    </a:cubicBezTo>
                    <a:close/>
                    <a:moveTo>
                      <a:pt x="188" y="80"/>
                    </a:move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6"/>
                      <a:pt x="184" y="75"/>
                      <a:pt x="184" y="75"/>
                    </a:cubicBezTo>
                    <a:cubicBezTo>
                      <a:pt x="185" y="74"/>
                      <a:pt x="186" y="73"/>
                      <a:pt x="186" y="71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6"/>
                      <a:pt x="189" y="78"/>
                      <a:pt x="189" y="78"/>
                    </a:cubicBezTo>
                    <a:cubicBezTo>
                      <a:pt x="188" y="79"/>
                      <a:pt x="188" y="79"/>
                      <a:pt x="188" y="80"/>
                    </a:cubicBezTo>
                    <a:close/>
                    <a:moveTo>
                      <a:pt x="198" y="65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0"/>
                      <a:pt x="195" y="58"/>
                      <a:pt x="196" y="57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0" y="62"/>
                      <a:pt x="199" y="63"/>
                      <a:pt x="198" y="65"/>
                    </a:cubicBezTo>
                    <a:close/>
                    <a:moveTo>
                      <a:pt x="207" y="52"/>
                    </a:moveTo>
                    <a:cubicBezTo>
                      <a:pt x="204" y="47"/>
                      <a:pt x="204" y="47"/>
                      <a:pt x="204" y="47"/>
                    </a:cubicBezTo>
                    <a:cubicBezTo>
                      <a:pt x="206" y="45"/>
                      <a:pt x="209" y="45"/>
                      <a:pt x="211" y="45"/>
                    </a:cubicBezTo>
                    <a:cubicBezTo>
                      <a:pt x="211" y="51"/>
                      <a:pt x="211" y="51"/>
                      <a:pt x="211" y="51"/>
                    </a:cubicBezTo>
                    <a:cubicBezTo>
                      <a:pt x="209" y="51"/>
                      <a:pt x="208" y="51"/>
                      <a:pt x="207" y="52"/>
                    </a:cubicBezTo>
                    <a:close/>
                    <a:moveTo>
                      <a:pt x="223" y="51"/>
                    </a:moveTo>
                    <a:cubicBezTo>
                      <a:pt x="222" y="45"/>
                      <a:pt x="222" y="45"/>
                      <a:pt x="222" y="45"/>
                    </a:cubicBezTo>
                    <a:cubicBezTo>
                      <a:pt x="223" y="45"/>
                      <a:pt x="223" y="45"/>
                      <a:pt x="224" y="45"/>
                    </a:cubicBezTo>
                    <a:cubicBezTo>
                      <a:pt x="225" y="44"/>
                      <a:pt x="226" y="44"/>
                      <a:pt x="227" y="43"/>
                    </a:cubicBezTo>
                    <a:cubicBezTo>
                      <a:pt x="230" y="49"/>
                      <a:pt x="230" y="49"/>
                      <a:pt x="230" y="49"/>
                    </a:cubicBezTo>
                    <a:cubicBezTo>
                      <a:pt x="228" y="49"/>
                      <a:pt x="227" y="50"/>
                      <a:pt x="225" y="50"/>
                    </a:cubicBezTo>
                    <a:cubicBezTo>
                      <a:pt x="225" y="50"/>
                      <a:pt x="224" y="51"/>
                      <a:pt x="223" y="51"/>
                    </a:cubicBezTo>
                    <a:close/>
                    <a:moveTo>
                      <a:pt x="244" y="46"/>
                    </a:moveTo>
                    <a:cubicBezTo>
                      <a:pt x="243" y="46"/>
                      <a:pt x="242" y="46"/>
                      <a:pt x="241" y="46"/>
                    </a:cubicBezTo>
                    <a:cubicBezTo>
                      <a:pt x="241" y="46"/>
                      <a:pt x="240" y="46"/>
                      <a:pt x="239" y="46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1" y="40"/>
                      <a:pt x="242" y="40"/>
                    </a:cubicBezTo>
                    <a:cubicBezTo>
                      <a:pt x="243" y="40"/>
                      <a:pt x="244" y="40"/>
                      <a:pt x="245" y="40"/>
                    </a:cubicBezTo>
                    <a:cubicBezTo>
                      <a:pt x="246" y="46"/>
                      <a:pt x="246" y="46"/>
                      <a:pt x="246" y="46"/>
                    </a:cubicBezTo>
                    <a:cubicBezTo>
                      <a:pt x="245" y="46"/>
                      <a:pt x="245" y="46"/>
                      <a:pt x="244" y="46"/>
                    </a:cubicBezTo>
                    <a:close/>
                    <a:moveTo>
                      <a:pt x="255" y="36"/>
                    </a:moveTo>
                    <a:cubicBezTo>
                      <a:pt x="250" y="34"/>
                      <a:pt x="250" y="34"/>
                      <a:pt x="250" y="34"/>
                    </a:cubicBezTo>
                    <a:cubicBezTo>
                      <a:pt x="250" y="32"/>
                      <a:pt x="250" y="32"/>
                      <a:pt x="250" y="32"/>
                    </a:cubicBezTo>
                    <a:cubicBezTo>
                      <a:pt x="251" y="31"/>
                      <a:pt x="251" y="29"/>
                      <a:pt x="252" y="28"/>
                    </a:cubicBezTo>
                    <a:cubicBezTo>
                      <a:pt x="257" y="30"/>
                      <a:pt x="257" y="30"/>
                      <a:pt x="257" y="30"/>
                    </a:cubicBezTo>
                    <a:cubicBezTo>
                      <a:pt x="257" y="32"/>
                      <a:pt x="256" y="33"/>
                      <a:pt x="256" y="34"/>
                    </a:cubicBezTo>
                    <a:lnTo>
                      <a:pt x="255" y="36"/>
                    </a:lnTo>
                    <a:close/>
                    <a:moveTo>
                      <a:pt x="264" y="23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62" y="17"/>
                      <a:pt x="263" y="16"/>
                      <a:pt x="264" y="15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7" y="20"/>
                      <a:pt x="265" y="22"/>
                      <a:pt x="264" y="23"/>
                    </a:cubicBezTo>
                    <a:close/>
                    <a:moveTo>
                      <a:pt x="275" y="8"/>
                    </a:moveTo>
                    <a:cubicBezTo>
                      <a:pt x="270" y="6"/>
                      <a:pt x="270" y="6"/>
                      <a:pt x="270" y="6"/>
                    </a:cubicBezTo>
                    <a:cubicBezTo>
                      <a:pt x="271" y="4"/>
                      <a:pt x="271" y="2"/>
                      <a:pt x="272" y="0"/>
                    </a:cubicBezTo>
                    <a:cubicBezTo>
                      <a:pt x="278" y="2"/>
                      <a:pt x="278" y="2"/>
                      <a:pt x="278" y="2"/>
                    </a:cubicBezTo>
                    <a:cubicBezTo>
                      <a:pt x="277" y="4"/>
                      <a:pt x="276" y="6"/>
                      <a:pt x="27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îŝ1íďe">
                <a:extLst>
                  <a:ext uri="{FF2B5EF4-FFF2-40B4-BE49-F238E27FC236}">
                    <a16:creationId xmlns:a16="http://schemas.microsoft.com/office/drawing/2014/main" xmlns="" id="{E1D7DBD9-B5A0-4656-B823-DF9B9E3CA2D1}"/>
                  </a:ext>
                </a:extLst>
              </p:cNvPr>
              <p:cNvSpPr/>
              <p:nvPr/>
            </p:nvSpPr>
            <p:spPr bwMode="auto">
              <a:xfrm>
                <a:off x="7596188" y="3400425"/>
                <a:ext cx="155575" cy="98425"/>
              </a:xfrm>
              <a:custGeom>
                <a:avLst/>
                <a:gdLst>
                  <a:gd name="T0" fmla="*/ 49 w 73"/>
                  <a:gd name="T1" fmla="*/ 46 h 46"/>
                  <a:gd name="T2" fmla="*/ 45 w 73"/>
                  <a:gd name="T3" fmla="*/ 42 h 46"/>
                  <a:gd name="T4" fmla="*/ 45 w 73"/>
                  <a:gd name="T5" fmla="*/ 41 h 46"/>
                  <a:gd name="T6" fmla="*/ 50 w 73"/>
                  <a:gd name="T7" fmla="*/ 45 h 46"/>
                  <a:gd name="T8" fmla="*/ 49 w 73"/>
                  <a:gd name="T9" fmla="*/ 46 h 46"/>
                  <a:gd name="T10" fmla="*/ 58 w 73"/>
                  <a:gd name="T11" fmla="*/ 37 h 46"/>
                  <a:gd name="T12" fmla="*/ 53 w 73"/>
                  <a:gd name="T13" fmla="*/ 33 h 46"/>
                  <a:gd name="T14" fmla="*/ 58 w 73"/>
                  <a:gd name="T15" fmla="*/ 29 h 46"/>
                  <a:gd name="T16" fmla="*/ 62 w 73"/>
                  <a:gd name="T17" fmla="*/ 33 h 46"/>
                  <a:gd name="T18" fmla="*/ 58 w 73"/>
                  <a:gd name="T19" fmla="*/ 37 h 46"/>
                  <a:gd name="T20" fmla="*/ 1 w 73"/>
                  <a:gd name="T21" fmla="*/ 29 h 46"/>
                  <a:gd name="T22" fmla="*/ 0 w 73"/>
                  <a:gd name="T23" fmla="*/ 24 h 46"/>
                  <a:gd name="T24" fmla="*/ 1 w 73"/>
                  <a:gd name="T25" fmla="*/ 20 h 46"/>
                  <a:gd name="T26" fmla="*/ 6 w 73"/>
                  <a:gd name="T27" fmla="*/ 23 h 46"/>
                  <a:gd name="T28" fmla="*/ 6 w 73"/>
                  <a:gd name="T29" fmla="*/ 24 h 46"/>
                  <a:gd name="T30" fmla="*/ 6 w 73"/>
                  <a:gd name="T31" fmla="*/ 26 h 46"/>
                  <a:gd name="T32" fmla="*/ 1 w 73"/>
                  <a:gd name="T33" fmla="*/ 29 h 46"/>
                  <a:gd name="T34" fmla="*/ 15 w 73"/>
                  <a:gd name="T35" fmla="*/ 25 h 46"/>
                  <a:gd name="T36" fmla="*/ 9 w 73"/>
                  <a:gd name="T37" fmla="*/ 24 h 46"/>
                  <a:gd name="T38" fmla="*/ 10 w 73"/>
                  <a:gd name="T39" fmla="*/ 21 h 46"/>
                  <a:gd name="T40" fmla="*/ 10 w 73"/>
                  <a:gd name="T41" fmla="*/ 19 h 46"/>
                  <a:gd name="T42" fmla="*/ 15 w 73"/>
                  <a:gd name="T43" fmla="*/ 18 h 46"/>
                  <a:gd name="T44" fmla="*/ 16 w 73"/>
                  <a:gd name="T45" fmla="*/ 21 h 46"/>
                  <a:gd name="T46" fmla="*/ 15 w 73"/>
                  <a:gd name="T47" fmla="*/ 25 h 46"/>
                  <a:gd name="T48" fmla="*/ 22 w 73"/>
                  <a:gd name="T49" fmla="*/ 24 h 46"/>
                  <a:gd name="T50" fmla="*/ 16 w 73"/>
                  <a:gd name="T51" fmla="*/ 21 h 46"/>
                  <a:gd name="T52" fmla="*/ 21 w 73"/>
                  <a:gd name="T53" fmla="*/ 18 h 46"/>
                  <a:gd name="T54" fmla="*/ 22 w 73"/>
                  <a:gd name="T55" fmla="*/ 18 h 46"/>
                  <a:gd name="T56" fmla="*/ 23 w 73"/>
                  <a:gd name="T57" fmla="*/ 18 h 46"/>
                  <a:gd name="T58" fmla="*/ 25 w 73"/>
                  <a:gd name="T59" fmla="*/ 23 h 46"/>
                  <a:gd name="T60" fmla="*/ 22 w 73"/>
                  <a:gd name="T61" fmla="*/ 24 h 46"/>
                  <a:gd name="T62" fmla="*/ 70 w 73"/>
                  <a:gd name="T63" fmla="*/ 24 h 46"/>
                  <a:gd name="T64" fmla="*/ 65 w 73"/>
                  <a:gd name="T65" fmla="*/ 20 h 46"/>
                  <a:gd name="T66" fmla="*/ 68 w 73"/>
                  <a:gd name="T67" fmla="*/ 16 h 46"/>
                  <a:gd name="T68" fmla="*/ 68 w 73"/>
                  <a:gd name="T69" fmla="*/ 16 h 46"/>
                  <a:gd name="T70" fmla="*/ 73 w 73"/>
                  <a:gd name="T71" fmla="*/ 19 h 46"/>
                  <a:gd name="T72" fmla="*/ 73 w 73"/>
                  <a:gd name="T73" fmla="*/ 19 h 46"/>
                  <a:gd name="T74" fmla="*/ 70 w 73"/>
                  <a:gd name="T75" fmla="*/ 24 h 46"/>
                  <a:gd name="T76" fmla="*/ 35 w 73"/>
                  <a:gd name="T77" fmla="*/ 17 h 46"/>
                  <a:gd name="T78" fmla="*/ 33 w 73"/>
                  <a:gd name="T79" fmla="*/ 12 h 46"/>
                  <a:gd name="T80" fmla="*/ 37 w 73"/>
                  <a:gd name="T81" fmla="*/ 11 h 46"/>
                  <a:gd name="T82" fmla="*/ 39 w 73"/>
                  <a:gd name="T83" fmla="*/ 10 h 46"/>
                  <a:gd name="T84" fmla="*/ 41 w 73"/>
                  <a:gd name="T85" fmla="*/ 15 h 46"/>
                  <a:gd name="T86" fmla="*/ 39 w 73"/>
                  <a:gd name="T87" fmla="*/ 16 h 46"/>
                  <a:gd name="T88" fmla="*/ 35 w 73"/>
                  <a:gd name="T89" fmla="*/ 17 h 46"/>
                  <a:gd name="T90" fmla="*/ 12 w 73"/>
                  <a:gd name="T91" fmla="*/ 12 h 46"/>
                  <a:gd name="T92" fmla="*/ 7 w 73"/>
                  <a:gd name="T93" fmla="*/ 11 h 46"/>
                  <a:gd name="T94" fmla="*/ 7 w 73"/>
                  <a:gd name="T95" fmla="*/ 9 h 46"/>
                  <a:gd name="T96" fmla="*/ 7 w 73"/>
                  <a:gd name="T97" fmla="*/ 7 h 46"/>
                  <a:gd name="T98" fmla="*/ 12 w 73"/>
                  <a:gd name="T99" fmla="*/ 5 h 46"/>
                  <a:gd name="T100" fmla="*/ 13 w 73"/>
                  <a:gd name="T101" fmla="*/ 9 h 46"/>
                  <a:gd name="T102" fmla="*/ 12 w 73"/>
                  <a:gd name="T103" fmla="*/ 12 h 46"/>
                  <a:gd name="T104" fmla="*/ 51 w 73"/>
                  <a:gd name="T105" fmla="*/ 9 h 46"/>
                  <a:gd name="T106" fmla="*/ 48 w 73"/>
                  <a:gd name="T107" fmla="*/ 4 h 46"/>
                  <a:gd name="T108" fmla="*/ 54 w 73"/>
                  <a:gd name="T109" fmla="*/ 1 h 46"/>
                  <a:gd name="T110" fmla="*/ 56 w 73"/>
                  <a:gd name="T111" fmla="*/ 7 h 46"/>
                  <a:gd name="T112" fmla="*/ 51 w 73"/>
                  <a:gd name="T113" fmla="*/ 9 h 46"/>
                  <a:gd name="T114" fmla="*/ 68 w 73"/>
                  <a:gd name="T115" fmla="*/ 8 h 46"/>
                  <a:gd name="T116" fmla="*/ 64 w 73"/>
                  <a:gd name="T117" fmla="*/ 5 h 46"/>
                  <a:gd name="T118" fmla="*/ 67 w 73"/>
                  <a:gd name="T119" fmla="*/ 0 h 46"/>
                  <a:gd name="T120" fmla="*/ 73 w 73"/>
                  <a:gd name="T121" fmla="*/ 4 h 46"/>
                  <a:gd name="T122" fmla="*/ 68 w 73"/>
                  <a:gd name="T1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46">
                    <a:moveTo>
                      <a:pt x="49" y="46"/>
                    </a:move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45"/>
                      <a:pt x="50" y="45"/>
                      <a:pt x="50" y="45"/>
                    </a:cubicBezTo>
                    <a:lnTo>
                      <a:pt x="49" y="46"/>
                    </a:lnTo>
                    <a:close/>
                    <a:moveTo>
                      <a:pt x="58" y="37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32"/>
                      <a:pt x="56" y="30"/>
                      <a:pt x="58" y="29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0" y="35"/>
                      <a:pt x="59" y="36"/>
                      <a:pt x="58" y="37"/>
                    </a:cubicBezTo>
                    <a:close/>
                    <a:moveTo>
                      <a:pt x="1" y="29"/>
                    </a:moveTo>
                    <a:cubicBezTo>
                      <a:pt x="0" y="28"/>
                      <a:pt x="0" y="26"/>
                      <a:pt x="0" y="24"/>
                    </a:cubicBezTo>
                    <a:cubicBezTo>
                      <a:pt x="0" y="23"/>
                      <a:pt x="0" y="22"/>
                      <a:pt x="1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lnTo>
                      <a:pt x="1" y="29"/>
                    </a:lnTo>
                    <a:close/>
                    <a:moveTo>
                      <a:pt x="15" y="25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0"/>
                      <a:pt x="10" y="20"/>
                      <a:pt x="10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16" y="22"/>
                      <a:pt x="15" y="24"/>
                      <a:pt x="15" y="25"/>
                    </a:cubicBezTo>
                    <a:close/>
                    <a:moveTo>
                      <a:pt x="22" y="24"/>
                    </a:moveTo>
                    <a:cubicBezTo>
                      <a:pt x="19" y="24"/>
                      <a:pt x="17" y="23"/>
                      <a:pt x="16" y="2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lose/>
                    <a:moveTo>
                      <a:pt x="70" y="24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21"/>
                      <a:pt x="71" y="22"/>
                      <a:pt x="70" y="24"/>
                    </a:cubicBezTo>
                    <a:close/>
                    <a:moveTo>
                      <a:pt x="35" y="17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6" y="11"/>
                      <a:pt x="37" y="11"/>
                    </a:cubicBezTo>
                    <a:cubicBezTo>
                      <a:pt x="37" y="10"/>
                      <a:pt x="38" y="10"/>
                      <a:pt x="39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  <a:moveTo>
                      <a:pt x="12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ubicBezTo>
                      <a:pt x="13" y="10"/>
                      <a:pt x="13" y="11"/>
                      <a:pt x="12" y="12"/>
                    </a:cubicBezTo>
                    <a:close/>
                    <a:moveTo>
                      <a:pt x="51" y="9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0" y="3"/>
                      <a:pt x="52" y="2"/>
                      <a:pt x="54" y="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7"/>
                      <a:pt x="52" y="8"/>
                      <a:pt x="51" y="9"/>
                    </a:cubicBezTo>
                    <a:close/>
                    <a:moveTo>
                      <a:pt x="68" y="8"/>
                    </a:moveTo>
                    <a:cubicBezTo>
                      <a:pt x="67" y="7"/>
                      <a:pt x="66" y="6"/>
                      <a:pt x="64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2"/>
                      <a:pt x="71" y="3"/>
                      <a:pt x="73" y="4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íSlïde">
                <a:extLst>
                  <a:ext uri="{FF2B5EF4-FFF2-40B4-BE49-F238E27FC236}">
                    <a16:creationId xmlns:a16="http://schemas.microsoft.com/office/drawing/2014/main" xmlns="" id="{3B2631C8-86A6-46CE-BF55-E66BEA46867C}"/>
                  </a:ext>
                </a:extLst>
              </p:cNvPr>
              <p:cNvSpPr/>
              <p:nvPr/>
            </p:nvSpPr>
            <p:spPr bwMode="auto">
              <a:xfrm>
                <a:off x="7019925" y="2151063"/>
                <a:ext cx="1087438" cy="631825"/>
              </a:xfrm>
              <a:custGeom>
                <a:avLst/>
                <a:gdLst>
                  <a:gd name="T0" fmla="*/ 19 w 507"/>
                  <a:gd name="T1" fmla="*/ 294 h 295"/>
                  <a:gd name="T2" fmla="*/ 25 w 507"/>
                  <a:gd name="T3" fmla="*/ 290 h 295"/>
                  <a:gd name="T4" fmla="*/ 30 w 507"/>
                  <a:gd name="T5" fmla="*/ 279 h 295"/>
                  <a:gd name="T6" fmla="*/ 44 w 507"/>
                  <a:gd name="T7" fmla="*/ 246 h 295"/>
                  <a:gd name="T8" fmla="*/ 44 w 507"/>
                  <a:gd name="T9" fmla="*/ 246 h 295"/>
                  <a:gd name="T10" fmla="*/ 83 w 507"/>
                  <a:gd name="T11" fmla="*/ 239 h 295"/>
                  <a:gd name="T12" fmla="*/ 61 w 507"/>
                  <a:gd name="T13" fmla="*/ 233 h 295"/>
                  <a:gd name="T14" fmla="*/ 52 w 507"/>
                  <a:gd name="T15" fmla="*/ 223 h 295"/>
                  <a:gd name="T16" fmla="*/ 94 w 507"/>
                  <a:gd name="T17" fmla="*/ 223 h 295"/>
                  <a:gd name="T18" fmla="*/ 126 w 507"/>
                  <a:gd name="T19" fmla="*/ 224 h 295"/>
                  <a:gd name="T20" fmla="*/ 108 w 507"/>
                  <a:gd name="T21" fmla="*/ 221 h 295"/>
                  <a:gd name="T22" fmla="*/ 139 w 507"/>
                  <a:gd name="T23" fmla="*/ 219 h 295"/>
                  <a:gd name="T24" fmla="*/ 158 w 507"/>
                  <a:gd name="T25" fmla="*/ 208 h 295"/>
                  <a:gd name="T26" fmla="*/ 161 w 507"/>
                  <a:gd name="T27" fmla="*/ 191 h 295"/>
                  <a:gd name="T28" fmla="*/ 159 w 507"/>
                  <a:gd name="T29" fmla="*/ 174 h 295"/>
                  <a:gd name="T30" fmla="*/ 158 w 507"/>
                  <a:gd name="T31" fmla="*/ 156 h 295"/>
                  <a:gd name="T32" fmla="*/ 154 w 507"/>
                  <a:gd name="T33" fmla="*/ 147 h 295"/>
                  <a:gd name="T34" fmla="*/ 155 w 507"/>
                  <a:gd name="T35" fmla="*/ 137 h 295"/>
                  <a:gd name="T36" fmla="*/ 156 w 507"/>
                  <a:gd name="T37" fmla="*/ 116 h 295"/>
                  <a:gd name="T38" fmla="*/ 173 w 507"/>
                  <a:gd name="T39" fmla="*/ 113 h 295"/>
                  <a:gd name="T40" fmla="*/ 470 w 507"/>
                  <a:gd name="T41" fmla="*/ 115 h 295"/>
                  <a:gd name="T42" fmla="*/ 487 w 507"/>
                  <a:gd name="T43" fmla="*/ 114 h 295"/>
                  <a:gd name="T44" fmla="*/ 502 w 507"/>
                  <a:gd name="T45" fmla="*/ 105 h 295"/>
                  <a:gd name="T46" fmla="*/ 437 w 507"/>
                  <a:gd name="T47" fmla="*/ 100 h 295"/>
                  <a:gd name="T48" fmla="*/ 211 w 507"/>
                  <a:gd name="T49" fmla="*/ 97 h 295"/>
                  <a:gd name="T50" fmla="*/ 216 w 507"/>
                  <a:gd name="T51" fmla="*/ 105 h 295"/>
                  <a:gd name="T52" fmla="*/ 228 w 507"/>
                  <a:gd name="T53" fmla="*/ 98 h 295"/>
                  <a:gd name="T54" fmla="*/ 174 w 507"/>
                  <a:gd name="T55" fmla="*/ 93 h 295"/>
                  <a:gd name="T56" fmla="*/ 240 w 507"/>
                  <a:gd name="T57" fmla="*/ 92 h 295"/>
                  <a:gd name="T58" fmla="*/ 435 w 507"/>
                  <a:gd name="T59" fmla="*/ 89 h 295"/>
                  <a:gd name="T60" fmla="*/ 252 w 507"/>
                  <a:gd name="T61" fmla="*/ 81 h 295"/>
                  <a:gd name="T62" fmla="*/ 212 w 507"/>
                  <a:gd name="T63" fmla="*/ 79 h 295"/>
                  <a:gd name="T64" fmla="*/ 171 w 507"/>
                  <a:gd name="T65" fmla="*/ 75 h 295"/>
                  <a:gd name="T66" fmla="*/ 293 w 507"/>
                  <a:gd name="T67" fmla="*/ 71 h 295"/>
                  <a:gd name="T68" fmla="*/ 283 w 507"/>
                  <a:gd name="T69" fmla="*/ 71 h 295"/>
                  <a:gd name="T70" fmla="*/ 423 w 507"/>
                  <a:gd name="T71" fmla="*/ 68 h 295"/>
                  <a:gd name="T72" fmla="*/ 435 w 507"/>
                  <a:gd name="T73" fmla="*/ 73 h 295"/>
                  <a:gd name="T74" fmla="*/ 435 w 507"/>
                  <a:gd name="T75" fmla="*/ 75 h 295"/>
                  <a:gd name="T76" fmla="*/ 185 w 507"/>
                  <a:gd name="T77" fmla="*/ 74 h 295"/>
                  <a:gd name="T78" fmla="*/ 185 w 507"/>
                  <a:gd name="T79" fmla="*/ 74 h 295"/>
                  <a:gd name="T80" fmla="*/ 213 w 507"/>
                  <a:gd name="T81" fmla="*/ 62 h 295"/>
                  <a:gd name="T82" fmla="*/ 312 w 507"/>
                  <a:gd name="T83" fmla="*/ 63 h 295"/>
                  <a:gd name="T84" fmla="*/ 314 w 507"/>
                  <a:gd name="T85" fmla="*/ 68 h 295"/>
                  <a:gd name="T86" fmla="*/ 333 w 507"/>
                  <a:gd name="T87" fmla="*/ 63 h 295"/>
                  <a:gd name="T88" fmla="*/ 305 w 507"/>
                  <a:gd name="T89" fmla="*/ 64 h 295"/>
                  <a:gd name="T90" fmla="*/ 192 w 507"/>
                  <a:gd name="T91" fmla="*/ 58 h 295"/>
                  <a:gd name="T92" fmla="*/ 438 w 507"/>
                  <a:gd name="T93" fmla="*/ 51 h 295"/>
                  <a:gd name="T94" fmla="*/ 210 w 507"/>
                  <a:gd name="T95" fmla="*/ 49 h 295"/>
                  <a:gd name="T96" fmla="*/ 336 w 507"/>
                  <a:gd name="T97" fmla="*/ 50 h 295"/>
                  <a:gd name="T98" fmla="*/ 419 w 507"/>
                  <a:gd name="T99" fmla="*/ 45 h 295"/>
                  <a:gd name="T100" fmla="*/ 337 w 507"/>
                  <a:gd name="T101" fmla="*/ 36 h 295"/>
                  <a:gd name="T102" fmla="*/ 341 w 507"/>
                  <a:gd name="T103" fmla="*/ 41 h 295"/>
                  <a:gd name="T104" fmla="*/ 415 w 507"/>
                  <a:gd name="T105" fmla="*/ 32 h 295"/>
                  <a:gd name="T106" fmla="*/ 337 w 507"/>
                  <a:gd name="T107" fmla="*/ 23 h 295"/>
                  <a:gd name="T108" fmla="*/ 410 w 507"/>
                  <a:gd name="T109" fmla="*/ 20 h 295"/>
                  <a:gd name="T110" fmla="*/ 355 w 507"/>
                  <a:gd name="T111" fmla="*/ 18 h 295"/>
                  <a:gd name="T112" fmla="*/ 371 w 507"/>
                  <a:gd name="T113" fmla="*/ 10 h 295"/>
                  <a:gd name="T114" fmla="*/ 399 w 507"/>
                  <a:gd name="T115" fmla="*/ 5 h 295"/>
                  <a:gd name="T116" fmla="*/ 385 w 507"/>
                  <a:gd name="T117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295">
                    <a:moveTo>
                      <a:pt x="6" y="295"/>
                    </a:moveTo>
                    <a:cubicBezTo>
                      <a:pt x="4" y="294"/>
                      <a:pt x="2" y="294"/>
                      <a:pt x="0" y="293"/>
                    </a:cubicBez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88"/>
                      <a:pt x="5" y="288"/>
                      <a:pt x="7" y="289"/>
                    </a:cubicBezTo>
                    <a:lnTo>
                      <a:pt x="6" y="295"/>
                    </a:lnTo>
                    <a:close/>
                    <a:moveTo>
                      <a:pt x="19" y="294"/>
                    </a:moveTo>
                    <a:cubicBezTo>
                      <a:pt x="17" y="289"/>
                      <a:pt x="17" y="289"/>
                      <a:pt x="17" y="289"/>
                    </a:cubicBezTo>
                    <a:cubicBezTo>
                      <a:pt x="19" y="288"/>
                      <a:pt x="20" y="288"/>
                      <a:pt x="20" y="287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4" y="292"/>
                      <a:pt x="22" y="294"/>
                      <a:pt x="19" y="294"/>
                    </a:cubicBezTo>
                    <a:close/>
                    <a:moveTo>
                      <a:pt x="30" y="279"/>
                    </a:moveTo>
                    <a:cubicBezTo>
                      <a:pt x="25" y="276"/>
                      <a:pt x="25" y="276"/>
                      <a:pt x="25" y="276"/>
                    </a:cubicBezTo>
                    <a:cubicBezTo>
                      <a:pt x="26" y="275"/>
                      <a:pt x="27" y="273"/>
                      <a:pt x="27" y="271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32" y="275"/>
                      <a:pt x="31" y="277"/>
                      <a:pt x="30" y="279"/>
                    </a:cubicBezTo>
                    <a:close/>
                    <a:moveTo>
                      <a:pt x="38" y="263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3" y="259"/>
                      <a:pt x="34" y="257"/>
                      <a:pt x="34" y="255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39" y="259"/>
                      <a:pt x="38" y="261"/>
                      <a:pt x="38" y="263"/>
                    </a:cubicBezTo>
                    <a:close/>
                    <a:moveTo>
                      <a:pt x="44" y="246"/>
                    </a:move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3"/>
                      <a:pt x="40" y="241"/>
                      <a:pt x="40" y="240"/>
                    </a:cubicBezTo>
                    <a:cubicBezTo>
                      <a:pt x="40" y="239"/>
                      <a:pt x="40" y="239"/>
                      <a:pt x="40" y="239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5" y="243"/>
                      <a:pt x="45" y="244"/>
                      <a:pt x="44" y="246"/>
                    </a:cubicBezTo>
                    <a:close/>
                    <a:moveTo>
                      <a:pt x="78" y="241"/>
                    </a:moveTo>
                    <a:cubicBezTo>
                      <a:pt x="78" y="239"/>
                      <a:pt x="78" y="239"/>
                      <a:pt x="78" y="239"/>
                    </a:cubicBezTo>
                    <a:cubicBezTo>
                      <a:pt x="78" y="236"/>
                      <a:pt x="78" y="236"/>
                      <a:pt x="78" y="236"/>
                    </a:cubicBezTo>
                    <a:cubicBezTo>
                      <a:pt x="79" y="235"/>
                      <a:pt x="79" y="234"/>
                      <a:pt x="80" y="234"/>
                    </a:cubicBezTo>
                    <a:cubicBezTo>
                      <a:pt x="85" y="236"/>
                      <a:pt x="85" y="236"/>
                      <a:pt x="85" y="236"/>
                    </a:cubicBezTo>
                    <a:cubicBezTo>
                      <a:pt x="84" y="237"/>
                      <a:pt x="84" y="238"/>
                      <a:pt x="83" y="239"/>
                    </a:cubicBezTo>
                    <a:cubicBezTo>
                      <a:pt x="82" y="240"/>
                      <a:pt x="80" y="241"/>
                      <a:pt x="78" y="241"/>
                    </a:cubicBezTo>
                    <a:close/>
                    <a:moveTo>
                      <a:pt x="78" y="239"/>
                    </a:moveTo>
                    <a:cubicBezTo>
                      <a:pt x="78" y="236"/>
                      <a:pt x="78" y="236"/>
                      <a:pt x="78" y="236"/>
                    </a:cubicBezTo>
                    <a:lnTo>
                      <a:pt x="78" y="239"/>
                    </a:lnTo>
                    <a:close/>
                    <a:moveTo>
                      <a:pt x="66" y="236"/>
                    </a:moveTo>
                    <a:cubicBezTo>
                      <a:pt x="64" y="235"/>
                      <a:pt x="62" y="234"/>
                      <a:pt x="61" y="233"/>
                    </a:cubicBezTo>
                    <a:cubicBezTo>
                      <a:pt x="64" y="228"/>
                      <a:pt x="64" y="228"/>
                      <a:pt x="64" y="228"/>
                    </a:cubicBezTo>
                    <a:cubicBezTo>
                      <a:pt x="66" y="229"/>
                      <a:pt x="67" y="230"/>
                      <a:pt x="69" y="231"/>
                    </a:cubicBezTo>
                    <a:lnTo>
                      <a:pt x="66" y="236"/>
                    </a:lnTo>
                    <a:close/>
                    <a:moveTo>
                      <a:pt x="50" y="231"/>
                    </a:moveTo>
                    <a:cubicBezTo>
                      <a:pt x="46" y="227"/>
                      <a:pt x="46" y="227"/>
                      <a:pt x="46" y="227"/>
                    </a:cubicBezTo>
                    <a:cubicBezTo>
                      <a:pt x="48" y="225"/>
                      <a:pt x="49" y="224"/>
                      <a:pt x="52" y="223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228"/>
                      <a:pt x="52" y="229"/>
                      <a:pt x="50" y="231"/>
                    </a:cubicBezTo>
                    <a:close/>
                    <a:moveTo>
                      <a:pt x="91" y="227"/>
                    </a:moveTo>
                    <a:cubicBezTo>
                      <a:pt x="86" y="223"/>
                      <a:pt x="86" y="223"/>
                      <a:pt x="86" y="223"/>
                    </a:cubicBezTo>
                    <a:cubicBezTo>
                      <a:pt x="87" y="221"/>
                      <a:pt x="89" y="220"/>
                      <a:pt x="90" y="219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3" y="224"/>
                      <a:pt x="92" y="225"/>
                      <a:pt x="91" y="227"/>
                    </a:cubicBezTo>
                    <a:close/>
                    <a:moveTo>
                      <a:pt x="123" y="224"/>
                    </a:moveTo>
                    <a:cubicBezTo>
                      <a:pt x="122" y="224"/>
                      <a:pt x="121" y="224"/>
                      <a:pt x="119" y="224"/>
                    </a:cubicBezTo>
                    <a:cubicBezTo>
                      <a:pt x="120" y="218"/>
                      <a:pt x="120" y="218"/>
                      <a:pt x="120" y="218"/>
                    </a:cubicBezTo>
                    <a:cubicBezTo>
                      <a:pt x="122" y="218"/>
                      <a:pt x="124" y="218"/>
                      <a:pt x="125" y="218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5" y="224"/>
                      <a:pt x="124" y="224"/>
                      <a:pt x="123" y="224"/>
                    </a:cubicBezTo>
                    <a:close/>
                    <a:moveTo>
                      <a:pt x="108" y="221"/>
                    </a:moveTo>
                    <a:cubicBezTo>
                      <a:pt x="106" y="220"/>
                      <a:pt x="104" y="220"/>
                      <a:pt x="102" y="220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5" y="214"/>
                      <a:pt x="107" y="214"/>
                      <a:pt x="109" y="215"/>
                    </a:cubicBezTo>
                    <a:lnTo>
                      <a:pt x="108" y="221"/>
                    </a:lnTo>
                    <a:close/>
                    <a:moveTo>
                      <a:pt x="138" y="219"/>
                    </a:moveTo>
                    <a:cubicBezTo>
                      <a:pt x="135" y="214"/>
                      <a:pt x="135" y="214"/>
                      <a:pt x="135" y="214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8" y="213"/>
                      <a:pt x="139" y="213"/>
                      <a:pt x="140" y="212"/>
                    </a:cubicBezTo>
                    <a:cubicBezTo>
                      <a:pt x="143" y="217"/>
                      <a:pt x="143" y="217"/>
                      <a:pt x="143" y="217"/>
                    </a:cubicBezTo>
                    <a:cubicBezTo>
                      <a:pt x="141" y="218"/>
                      <a:pt x="141" y="218"/>
                      <a:pt x="139" y="219"/>
                    </a:cubicBezTo>
                    <a:lnTo>
                      <a:pt x="138" y="219"/>
                    </a:lnTo>
                    <a:close/>
                    <a:moveTo>
                      <a:pt x="153" y="211"/>
                    </a:move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2" y="205"/>
                      <a:pt x="154" y="204"/>
                      <a:pt x="155" y="203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7" y="209"/>
                      <a:pt x="155" y="210"/>
                      <a:pt x="153" y="211"/>
                    </a:cubicBezTo>
                    <a:close/>
                    <a:moveTo>
                      <a:pt x="167" y="197"/>
                    </a:moveTo>
                    <a:cubicBezTo>
                      <a:pt x="161" y="197"/>
                      <a:pt x="161" y="197"/>
                      <a:pt x="161" y="197"/>
                    </a:cubicBezTo>
                    <a:cubicBezTo>
                      <a:pt x="161" y="196"/>
                      <a:pt x="161" y="196"/>
                      <a:pt x="161" y="196"/>
                    </a:cubicBezTo>
                    <a:cubicBezTo>
                      <a:pt x="161" y="195"/>
                      <a:pt x="161" y="194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cubicBezTo>
                      <a:pt x="166" y="191"/>
                      <a:pt x="166" y="191"/>
                      <a:pt x="166" y="191"/>
                    </a:cubicBezTo>
                    <a:cubicBezTo>
                      <a:pt x="167" y="192"/>
                      <a:pt x="167" y="192"/>
                      <a:pt x="167" y="192"/>
                    </a:cubicBezTo>
                    <a:cubicBezTo>
                      <a:pt x="167" y="193"/>
                      <a:pt x="167" y="194"/>
                      <a:pt x="167" y="196"/>
                    </a:cubicBezTo>
                    <a:cubicBezTo>
                      <a:pt x="167" y="196"/>
                      <a:pt x="167" y="197"/>
                      <a:pt x="167" y="197"/>
                    </a:cubicBezTo>
                    <a:close/>
                    <a:moveTo>
                      <a:pt x="160" y="180"/>
                    </a:moveTo>
                    <a:cubicBezTo>
                      <a:pt x="159" y="174"/>
                      <a:pt x="159" y="174"/>
                      <a:pt x="159" y="174"/>
                    </a:cubicBez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66" y="179"/>
                      <a:pt x="166" y="179"/>
                      <a:pt x="166" y="179"/>
                    </a:cubicBezTo>
                    <a:lnTo>
                      <a:pt x="160" y="180"/>
                    </a:lnTo>
                    <a:close/>
                    <a:moveTo>
                      <a:pt x="157" y="164"/>
                    </a:moveTo>
                    <a:cubicBezTo>
                      <a:pt x="156" y="163"/>
                      <a:pt x="155" y="161"/>
                      <a:pt x="154" y="16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59" y="157"/>
                      <a:pt x="161" y="159"/>
                      <a:pt x="162" y="161"/>
                    </a:cubicBezTo>
                    <a:lnTo>
                      <a:pt x="157" y="164"/>
                    </a:lnTo>
                    <a:close/>
                    <a:moveTo>
                      <a:pt x="152" y="150"/>
                    </a:move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6" y="146"/>
                      <a:pt x="149" y="144"/>
                      <a:pt x="150" y="142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2" y="148"/>
                      <a:pt x="152" y="149"/>
                      <a:pt x="152" y="150"/>
                    </a:cubicBezTo>
                    <a:close/>
                    <a:moveTo>
                      <a:pt x="155" y="137"/>
                    </a:moveTo>
                    <a:cubicBezTo>
                      <a:pt x="153" y="136"/>
                      <a:pt x="151" y="134"/>
                      <a:pt x="151" y="131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1"/>
                      <a:pt x="157" y="132"/>
                      <a:pt x="159" y="133"/>
                    </a:cubicBezTo>
                    <a:lnTo>
                      <a:pt x="155" y="137"/>
                    </a:lnTo>
                    <a:close/>
                    <a:moveTo>
                      <a:pt x="155" y="119"/>
                    </a:move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7"/>
                      <a:pt x="150" y="115"/>
                      <a:pt x="151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6" y="116"/>
                      <a:pt x="156" y="116"/>
                    </a:cubicBezTo>
                    <a:cubicBezTo>
                      <a:pt x="155" y="118"/>
                      <a:pt x="155" y="119"/>
                      <a:pt x="155" y="119"/>
                    </a:cubicBezTo>
                    <a:close/>
                    <a:moveTo>
                      <a:pt x="165" y="115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7" y="110"/>
                      <a:pt x="168" y="109"/>
                      <a:pt x="169" y="109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1" y="115"/>
                      <a:pt x="168" y="115"/>
                      <a:pt x="165" y="115"/>
                    </a:cubicBezTo>
                    <a:close/>
                    <a:moveTo>
                      <a:pt x="470" y="115"/>
                    </a:moveTo>
                    <a:cubicBezTo>
                      <a:pt x="469" y="109"/>
                      <a:pt x="469" y="109"/>
                      <a:pt x="469" y="109"/>
                    </a:cubicBezTo>
                    <a:cubicBezTo>
                      <a:pt x="471" y="109"/>
                      <a:pt x="473" y="109"/>
                      <a:pt x="475" y="109"/>
                    </a:cubicBezTo>
                    <a:cubicBezTo>
                      <a:pt x="475" y="114"/>
                      <a:pt x="475" y="114"/>
                      <a:pt x="475" y="114"/>
                    </a:cubicBezTo>
                    <a:cubicBezTo>
                      <a:pt x="473" y="115"/>
                      <a:pt x="471" y="115"/>
                      <a:pt x="470" y="115"/>
                    </a:cubicBezTo>
                    <a:close/>
                    <a:moveTo>
                      <a:pt x="457" y="115"/>
                    </a:moveTo>
                    <a:cubicBezTo>
                      <a:pt x="455" y="114"/>
                      <a:pt x="453" y="114"/>
                      <a:pt x="451" y="113"/>
                    </a:cubicBezTo>
                    <a:cubicBezTo>
                      <a:pt x="453" y="108"/>
                      <a:pt x="453" y="108"/>
                      <a:pt x="453" y="108"/>
                    </a:cubicBezTo>
                    <a:cubicBezTo>
                      <a:pt x="455" y="108"/>
                      <a:pt x="456" y="109"/>
                      <a:pt x="458" y="109"/>
                    </a:cubicBezTo>
                    <a:lnTo>
                      <a:pt x="457" y="115"/>
                    </a:lnTo>
                    <a:close/>
                    <a:moveTo>
                      <a:pt x="487" y="114"/>
                    </a:moveTo>
                    <a:cubicBezTo>
                      <a:pt x="487" y="108"/>
                      <a:pt x="487" y="108"/>
                      <a:pt x="487" y="108"/>
                    </a:cubicBezTo>
                    <a:cubicBezTo>
                      <a:pt x="489" y="108"/>
                      <a:pt x="491" y="107"/>
                      <a:pt x="492" y="107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1" y="113"/>
                      <a:pt x="489" y="113"/>
                      <a:pt x="487" y="114"/>
                    </a:cubicBezTo>
                    <a:close/>
                    <a:moveTo>
                      <a:pt x="506" y="110"/>
                    </a:move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4" y="108"/>
                      <a:pt x="504" y="108"/>
                      <a:pt x="504" y="108"/>
                    </a:cubicBez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7" y="109"/>
                      <a:pt x="507" y="109"/>
                      <a:pt x="507" y="109"/>
                    </a:cubicBezTo>
                    <a:cubicBezTo>
                      <a:pt x="506" y="110"/>
                      <a:pt x="506" y="110"/>
                      <a:pt x="506" y="110"/>
                    </a:cubicBezTo>
                    <a:close/>
                    <a:moveTo>
                      <a:pt x="441" y="105"/>
                    </a:moveTo>
                    <a:cubicBezTo>
                      <a:pt x="439" y="103"/>
                      <a:pt x="438" y="101"/>
                      <a:pt x="437" y="100"/>
                    </a:cubicBezTo>
                    <a:cubicBezTo>
                      <a:pt x="443" y="97"/>
                      <a:pt x="443" y="97"/>
                      <a:pt x="443" y="97"/>
                    </a:cubicBezTo>
                    <a:cubicBezTo>
                      <a:pt x="443" y="99"/>
                      <a:pt x="444" y="100"/>
                      <a:pt x="445" y="102"/>
                    </a:cubicBezTo>
                    <a:lnTo>
                      <a:pt x="441" y="105"/>
                    </a:lnTo>
                    <a:close/>
                    <a:moveTo>
                      <a:pt x="216" y="105"/>
                    </a:moveTo>
                    <a:cubicBezTo>
                      <a:pt x="213" y="105"/>
                      <a:pt x="211" y="103"/>
                      <a:pt x="211" y="99"/>
                    </a:cubicBezTo>
                    <a:cubicBezTo>
                      <a:pt x="211" y="98"/>
                      <a:pt x="211" y="97"/>
                      <a:pt x="211" y="97"/>
                    </a:cubicBez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8"/>
                      <a:pt x="217" y="98"/>
                      <a:pt x="217" y="99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99"/>
                      <a:pt x="216" y="99"/>
                      <a:pt x="215" y="99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1" y="104"/>
                      <a:pt x="230" y="104"/>
                      <a:pt x="228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98"/>
                      <a:pt x="227" y="98"/>
                      <a:pt x="227" y="98"/>
                    </a:cubicBezTo>
                    <a:cubicBezTo>
                      <a:pt x="228" y="98"/>
                      <a:pt x="228" y="98"/>
                      <a:pt x="228" y="98"/>
                    </a:cubicBezTo>
                    <a:cubicBezTo>
                      <a:pt x="230" y="98"/>
                      <a:pt x="232" y="98"/>
                      <a:pt x="233" y="98"/>
                    </a:cubicBezTo>
                    <a:cubicBezTo>
                      <a:pt x="234" y="98"/>
                      <a:pt x="234" y="98"/>
                      <a:pt x="234" y="98"/>
                    </a:cubicBezTo>
                    <a:lnTo>
                      <a:pt x="232" y="104"/>
                    </a:lnTo>
                    <a:close/>
                    <a:moveTo>
                      <a:pt x="169" y="100"/>
                    </a:moveTo>
                    <a:cubicBezTo>
                      <a:pt x="168" y="94"/>
                      <a:pt x="168" y="94"/>
                      <a:pt x="168" y="94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75" y="99"/>
                      <a:pt x="175" y="99"/>
                      <a:pt x="175" y="99"/>
                    </a:cubicBezTo>
                    <a:lnTo>
                      <a:pt x="169" y="100"/>
                    </a:lnTo>
                    <a:close/>
                    <a:moveTo>
                      <a:pt x="243" y="98"/>
                    </a:move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2"/>
                      <a:pt x="240" y="92"/>
                    </a:cubicBezTo>
                    <a:cubicBezTo>
                      <a:pt x="240" y="91"/>
                      <a:pt x="241" y="90"/>
                      <a:pt x="241" y="89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6" y="92"/>
                      <a:pt x="246" y="92"/>
                      <a:pt x="246" y="93"/>
                    </a:cubicBezTo>
                    <a:cubicBezTo>
                      <a:pt x="246" y="94"/>
                      <a:pt x="245" y="96"/>
                      <a:pt x="244" y="97"/>
                    </a:cubicBezTo>
                    <a:cubicBezTo>
                      <a:pt x="244" y="97"/>
                      <a:pt x="243" y="98"/>
                      <a:pt x="243" y="98"/>
                    </a:cubicBezTo>
                    <a:close/>
                    <a:moveTo>
                      <a:pt x="435" y="89"/>
                    </a:moveTo>
                    <a:cubicBezTo>
                      <a:pt x="434" y="88"/>
                      <a:pt x="432" y="87"/>
                      <a:pt x="431" y="86"/>
                    </a:cubicBezTo>
                    <a:cubicBezTo>
                      <a:pt x="434" y="81"/>
                      <a:pt x="434" y="81"/>
                      <a:pt x="434" y="81"/>
                    </a:cubicBezTo>
                    <a:cubicBezTo>
                      <a:pt x="436" y="82"/>
                      <a:pt x="438" y="84"/>
                      <a:pt x="439" y="86"/>
                    </a:cubicBezTo>
                    <a:lnTo>
                      <a:pt x="435" y="89"/>
                    </a:lnTo>
                    <a:close/>
                    <a:moveTo>
                      <a:pt x="254" y="87"/>
                    </a:move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4" y="80"/>
                      <a:pt x="256" y="79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57" y="85"/>
                      <a:pt x="256" y="86"/>
                      <a:pt x="254" y="87"/>
                    </a:cubicBezTo>
                    <a:close/>
                    <a:moveTo>
                      <a:pt x="218" y="85"/>
                    </a:moveTo>
                    <a:cubicBezTo>
                      <a:pt x="212" y="85"/>
                      <a:pt x="212" y="85"/>
                      <a:pt x="212" y="85"/>
                    </a:cubicBezTo>
                    <a:cubicBezTo>
                      <a:pt x="212" y="79"/>
                      <a:pt x="212" y="79"/>
                      <a:pt x="212" y="79"/>
                    </a:cubicBezTo>
                    <a:cubicBezTo>
                      <a:pt x="218" y="79"/>
                      <a:pt x="218" y="79"/>
                      <a:pt x="218" y="79"/>
                    </a:cubicBezTo>
                    <a:lnTo>
                      <a:pt x="218" y="85"/>
                    </a:lnTo>
                    <a:close/>
                    <a:moveTo>
                      <a:pt x="174" y="83"/>
                    </a:move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79"/>
                      <a:pt x="169" y="78"/>
                      <a:pt x="170" y="76"/>
                    </a:cubicBezTo>
                    <a:cubicBezTo>
                      <a:pt x="171" y="76"/>
                      <a:pt x="171" y="75"/>
                      <a:pt x="171" y="75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5" y="79"/>
                    </a:cubicBezTo>
                    <a:cubicBezTo>
                      <a:pt x="175" y="80"/>
                      <a:pt x="174" y="81"/>
                      <a:pt x="174" y="83"/>
                    </a:cubicBezTo>
                    <a:close/>
                    <a:moveTo>
                      <a:pt x="294" y="79"/>
                    </a:moveTo>
                    <a:cubicBezTo>
                      <a:pt x="290" y="75"/>
                      <a:pt x="290" y="75"/>
                      <a:pt x="290" y="75"/>
                    </a:cubicBezTo>
                    <a:cubicBezTo>
                      <a:pt x="291" y="74"/>
                      <a:pt x="292" y="72"/>
                      <a:pt x="293" y="71"/>
                    </a:cubicBezTo>
                    <a:cubicBezTo>
                      <a:pt x="298" y="74"/>
                      <a:pt x="298" y="74"/>
                      <a:pt x="298" y="74"/>
                    </a:cubicBezTo>
                    <a:cubicBezTo>
                      <a:pt x="297" y="76"/>
                      <a:pt x="295" y="78"/>
                      <a:pt x="294" y="79"/>
                    </a:cubicBezTo>
                    <a:close/>
                    <a:moveTo>
                      <a:pt x="281" y="79"/>
                    </a:moveTo>
                    <a:cubicBezTo>
                      <a:pt x="280" y="78"/>
                      <a:pt x="279" y="76"/>
                      <a:pt x="278" y="74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83" y="71"/>
                      <a:pt x="283" y="71"/>
                      <a:pt x="283" y="71"/>
                    </a:cubicBezTo>
                    <a:cubicBezTo>
                      <a:pt x="284" y="72"/>
                      <a:pt x="284" y="72"/>
                      <a:pt x="284" y="72"/>
                    </a:cubicBezTo>
                    <a:cubicBezTo>
                      <a:pt x="284" y="73"/>
                      <a:pt x="285" y="75"/>
                      <a:pt x="286" y="76"/>
                    </a:cubicBezTo>
                    <a:lnTo>
                      <a:pt x="281" y="79"/>
                    </a:lnTo>
                    <a:close/>
                    <a:moveTo>
                      <a:pt x="422" y="76"/>
                    </a:moveTo>
                    <a:cubicBezTo>
                      <a:pt x="422" y="75"/>
                      <a:pt x="422" y="74"/>
                      <a:pt x="422" y="73"/>
                    </a:cubicBezTo>
                    <a:cubicBezTo>
                      <a:pt x="422" y="71"/>
                      <a:pt x="422" y="70"/>
                      <a:pt x="423" y="68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28" y="71"/>
                      <a:pt x="428" y="72"/>
                      <a:pt x="428" y="73"/>
                    </a:cubicBezTo>
                    <a:cubicBezTo>
                      <a:pt x="428" y="73"/>
                      <a:pt x="428" y="74"/>
                      <a:pt x="428" y="74"/>
                    </a:cubicBezTo>
                    <a:lnTo>
                      <a:pt x="422" y="76"/>
                    </a:lnTo>
                    <a:close/>
                    <a:moveTo>
                      <a:pt x="435" y="75"/>
                    </a:moveTo>
                    <a:cubicBezTo>
                      <a:pt x="435" y="73"/>
                      <a:pt x="435" y="73"/>
                      <a:pt x="435" y="73"/>
                    </a:cubicBezTo>
                    <a:cubicBezTo>
                      <a:pt x="435" y="70"/>
                      <a:pt x="435" y="70"/>
                      <a:pt x="435" y="70"/>
                    </a:cubicBezTo>
                    <a:cubicBezTo>
                      <a:pt x="435" y="70"/>
                      <a:pt x="435" y="69"/>
                      <a:pt x="435" y="69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1" y="69"/>
                      <a:pt x="441" y="69"/>
                      <a:pt x="441" y="69"/>
                    </a:cubicBezTo>
                    <a:cubicBezTo>
                      <a:pt x="441" y="72"/>
                      <a:pt x="439" y="74"/>
                      <a:pt x="436" y="75"/>
                    </a:cubicBezTo>
                    <a:cubicBezTo>
                      <a:pt x="436" y="75"/>
                      <a:pt x="435" y="75"/>
                      <a:pt x="435" y="75"/>
                    </a:cubicBezTo>
                    <a:close/>
                    <a:moveTo>
                      <a:pt x="268" y="75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9"/>
                      <a:pt x="268" y="68"/>
                      <a:pt x="270" y="67"/>
                    </a:cubicBezTo>
                    <a:cubicBezTo>
                      <a:pt x="273" y="72"/>
                      <a:pt x="273" y="72"/>
                      <a:pt x="273" y="72"/>
                    </a:cubicBezTo>
                    <a:cubicBezTo>
                      <a:pt x="272" y="73"/>
                      <a:pt x="270" y="74"/>
                      <a:pt x="268" y="75"/>
                    </a:cubicBezTo>
                    <a:close/>
                    <a:moveTo>
                      <a:pt x="185" y="74"/>
                    </a:moveTo>
                    <a:cubicBezTo>
                      <a:pt x="183" y="69"/>
                      <a:pt x="183" y="69"/>
                      <a:pt x="183" y="69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4" y="68"/>
                      <a:pt x="184" y="67"/>
                      <a:pt x="184" y="66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89" y="69"/>
                      <a:pt x="189" y="70"/>
                      <a:pt x="189" y="71"/>
                    </a:cubicBezTo>
                    <a:cubicBezTo>
                      <a:pt x="188" y="72"/>
                      <a:pt x="187" y="74"/>
                      <a:pt x="185" y="74"/>
                    </a:cubicBezTo>
                    <a:close/>
                    <a:moveTo>
                      <a:pt x="212" y="69"/>
                    </a:moveTo>
                    <a:cubicBezTo>
                      <a:pt x="211" y="69"/>
                      <a:pt x="211" y="69"/>
                      <a:pt x="210" y="68"/>
                    </a:cubicBezTo>
                    <a:cubicBezTo>
                      <a:pt x="210" y="67"/>
                      <a:pt x="209" y="67"/>
                      <a:pt x="208" y="66"/>
                    </a:cubicBezTo>
                    <a:cubicBezTo>
                      <a:pt x="208" y="66"/>
                      <a:pt x="208" y="65"/>
                      <a:pt x="208" y="65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3" y="63"/>
                      <a:pt x="214" y="63"/>
                      <a:pt x="214" y="64"/>
                    </a:cubicBezTo>
                    <a:cubicBezTo>
                      <a:pt x="215" y="64"/>
                      <a:pt x="216" y="65"/>
                      <a:pt x="217" y="66"/>
                    </a:cubicBezTo>
                    <a:lnTo>
                      <a:pt x="212" y="69"/>
                    </a:lnTo>
                    <a:close/>
                    <a:moveTo>
                      <a:pt x="314" y="68"/>
                    </a:move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3"/>
                      <a:pt x="312" y="63"/>
                      <a:pt x="312" y="63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5" y="60"/>
                      <a:pt x="316" y="59"/>
                      <a:pt x="317" y="59"/>
                    </a:cubicBezTo>
                    <a:cubicBezTo>
                      <a:pt x="319" y="65"/>
                      <a:pt x="319" y="65"/>
                      <a:pt x="319" y="65"/>
                    </a:cubicBezTo>
                    <a:cubicBezTo>
                      <a:pt x="319" y="65"/>
                      <a:pt x="318" y="66"/>
                      <a:pt x="317" y="66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8"/>
                      <a:pt x="315" y="68"/>
                      <a:pt x="314" y="68"/>
                    </a:cubicBezTo>
                    <a:close/>
                    <a:moveTo>
                      <a:pt x="331" y="65"/>
                    </a:moveTo>
                    <a:cubicBezTo>
                      <a:pt x="328" y="60"/>
                      <a:pt x="328" y="60"/>
                      <a:pt x="328" y="60"/>
                    </a:cubicBezTo>
                    <a:cubicBezTo>
                      <a:pt x="328" y="59"/>
                      <a:pt x="329" y="59"/>
                      <a:pt x="329" y="59"/>
                    </a:cubicBezTo>
                    <a:cubicBezTo>
                      <a:pt x="330" y="58"/>
                      <a:pt x="332" y="57"/>
                      <a:pt x="333" y="56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35" y="62"/>
                      <a:pt x="334" y="63"/>
                      <a:pt x="333" y="63"/>
                    </a:cubicBezTo>
                    <a:cubicBezTo>
                      <a:pt x="332" y="64"/>
                      <a:pt x="332" y="64"/>
                      <a:pt x="331" y="65"/>
                    </a:cubicBezTo>
                    <a:close/>
                    <a:moveTo>
                      <a:pt x="305" y="64"/>
                    </a:moveTo>
                    <a:cubicBezTo>
                      <a:pt x="300" y="61"/>
                      <a:pt x="300" y="61"/>
                      <a:pt x="300" y="61"/>
                    </a:cubicBezTo>
                    <a:cubicBezTo>
                      <a:pt x="301" y="59"/>
                      <a:pt x="303" y="57"/>
                      <a:pt x="304" y="56"/>
                    </a:cubicBezTo>
                    <a:cubicBezTo>
                      <a:pt x="307" y="61"/>
                      <a:pt x="307" y="61"/>
                      <a:pt x="307" y="61"/>
                    </a:cubicBezTo>
                    <a:cubicBezTo>
                      <a:pt x="307" y="61"/>
                      <a:pt x="306" y="62"/>
                      <a:pt x="305" y="64"/>
                    </a:cubicBezTo>
                    <a:close/>
                    <a:moveTo>
                      <a:pt x="192" y="58"/>
                    </a:moveTo>
                    <a:cubicBezTo>
                      <a:pt x="189" y="54"/>
                      <a:pt x="189" y="54"/>
                      <a:pt x="189" y="54"/>
                    </a:cubicBezTo>
                    <a:cubicBezTo>
                      <a:pt x="191" y="52"/>
                      <a:pt x="194" y="52"/>
                      <a:pt x="196" y="53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lose/>
                    <a:moveTo>
                      <a:pt x="438" y="57"/>
                    </a:moveTo>
                    <a:cubicBezTo>
                      <a:pt x="432" y="57"/>
                      <a:pt x="432" y="57"/>
                      <a:pt x="432" y="57"/>
                    </a:cubicBezTo>
                    <a:cubicBezTo>
                      <a:pt x="432" y="56"/>
                      <a:pt x="432" y="56"/>
                      <a:pt x="432" y="56"/>
                    </a:cubicBezTo>
                    <a:cubicBezTo>
                      <a:pt x="433" y="55"/>
                      <a:pt x="433" y="54"/>
                      <a:pt x="433" y="53"/>
                    </a:cubicBezTo>
                    <a:cubicBezTo>
                      <a:pt x="433" y="52"/>
                      <a:pt x="433" y="52"/>
                      <a:pt x="433" y="51"/>
                    </a:cubicBezTo>
                    <a:cubicBezTo>
                      <a:pt x="438" y="51"/>
                      <a:pt x="438" y="51"/>
                      <a:pt x="438" y="51"/>
                    </a:cubicBezTo>
                    <a:cubicBezTo>
                      <a:pt x="438" y="52"/>
                      <a:pt x="438" y="52"/>
                      <a:pt x="438" y="53"/>
                    </a:cubicBezTo>
                    <a:cubicBezTo>
                      <a:pt x="438" y="54"/>
                      <a:pt x="438" y="56"/>
                      <a:pt x="438" y="57"/>
                    </a:cubicBezTo>
                    <a:close/>
                    <a:moveTo>
                      <a:pt x="209" y="56"/>
                    </a:moveTo>
                    <a:cubicBezTo>
                      <a:pt x="205" y="51"/>
                      <a:pt x="205" y="51"/>
                      <a:pt x="205" y="51"/>
                    </a:cubicBezTo>
                    <a:cubicBezTo>
                      <a:pt x="207" y="50"/>
                      <a:pt x="208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1" y="49"/>
                      <a:pt x="213" y="50"/>
                      <a:pt x="214" y="52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10" y="55"/>
                      <a:pt x="210" y="55"/>
                      <a:pt x="209" y="56"/>
                    </a:cubicBezTo>
                    <a:close/>
                    <a:moveTo>
                      <a:pt x="340" y="54"/>
                    </a:moveTo>
                    <a:cubicBezTo>
                      <a:pt x="340" y="54"/>
                      <a:pt x="339" y="53"/>
                      <a:pt x="339" y="53"/>
                    </a:cubicBezTo>
                    <a:cubicBezTo>
                      <a:pt x="338" y="52"/>
                      <a:pt x="337" y="51"/>
                      <a:pt x="336" y="50"/>
                    </a:cubicBezTo>
                    <a:cubicBezTo>
                      <a:pt x="341" y="46"/>
                      <a:pt x="341" y="46"/>
                      <a:pt x="341" y="46"/>
                    </a:cubicBezTo>
                    <a:cubicBezTo>
                      <a:pt x="342" y="47"/>
                      <a:pt x="342" y="48"/>
                      <a:pt x="343" y="49"/>
                    </a:cubicBezTo>
                    <a:cubicBezTo>
                      <a:pt x="344" y="50"/>
                      <a:pt x="345" y="51"/>
                      <a:pt x="345" y="52"/>
                    </a:cubicBezTo>
                    <a:lnTo>
                      <a:pt x="340" y="54"/>
                    </a:lnTo>
                    <a:close/>
                    <a:moveTo>
                      <a:pt x="426" y="50"/>
                    </a:moveTo>
                    <a:cubicBezTo>
                      <a:pt x="423" y="50"/>
                      <a:pt x="421" y="49"/>
                      <a:pt x="419" y="45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5" y="44"/>
                      <a:pt x="426" y="44"/>
                      <a:pt x="426" y="45"/>
                    </a:cubicBezTo>
                    <a:cubicBezTo>
                      <a:pt x="427" y="50"/>
                      <a:pt x="427" y="50"/>
                      <a:pt x="427" y="50"/>
                    </a:cubicBezTo>
                    <a:cubicBezTo>
                      <a:pt x="426" y="50"/>
                      <a:pt x="426" y="50"/>
                      <a:pt x="426" y="50"/>
                    </a:cubicBezTo>
                    <a:close/>
                    <a:moveTo>
                      <a:pt x="340" y="41"/>
                    </a:moveTo>
                    <a:cubicBezTo>
                      <a:pt x="337" y="36"/>
                      <a:pt x="337" y="36"/>
                      <a:pt x="337" y="36"/>
                    </a:cubicBezTo>
                    <a:cubicBezTo>
                      <a:pt x="338" y="35"/>
                      <a:pt x="339" y="35"/>
                      <a:pt x="340" y="35"/>
                    </a:cubicBezTo>
                    <a:cubicBezTo>
                      <a:pt x="340" y="35"/>
                      <a:pt x="341" y="35"/>
                      <a:pt x="341" y="35"/>
                    </a:cubicBezTo>
                    <a:cubicBezTo>
                      <a:pt x="340" y="35"/>
                      <a:pt x="340" y="36"/>
                      <a:pt x="340" y="36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36"/>
                      <a:pt x="346" y="36"/>
                      <a:pt x="346" y="36"/>
                    </a:cubicBezTo>
                    <a:cubicBezTo>
                      <a:pt x="345" y="40"/>
                      <a:pt x="342" y="41"/>
                      <a:pt x="341" y="41"/>
                    </a:cubicBezTo>
                    <a:cubicBezTo>
                      <a:pt x="341" y="41"/>
                      <a:pt x="340" y="41"/>
                      <a:pt x="340" y="41"/>
                    </a:cubicBezTo>
                    <a:close/>
                    <a:moveTo>
                      <a:pt x="416" y="38"/>
                    </a:moveTo>
                    <a:cubicBezTo>
                      <a:pt x="416" y="38"/>
                      <a:pt x="416" y="38"/>
                      <a:pt x="415" y="38"/>
                    </a:cubicBezTo>
                    <a:cubicBezTo>
                      <a:pt x="412" y="38"/>
                      <a:pt x="410" y="36"/>
                      <a:pt x="410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6" y="32"/>
                      <a:pt x="417" y="32"/>
                      <a:pt x="417" y="32"/>
                    </a:cubicBezTo>
                    <a:lnTo>
                      <a:pt x="416" y="38"/>
                    </a:lnTo>
                    <a:close/>
                    <a:moveTo>
                      <a:pt x="415" y="32"/>
                    </a:moveTo>
                    <a:cubicBezTo>
                      <a:pt x="415" y="32"/>
                      <a:pt x="415" y="32"/>
                      <a:pt x="415" y="32"/>
                    </a:cubicBezTo>
                    <a:close/>
                    <a:moveTo>
                      <a:pt x="343" y="25"/>
                    </a:moveTo>
                    <a:cubicBezTo>
                      <a:pt x="337" y="23"/>
                      <a:pt x="337" y="23"/>
                      <a:pt x="337" y="23"/>
                    </a:cubicBezTo>
                    <a:cubicBezTo>
                      <a:pt x="338" y="21"/>
                      <a:pt x="340" y="19"/>
                      <a:pt x="342" y="18"/>
                    </a:cubicBezTo>
                    <a:cubicBezTo>
                      <a:pt x="346" y="22"/>
                      <a:pt x="346" y="22"/>
                      <a:pt x="346" y="22"/>
                    </a:cubicBezTo>
                    <a:cubicBezTo>
                      <a:pt x="344" y="23"/>
                      <a:pt x="343" y="24"/>
                      <a:pt x="343" y="25"/>
                    </a:cubicBezTo>
                    <a:close/>
                    <a:moveTo>
                      <a:pt x="413" y="22"/>
                    </a:moveTo>
                    <a:cubicBezTo>
                      <a:pt x="413" y="22"/>
                      <a:pt x="412" y="21"/>
                      <a:pt x="411" y="20"/>
                    </a:cubicBezTo>
                    <a:cubicBezTo>
                      <a:pt x="410" y="20"/>
                      <a:pt x="410" y="20"/>
                      <a:pt x="410" y="20"/>
                    </a:cubicBezTo>
                    <a:cubicBezTo>
                      <a:pt x="410" y="20"/>
                      <a:pt x="410" y="19"/>
                      <a:pt x="409" y="19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4" y="16"/>
                      <a:pt x="414" y="16"/>
                      <a:pt x="414" y="16"/>
                    </a:cubicBezTo>
                    <a:cubicBezTo>
                      <a:pt x="416" y="17"/>
                      <a:pt x="417" y="18"/>
                      <a:pt x="418" y="20"/>
                    </a:cubicBezTo>
                    <a:lnTo>
                      <a:pt x="413" y="22"/>
                    </a:lnTo>
                    <a:close/>
                    <a:moveTo>
                      <a:pt x="355" y="18"/>
                    </a:moveTo>
                    <a:cubicBezTo>
                      <a:pt x="354" y="12"/>
                      <a:pt x="354" y="12"/>
                      <a:pt x="354" y="12"/>
                    </a:cubicBezTo>
                    <a:cubicBezTo>
                      <a:pt x="356" y="11"/>
                      <a:pt x="358" y="11"/>
                      <a:pt x="360" y="11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8" y="17"/>
                      <a:pt x="357" y="17"/>
                      <a:pt x="355" y="18"/>
                    </a:cubicBezTo>
                    <a:close/>
                    <a:moveTo>
                      <a:pt x="373" y="16"/>
                    </a:moveTo>
                    <a:cubicBezTo>
                      <a:pt x="371" y="10"/>
                      <a:pt x="371" y="10"/>
                      <a:pt x="371" y="10"/>
                    </a:cubicBezTo>
                    <a:cubicBezTo>
                      <a:pt x="372" y="10"/>
                      <a:pt x="373" y="9"/>
                      <a:pt x="373" y="8"/>
                    </a:cubicBezTo>
                    <a:cubicBezTo>
                      <a:pt x="379" y="11"/>
                      <a:pt x="379" y="11"/>
                      <a:pt x="379" y="11"/>
                    </a:cubicBezTo>
                    <a:cubicBezTo>
                      <a:pt x="377" y="13"/>
                      <a:pt x="375" y="15"/>
                      <a:pt x="373" y="16"/>
                    </a:cubicBezTo>
                    <a:close/>
                    <a:moveTo>
                      <a:pt x="402" y="9"/>
                    </a:moveTo>
                    <a:cubicBezTo>
                      <a:pt x="399" y="5"/>
                      <a:pt x="399" y="5"/>
                      <a:pt x="399" y="5"/>
                    </a:cubicBezTo>
                    <a:cubicBezTo>
                      <a:pt x="399" y="5"/>
                      <a:pt x="399" y="5"/>
                      <a:pt x="399" y="5"/>
                    </a:cubicBezTo>
                    <a:cubicBezTo>
                      <a:pt x="403" y="1"/>
                      <a:pt x="403" y="1"/>
                      <a:pt x="403" y="1"/>
                    </a:cubicBezTo>
                    <a:cubicBezTo>
                      <a:pt x="404" y="1"/>
                      <a:pt x="404" y="2"/>
                      <a:pt x="404" y="2"/>
                    </a:cubicBezTo>
                    <a:cubicBezTo>
                      <a:pt x="407" y="6"/>
                      <a:pt x="407" y="6"/>
                      <a:pt x="407" y="6"/>
                    </a:cubicBezTo>
                    <a:lnTo>
                      <a:pt x="402" y="9"/>
                    </a:lnTo>
                    <a:close/>
                    <a:moveTo>
                      <a:pt x="385" y="8"/>
                    </a:moveTo>
                    <a:cubicBezTo>
                      <a:pt x="385" y="2"/>
                      <a:pt x="385" y="2"/>
                      <a:pt x="385" y="2"/>
                    </a:cubicBezTo>
                    <a:cubicBezTo>
                      <a:pt x="386" y="2"/>
                      <a:pt x="386" y="2"/>
                      <a:pt x="387" y="1"/>
                    </a:cubicBezTo>
                    <a:cubicBezTo>
                      <a:pt x="388" y="1"/>
                      <a:pt x="389" y="1"/>
                      <a:pt x="389" y="0"/>
                    </a:cubicBezTo>
                    <a:cubicBezTo>
                      <a:pt x="392" y="6"/>
                      <a:pt x="392" y="6"/>
                      <a:pt x="392" y="6"/>
                    </a:cubicBezTo>
                    <a:cubicBezTo>
                      <a:pt x="391" y="6"/>
                      <a:pt x="390" y="6"/>
                      <a:pt x="389" y="7"/>
                    </a:cubicBezTo>
                    <a:cubicBezTo>
                      <a:pt x="388" y="7"/>
                      <a:pt x="386" y="8"/>
                      <a:pt x="38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iṣļîḓe">
                <a:extLst>
                  <a:ext uri="{FF2B5EF4-FFF2-40B4-BE49-F238E27FC236}">
                    <a16:creationId xmlns:a16="http://schemas.microsoft.com/office/drawing/2014/main" xmlns="" id="{593B9C61-A4FC-4BBD-A0F2-ED84EA949B27}"/>
                  </a:ext>
                </a:extLst>
              </p:cNvPr>
              <p:cNvSpPr/>
              <p:nvPr/>
            </p:nvSpPr>
            <p:spPr bwMode="auto">
              <a:xfrm>
                <a:off x="8048625" y="1887538"/>
                <a:ext cx="979488" cy="771525"/>
              </a:xfrm>
              <a:custGeom>
                <a:avLst/>
                <a:gdLst>
                  <a:gd name="T0" fmla="*/ 65 w 457"/>
                  <a:gd name="T1" fmla="*/ 337 h 360"/>
                  <a:gd name="T2" fmla="*/ 60 w 457"/>
                  <a:gd name="T3" fmla="*/ 319 h 360"/>
                  <a:gd name="T4" fmla="*/ 57 w 457"/>
                  <a:gd name="T5" fmla="*/ 308 h 360"/>
                  <a:gd name="T6" fmla="*/ 32 w 457"/>
                  <a:gd name="T7" fmla="*/ 299 h 360"/>
                  <a:gd name="T8" fmla="*/ 48 w 457"/>
                  <a:gd name="T9" fmla="*/ 297 h 360"/>
                  <a:gd name="T10" fmla="*/ 15 w 457"/>
                  <a:gd name="T11" fmla="*/ 286 h 360"/>
                  <a:gd name="T12" fmla="*/ 2 w 457"/>
                  <a:gd name="T13" fmla="*/ 282 h 360"/>
                  <a:gd name="T14" fmla="*/ 10 w 457"/>
                  <a:gd name="T15" fmla="*/ 260 h 360"/>
                  <a:gd name="T16" fmla="*/ 14 w 457"/>
                  <a:gd name="T17" fmla="*/ 245 h 360"/>
                  <a:gd name="T18" fmla="*/ 22 w 457"/>
                  <a:gd name="T19" fmla="*/ 231 h 360"/>
                  <a:gd name="T20" fmla="*/ 29 w 457"/>
                  <a:gd name="T21" fmla="*/ 216 h 360"/>
                  <a:gd name="T22" fmla="*/ 453 w 457"/>
                  <a:gd name="T23" fmla="*/ 221 h 360"/>
                  <a:gd name="T24" fmla="*/ 453 w 457"/>
                  <a:gd name="T25" fmla="*/ 205 h 360"/>
                  <a:gd name="T26" fmla="*/ 75 w 457"/>
                  <a:gd name="T27" fmla="*/ 194 h 360"/>
                  <a:gd name="T28" fmla="*/ 450 w 457"/>
                  <a:gd name="T29" fmla="*/ 193 h 360"/>
                  <a:gd name="T30" fmla="*/ 450 w 457"/>
                  <a:gd name="T31" fmla="*/ 193 h 360"/>
                  <a:gd name="T32" fmla="*/ 437 w 457"/>
                  <a:gd name="T33" fmla="*/ 187 h 360"/>
                  <a:gd name="T34" fmla="*/ 71 w 457"/>
                  <a:gd name="T35" fmla="*/ 182 h 360"/>
                  <a:gd name="T36" fmla="*/ 84 w 457"/>
                  <a:gd name="T37" fmla="*/ 178 h 360"/>
                  <a:gd name="T38" fmla="*/ 28 w 457"/>
                  <a:gd name="T39" fmla="*/ 170 h 360"/>
                  <a:gd name="T40" fmla="*/ 431 w 457"/>
                  <a:gd name="T41" fmla="*/ 170 h 360"/>
                  <a:gd name="T42" fmla="*/ 94 w 457"/>
                  <a:gd name="T43" fmla="*/ 160 h 360"/>
                  <a:gd name="T44" fmla="*/ 25 w 457"/>
                  <a:gd name="T45" fmla="*/ 154 h 360"/>
                  <a:gd name="T46" fmla="*/ 100 w 457"/>
                  <a:gd name="T47" fmla="*/ 153 h 360"/>
                  <a:gd name="T48" fmla="*/ 50 w 457"/>
                  <a:gd name="T49" fmla="*/ 149 h 360"/>
                  <a:gd name="T50" fmla="*/ 37 w 457"/>
                  <a:gd name="T51" fmla="*/ 147 h 360"/>
                  <a:gd name="T52" fmla="*/ 117 w 457"/>
                  <a:gd name="T53" fmla="*/ 137 h 360"/>
                  <a:gd name="T54" fmla="*/ 130 w 457"/>
                  <a:gd name="T55" fmla="*/ 139 h 360"/>
                  <a:gd name="T56" fmla="*/ 408 w 457"/>
                  <a:gd name="T57" fmla="*/ 127 h 360"/>
                  <a:gd name="T58" fmla="*/ 142 w 457"/>
                  <a:gd name="T59" fmla="*/ 121 h 360"/>
                  <a:gd name="T60" fmla="*/ 172 w 457"/>
                  <a:gd name="T61" fmla="*/ 113 h 360"/>
                  <a:gd name="T62" fmla="*/ 159 w 457"/>
                  <a:gd name="T63" fmla="*/ 108 h 360"/>
                  <a:gd name="T64" fmla="*/ 417 w 457"/>
                  <a:gd name="T65" fmla="*/ 109 h 360"/>
                  <a:gd name="T66" fmla="*/ 411 w 457"/>
                  <a:gd name="T67" fmla="*/ 108 h 360"/>
                  <a:gd name="T68" fmla="*/ 182 w 457"/>
                  <a:gd name="T69" fmla="*/ 108 h 360"/>
                  <a:gd name="T70" fmla="*/ 403 w 457"/>
                  <a:gd name="T71" fmla="*/ 91 h 360"/>
                  <a:gd name="T72" fmla="*/ 191 w 457"/>
                  <a:gd name="T73" fmla="*/ 92 h 360"/>
                  <a:gd name="T74" fmla="*/ 214 w 457"/>
                  <a:gd name="T75" fmla="*/ 84 h 360"/>
                  <a:gd name="T76" fmla="*/ 390 w 457"/>
                  <a:gd name="T77" fmla="*/ 83 h 360"/>
                  <a:gd name="T78" fmla="*/ 231 w 457"/>
                  <a:gd name="T79" fmla="*/ 80 h 360"/>
                  <a:gd name="T80" fmla="*/ 253 w 457"/>
                  <a:gd name="T81" fmla="*/ 72 h 360"/>
                  <a:gd name="T82" fmla="*/ 216 w 457"/>
                  <a:gd name="T83" fmla="*/ 70 h 360"/>
                  <a:gd name="T84" fmla="*/ 384 w 457"/>
                  <a:gd name="T85" fmla="*/ 66 h 360"/>
                  <a:gd name="T86" fmla="*/ 262 w 457"/>
                  <a:gd name="T87" fmla="*/ 67 h 360"/>
                  <a:gd name="T88" fmla="*/ 375 w 457"/>
                  <a:gd name="T89" fmla="*/ 57 h 360"/>
                  <a:gd name="T90" fmla="*/ 351 w 457"/>
                  <a:gd name="T91" fmla="*/ 52 h 360"/>
                  <a:gd name="T92" fmla="*/ 280 w 457"/>
                  <a:gd name="T93" fmla="*/ 44 h 360"/>
                  <a:gd name="T94" fmla="*/ 338 w 457"/>
                  <a:gd name="T95" fmla="*/ 45 h 360"/>
                  <a:gd name="T96" fmla="*/ 367 w 457"/>
                  <a:gd name="T97" fmla="*/ 43 h 360"/>
                  <a:gd name="T98" fmla="*/ 351 w 457"/>
                  <a:gd name="T99" fmla="*/ 39 h 360"/>
                  <a:gd name="T100" fmla="*/ 336 w 457"/>
                  <a:gd name="T101" fmla="*/ 33 h 360"/>
                  <a:gd name="T102" fmla="*/ 286 w 457"/>
                  <a:gd name="T103" fmla="*/ 29 h 360"/>
                  <a:gd name="T104" fmla="*/ 367 w 457"/>
                  <a:gd name="T105" fmla="*/ 31 h 360"/>
                  <a:gd name="T106" fmla="*/ 324 w 457"/>
                  <a:gd name="T107" fmla="*/ 24 h 360"/>
                  <a:gd name="T108" fmla="*/ 293 w 457"/>
                  <a:gd name="T109" fmla="*/ 17 h 360"/>
                  <a:gd name="T110" fmla="*/ 301 w 457"/>
                  <a:gd name="T111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7" h="360">
                    <a:moveTo>
                      <a:pt x="69" y="360"/>
                    </a:moveTo>
                    <a:cubicBezTo>
                      <a:pt x="69" y="360"/>
                      <a:pt x="68" y="358"/>
                      <a:pt x="67" y="354"/>
                    </a:cubicBezTo>
                    <a:cubicBezTo>
                      <a:pt x="73" y="353"/>
                      <a:pt x="73" y="353"/>
                      <a:pt x="73" y="353"/>
                    </a:cubicBezTo>
                    <a:cubicBezTo>
                      <a:pt x="74" y="356"/>
                      <a:pt x="74" y="358"/>
                      <a:pt x="74" y="358"/>
                    </a:cubicBezTo>
                    <a:lnTo>
                      <a:pt x="69" y="360"/>
                    </a:lnTo>
                    <a:close/>
                    <a:moveTo>
                      <a:pt x="66" y="342"/>
                    </a:moveTo>
                    <a:cubicBezTo>
                      <a:pt x="66" y="342"/>
                      <a:pt x="66" y="341"/>
                      <a:pt x="66" y="341"/>
                    </a:cubicBezTo>
                    <a:cubicBezTo>
                      <a:pt x="66" y="339"/>
                      <a:pt x="66" y="338"/>
                      <a:pt x="65" y="337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7"/>
                      <a:pt x="71" y="339"/>
                      <a:pt x="71" y="341"/>
                    </a:cubicBezTo>
                    <a:cubicBezTo>
                      <a:pt x="71" y="341"/>
                      <a:pt x="71" y="342"/>
                      <a:pt x="71" y="342"/>
                    </a:cubicBezTo>
                    <a:lnTo>
                      <a:pt x="66" y="342"/>
                    </a:lnTo>
                    <a:close/>
                    <a:moveTo>
                      <a:pt x="61" y="328"/>
                    </a:moveTo>
                    <a:cubicBezTo>
                      <a:pt x="61" y="327"/>
                      <a:pt x="60" y="326"/>
                      <a:pt x="59" y="326"/>
                    </a:cubicBezTo>
                    <a:cubicBezTo>
                      <a:pt x="59" y="325"/>
                      <a:pt x="58" y="325"/>
                      <a:pt x="58" y="325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1" y="320"/>
                      <a:pt x="62" y="320"/>
                      <a:pt x="62" y="321"/>
                    </a:cubicBezTo>
                    <a:cubicBezTo>
                      <a:pt x="64" y="322"/>
                      <a:pt x="65" y="323"/>
                      <a:pt x="66" y="324"/>
                    </a:cubicBezTo>
                    <a:lnTo>
                      <a:pt x="61" y="328"/>
                    </a:lnTo>
                    <a:close/>
                    <a:moveTo>
                      <a:pt x="57" y="314"/>
                    </a:moveTo>
                    <a:cubicBezTo>
                      <a:pt x="51" y="313"/>
                      <a:pt x="51" y="313"/>
                      <a:pt x="51" y="313"/>
                    </a:cubicBezTo>
                    <a:cubicBezTo>
                      <a:pt x="51" y="312"/>
                      <a:pt x="51" y="311"/>
                      <a:pt x="51" y="311"/>
                    </a:cubicBezTo>
                    <a:cubicBezTo>
                      <a:pt x="51" y="310"/>
                      <a:pt x="51" y="309"/>
                      <a:pt x="51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7" y="308"/>
                      <a:pt x="57" y="309"/>
                      <a:pt x="57" y="311"/>
                    </a:cubicBezTo>
                    <a:cubicBezTo>
                      <a:pt x="57" y="312"/>
                      <a:pt x="57" y="313"/>
                      <a:pt x="57" y="314"/>
                    </a:cubicBezTo>
                    <a:close/>
                    <a:moveTo>
                      <a:pt x="29" y="304"/>
                    </a:moveTo>
                    <a:cubicBezTo>
                      <a:pt x="27" y="303"/>
                      <a:pt x="26" y="302"/>
                      <a:pt x="25" y="300"/>
                    </a:cubicBezTo>
                    <a:cubicBezTo>
                      <a:pt x="25" y="300"/>
                      <a:pt x="24" y="299"/>
                      <a:pt x="24" y="299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9" y="296"/>
                      <a:pt x="29" y="296"/>
                      <a:pt x="30" y="297"/>
                    </a:cubicBezTo>
                    <a:cubicBezTo>
                      <a:pt x="30" y="298"/>
                      <a:pt x="31" y="298"/>
                      <a:pt x="32" y="299"/>
                    </a:cubicBezTo>
                    <a:lnTo>
                      <a:pt x="29" y="304"/>
                    </a:lnTo>
                    <a:close/>
                    <a:moveTo>
                      <a:pt x="46" y="302"/>
                    </a:moveTo>
                    <a:cubicBezTo>
                      <a:pt x="45" y="302"/>
                      <a:pt x="44" y="302"/>
                      <a:pt x="43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3" y="302"/>
                      <a:pt x="42" y="302"/>
                      <a:pt x="42" y="302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41" y="296"/>
                      <a:pt x="42" y="296"/>
                      <a:pt x="43" y="296"/>
                    </a:cubicBezTo>
                    <a:cubicBezTo>
                      <a:pt x="44" y="296"/>
                      <a:pt x="46" y="296"/>
                      <a:pt x="48" y="297"/>
                    </a:cubicBezTo>
                    <a:lnTo>
                      <a:pt x="46" y="302"/>
                    </a:lnTo>
                    <a:close/>
                    <a:moveTo>
                      <a:pt x="17" y="293"/>
                    </a:moveTo>
                    <a:cubicBezTo>
                      <a:pt x="18" y="290"/>
                      <a:pt x="18" y="290"/>
                      <a:pt x="18" y="290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16" y="292"/>
                      <a:pt x="14" y="292"/>
                      <a:pt x="13" y="291"/>
                    </a:cubicBezTo>
                    <a:cubicBezTo>
                      <a:pt x="12" y="291"/>
                      <a:pt x="12" y="291"/>
                      <a:pt x="11" y="290"/>
                    </a:cubicBezTo>
                    <a:cubicBezTo>
                      <a:pt x="14" y="285"/>
                      <a:pt x="14" y="285"/>
                      <a:pt x="14" y="285"/>
                    </a:cubicBezTo>
                    <a:cubicBezTo>
                      <a:pt x="15" y="285"/>
                      <a:pt x="15" y="286"/>
                      <a:pt x="15" y="286"/>
                    </a:cubicBezTo>
                    <a:cubicBezTo>
                      <a:pt x="16" y="286"/>
                      <a:pt x="18" y="287"/>
                      <a:pt x="19" y="287"/>
                    </a:cubicBezTo>
                    <a:lnTo>
                      <a:pt x="17" y="293"/>
                    </a:lnTo>
                    <a:close/>
                    <a:moveTo>
                      <a:pt x="2" y="282"/>
                    </a:moveTo>
                    <a:cubicBezTo>
                      <a:pt x="0" y="280"/>
                      <a:pt x="0" y="277"/>
                      <a:pt x="0" y="27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6" y="276"/>
                      <a:pt x="6" y="278"/>
                      <a:pt x="6" y="278"/>
                    </a:cubicBezTo>
                    <a:lnTo>
                      <a:pt x="2" y="282"/>
                    </a:lnTo>
                    <a:close/>
                    <a:moveTo>
                      <a:pt x="10" y="266"/>
                    </a:moveTo>
                    <a:cubicBezTo>
                      <a:pt x="6" y="262"/>
                      <a:pt x="6" y="262"/>
                      <a:pt x="6" y="262"/>
                    </a:cubicBezTo>
                    <a:cubicBezTo>
                      <a:pt x="6" y="262"/>
                      <a:pt x="6" y="263"/>
                      <a:pt x="6" y="263"/>
                    </a:cubicBezTo>
                    <a:cubicBezTo>
                      <a:pt x="6" y="263"/>
                      <a:pt x="6" y="264"/>
                      <a:pt x="6" y="264"/>
                    </a:cubicBezTo>
                    <a:cubicBezTo>
                      <a:pt x="6" y="263"/>
                      <a:pt x="5" y="263"/>
                      <a:pt x="5" y="262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1" y="261"/>
                      <a:pt x="11" y="262"/>
                      <a:pt x="11" y="263"/>
                    </a:cubicBezTo>
                    <a:cubicBezTo>
                      <a:pt x="11" y="265"/>
                      <a:pt x="10" y="266"/>
                      <a:pt x="10" y="266"/>
                    </a:cubicBezTo>
                    <a:close/>
                    <a:moveTo>
                      <a:pt x="6" y="264"/>
                    </a:moveTo>
                    <a:cubicBezTo>
                      <a:pt x="6" y="264"/>
                      <a:pt x="6" y="264"/>
                      <a:pt x="6" y="264"/>
                    </a:cubicBezTo>
                    <a:close/>
                    <a:moveTo>
                      <a:pt x="15" y="254"/>
                    </a:moveTo>
                    <a:cubicBezTo>
                      <a:pt x="12" y="249"/>
                      <a:pt x="12" y="249"/>
                      <a:pt x="12" y="249"/>
                    </a:cubicBezTo>
                    <a:cubicBezTo>
                      <a:pt x="13" y="248"/>
                      <a:pt x="13" y="248"/>
                      <a:pt x="13" y="247"/>
                    </a:cubicBezTo>
                    <a:cubicBezTo>
                      <a:pt x="14" y="247"/>
                      <a:pt x="14" y="246"/>
                      <a:pt x="14" y="245"/>
                    </a:cubicBezTo>
                    <a:cubicBezTo>
                      <a:pt x="19" y="249"/>
                      <a:pt x="19" y="249"/>
                      <a:pt x="19" y="249"/>
                    </a:cubicBezTo>
                    <a:cubicBezTo>
                      <a:pt x="19" y="249"/>
                      <a:pt x="19" y="249"/>
                      <a:pt x="19" y="250"/>
                    </a:cubicBezTo>
                    <a:cubicBezTo>
                      <a:pt x="18" y="252"/>
                      <a:pt x="17" y="253"/>
                      <a:pt x="15" y="254"/>
                    </a:cubicBezTo>
                    <a:close/>
                    <a:moveTo>
                      <a:pt x="26" y="239"/>
                    </a:move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6"/>
                      <a:pt x="21" y="236"/>
                      <a:pt x="21" y="235"/>
                    </a:cubicBezTo>
                    <a:cubicBezTo>
                      <a:pt x="21" y="234"/>
                      <a:pt x="22" y="234"/>
                      <a:pt x="22" y="233"/>
                    </a:cubicBezTo>
                    <a:cubicBezTo>
                      <a:pt x="22" y="232"/>
                      <a:pt x="22" y="231"/>
                      <a:pt x="22" y="231"/>
                    </a:cubicBezTo>
                    <a:cubicBezTo>
                      <a:pt x="28" y="233"/>
                      <a:pt x="28" y="233"/>
                      <a:pt x="28" y="233"/>
                    </a:cubicBezTo>
                    <a:cubicBezTo>
                      <a:pt x="28" y="233"/>
                      <a:pt x="28" y="234"/>
                      <a:pt x="27" y="234"/>
                    </a:cubicBezTo>
                    <a:cubicBezTo>
                      <a:pt x="27" y="235"/>
                      <a:pt x="27" y="236"/>
                      <a:pt x="27" y="237"/>
                    </a:cubicBezTo>
                    <a:cubicBezTo>
                      <a:pt x="26" y="238"/>
                      <a:pt x="26" y="238"/>
                      <a:pt x="26" y="239"/>
                    </a:cubicBezTo>
                    <a:close/>
                    <a:moveTo>
                      <a:pt x="33" y="222"/>
                    </a:move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20"/>
                      <a:pt x="27" y="219"/>
                      <a:pt x="28" y="217"/>
                    </a:cubicBezTo>
                    <a:cubicBezTo>
                      <a:pt x="28" y="217"/>
                      <a:pt x="29" y="216"/>
                      <a:pt x="29" y="216"/>
                    </a:cubicBezTo>
                    <a:cubicBezTo>
                      <a:pt x="34" y="217"/>
                      <a:pt x="34" y="217"/>
                      <a:pt x="34" y="217"/>
                    </a:cubicBezTo>
                    <a:cubicBezTo>
                      <a:pt x="34" y="218"/>
                      <a:pt x="34" y="219"/>
                      <a:pt x="33" y="220"/>
                    </a:cubicBezTo>
                    <a:cubicBezTo>
                      <a:pt x="33" y="221"/>
                      <a:pt x="33" y="222"/>
                      <a:pt x="33" y="222"/>
                    </a:cubicBezTo>
                    <a:close/>
                    <a:moveTo>
                      <a:pt x="453" y="221"/>
                    </a:moveTo>
                    <a:cubicBezTo>
                      <a:pt x="452" y="220"/>
                      <a:pt x="450" y="219"/>
                      <a:pt x="449" y="217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4" y="214"/>
                      <a:pt x="455" y="215"/>
                      <a:pt x="457" y="216"/>
                    </a:cubicBezTo>
                    <a:lnTo>
                      <a:pt x="453" y="221"/>
                    </a:lnTo>
                    <a:close/>
                    <a:moveTo>
                      <a:pt x="452" y="209"/>
                    </a:moveTo>
                    <a:cubicBezTo>
                      <a:pt x="447" y="207"/>
                      <a:pt x="447" y="207"/>
                      <a:pt x="447" y="207"/>
                    </a:cubicBezTo>
                    <a:cubicBezTo>
                      <a:pt x="447" y="207"/>
                      <a:pt x="447" y="206"/>
                      <a:pt x="447" y="205"/>
                    </a:cubicBezTo>
                    <a:cubicBezTo>
                      <a:pt x="447" y="205"/>
                      <a:pt x="447" y="204"/>
                      <a:pt x="447" y="204"/>
                    </a:cubicBezTo>
                    <a:cubicBezTo>
                      <a:pt x="447" y="202"/>
                      <a:pt x="447" y="202"/>
                      <a:pt x="447" y="202"/>
                    </a:cubicBezTo>
                    <a:cubicBezTo>
                      <a:pt x="453" y="202"/>
                      <a:pt x="453" y="202"/>
                      <a:pt x="453" y="202"/>
                    </a:cubicBezTo>
                    <a:cubicBezTo>
                      <a:pt x="453" y="203"/>
                      <a:pt x="453" y="203"/>
                      <a:pt x="453" y="203"/>
                    </a:cubicBezTo>
                    <a:cubicBezTo>
                      <a:pt x="453" y="204"/>
                      <a:pt x="453" y="205"/>
                      <a:pt x="453" y="205"/>
                    </a:cubicBezTo>
                    <a:cubicBezTo>
                      <a:pt x="453" y="207"/>
                      <a:pt x="453" y="208"/>
                      <a:pt x="452" y="209"/>
                    </a:cubicBezTo>
                    <a:close/>
                    <a:moveTo>
                      <a:pt x="29" y="204"/>
                    </a:moveTo>
                    <a:cubicBezTo>
                      <a:pt x="29" y="204"/>
                      <a:pt x="29" y="204"/>
                      <a:pt x="29" y="204"/>
                    </a:cubicBezTo>
                    <a:cubicBezTo>
                      <a:pt x="29" y="203"/>
                      <a:pt x="28" y="202"/>
                      <a:pt x="27" y="201"/>
                    </a:cubicBezTo>
                    <a:cubicBezTo>
                      <a:pt x="32" y="197"/>
                      <a:pt x="32" y="197"/>
                      <a:pt x="32" y="197"/>
                    </a:cubicBezTo>
                    <a:cubicBezTo>
                      <a:pt x="34" y="199"/>
                      <a:pt x="34" y="202"/>
                      <a:pt x="34" y="204"/>
                    </a:cubicBezTo>
                    <a:lnTo>
                      <a:pt x="29" y="204"/>
                    </a:lnTo>
                    <a:close/>
                    <a:moveTo>
                      <a:pt x="75" y="194"/>
                    </a:moveTo>
                    <a:cubicBezTo>
                      <a:pt x="74" y="194"/>
                      <a:pt x="73" y="193"/>
                      <a:pt x="73" y="193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7"/>
                      <a:pt x="74" y="187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0" y="193"/>
                      <a:pt x="77" y="194"/>
                      <a:pt x="75" y="194"/>
                    </a:cubicBezTo>
                    <a:close/>
                    <a:moveTo>
                      <a:pt x="450" y="193"/>
                    </a:moveTo>
                    <a:cubicBezTo>
                      <a:pt x="450" y="192"/>
                      <a:pt x="450" y="192"/>
                      <a:pt x="450" y="192"/>
                    </a:cubicBezTo>
                    <a:cubicBezTo>
                      <a:pt x="449" y="191"/>
                      <a:pt x="448" y="189"/>
                      <a:pt x="448" y="187"/>
                    </a:cubicBezTo>
                    <a:cubicBezTo>
                      <a:pt x="448" y="188"/>
                      <a:pt x="448" y="188"/>
                      <a:pt x="448" y="188"/>
                    </a:cubicBezTo>
                    <a:cubicBezTo>
                      <a:pt x="452" y="184"/>
                      <a:pt x="452" y="184"/>
                      <a:pt x="452" y="184"/>
                    </a:cubicBezTo>
                    <a:cubicBezTo>
                      <a:pt x="453" y="185"/>
                      <a:pt x="454" y="186"/>
                      <a:pt x="454" y="187"/>
                    </a:cubicBezTo>
                    <a:cubicBezTo>
                      <a:pt x="454" y="188"/>
                      <a:pt x="454" y="189"/>
                      <a:pt x="455" y="189"/>
                    </a:cubicBezTo>
                    <a:cubicBezTo>
                      <a:pt x="455" y="190"/>
                      <a:pt x="455" y="190"/>
                      <a:pt x="455" y="190"/>
                    </a:cubicBezTo>
                    <a:lnTo>
                      <a:pt x="450" y="193"/>
                    </a:lnTo>
                    <a:close/>
                    <a:moveTo>
                      <a:pt x="27" y="190"/>
                    </a:move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1" y="188"/>
                      <a:pt x="21" y="186"/>
                      <a:pt x="22" y="184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7" y="186"/>
                      <a:pt x="27" y="188"/>
                      <a:pt x="27" y="189"/>
                    </a:cubicBezTo>
                    <a:lnTo>
                      <a:pt x="27" y="190"/>
                    </a:lnTo>
                    <a:close/>
                    <a:moveTo>
                      <a:pt x="437" y="187"/>
                    </a:moveTo>
                    <a:cubicBezTo>
                      <a:pt x="436" y="186"/>
                      <a:pt x="435" y="183"/>
                      <a:pt x="434" y="180"/>
                    </a:cubicBezTo>
                    <a:cubicBezTo>
                      <a:pt x="440" y="179"/>
                      <a:pt x="440" y="179"/>
                      <a:pt x="440" y="179"/>
                    </a:cubicBezTo>
                    <a:cubicBezTo>
                      <a:pt x="441" y="182"/>
                      <a:pt x="441" y="183"/>
                      <a:pt x="441" y="183"/>
                    </a:cubicBezTo>
                    <a:lnTo>
                      <a:pt x="437" y="187"/>
                    </a:lnTo>
                    <a:close/>
                    <a:moveTo>
                      <a:pt x="65" y="182"/>
                    </a:moveTo>
                    <a:cubicBezTo>
                      <a:pt x="65" y="181"/>
                      <a:pt x="65" y="179"/>
                      <a:pt x="64" y="178"/>
                    </a:cubicBezTo>
                    <a:cubicBezTo>
                      <a:pt x="70" y="175"/>
                      <a:pt x="70" y="175"/>
                      <a:pt x="70" y="175"/>
                    </a:cubicBezTo>
                    <a:cubicBezTo>
                      <a:pt x="71" y="178"/>
                      <a:pt x="71" y="180"/>
                      <a:pt x="71" y="182"/>
                    </a:cubicBezTo>
                    <a:lnTo>
                      <a:pt x="65" y="182"/>
                    </a:lnTo>
                    <a:close/>
                    <a:moveTo>
                      <a:pt x="84" y="178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4"/>
                      <a:pt x="80" y="173"/>
                      <a:pt x="80" y="171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5" y="175"/>
                      <a:pt x="85" y="176"/>
                      <a:pt x="84" y="178"/>
                    </a:cubicBezTo>
                    <a:close/>
                    <a:moveTo>
                      <a:pt x="28" y="173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1"/>
                      <a:pt x="22" y="170"/>
                      <a:pt x="22" y="169"/>
                    </a:cubicBezTo>
                    <a:cubicBezTo>
                      <a:pt x="22" y="168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9"/>
                      <a:pt x="28" y="169"/>
                      <a:pt x="28" y="170"/>
                    </a:cubicBezTo>
                    <a:cubicBezTo>
                      <a:pt x="28" y="171"/>
                      <a:pt x="28" y="172"/>
                      <a:pt x="28" y="173"/>
                    </a:cubicBezTo>
                    <a:close/>
                    <a:moveTo>
                      <a:pt x="431" y="170"/>
                    </a:moveTo>
                    <a:cubicBezTo>
                      <a:pt x="430" y="169"/>
                      <a:pt x="430" y="168"/>
                      <a:pt x="429" y="166"/>
                    </a:cubicBezTo>
                    <a:cubicBezTo>
                      <a:pt x="429" y="166"/>
                      <a:pt x="429" y="165"/>
                      <a:pt x="428" y="165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3"/>
                      <a:pt x="434" y="163"/>
                      <a:pt x="435" y="164"/>
                    </a:cubicBezTo>
                    <a:cubicBezTo>
                      <a:pt x="435" y="165"/>
                      <a:pt x="436" y="166"/>
                      <a:pt x="436" y="167"/>
                    </a:cubicBezTo>
                    <a:lnTo>
                      <a:pt x="431" y="170"/>
                    </a:lnTo>
                    <a:close/>
                    <a:moveTo>
                      <a:pt x="59" y="167"/>
                    </a:moveTo>
                    <a:cubicBezTo>
                      <a:pt x="58" y="166"/>
                      <a:pt x="57" y="164"/>
                      <a:pt x="56" y="162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1"/>
                      <a:pt x="63" y="163"/>
                      <a:pt x="64" y="165"/>
                    </a:cubicBezTo>
                    <a:lnTo>
                      <a:pt x="59" y="167"/>
                    </a:lnTo>
                    <a:close/>
                    <a:moveTo>
                      <a:pt x="93" y="167"/>
                    </a:moveTo>
                    <a:cubicBezTo>
                      <a:pt x="91" y="162"/>
                      <a:pt x="91" y="162"/>
                      <a:pt x="91" y="162"/>
                    </a:cubicBezTo>
                    <a:cubicBezTo>
                      <a:pt x="92" y="161"/>
                      <a:pt x="93" y="161"/>
                      <a:pt x="94" y="160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8" y="164"/>
                      <a:pt x="96" y="166"/>
                      <a:pt x="93" y="167"/>
                    </a:cubicBezTo>
                    <a:close/>
                    <a:moveTo>
                      <a:pt x="21" y="158"/>
                    </a:moveTo>
                    <a:cubicBezTo>
                      <a:pt x="20" y="157"/>
                      <a:pt x="20" y="157"/>
                      <a:pt x="19" y="156"/>
                    </a:cubicBezTo>
                    <a:cubicBezTo>
                      <a:pt x="18" y="155"/>
                      <a:pt x="17" y="154"/>
                      <a:pt x="17" y="153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1"/>
                      <a:pt x="23" y="151"/>
                      <a:pt x="24" y="152"/>
                    </a:cubicBezTo>
                    <a:cubicBezTo>
                      <a:pt x="24" y="153"/>
                      <a:pt x="25" y="153"/>
                      <a:pt x="25" y="154"/>
                    </a:cubicBezTo>
                    <a:lnTo>
                      <a:pt x="21" y="158"/>
                    </a:lnTo>
                    <a:close/>
                    <a:moveTo>
                      <a:pt x="423" y="153"/>
                    </a:moveTo>
                    <a:cubicBezTo>
                      <a:pt x="423" y="152"/>
                      <a:pt x="423" y="152"/>
                      <a:pt x="423" y="152"/>
                    </a:cubicBezTo>
                    <a:cubicBezTo>
                      <a:pt x="422" y="146"/>
                      <a:pt x="422" y="146"/>
                      <a:pt x="422" y="146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6"/>
                      <a:pt x="429" y="147"/>
                      <a:pt x="429" y="153"/>
                    </a:cubicBezTo>
                    <a:lnTo>
                      <a:pt x="423" y="153"/>
                    </a:lnTo>
                    <a:close/>
                    <a:moveTo>
                      <a:pt x="100" y="153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97" y="148"/>
                      <a:pt x="98" y="147"/>
                      <a:pt x="98" y="147"/>
                    </a:cubicBezTo>
                    <a:cubicBezTo>
                      <a:pt x="99" y="146"/>
                      <a:pt x="101" y="146"/>
                      <a:pt x="102" y="145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3" y="151"/>
                      <a:pt x="102" y="151"/>
                      <a:pt x="101" y="152"/>
                    </a:cubicBezTo>
                    <a:cubicBezTo>
                      <a:pt x="101" y="152"/>
                      <a:pt x="101" y="152"/>
                      <a:pt x="100" y="153"/>
                    </a:cubicBezTo>
                    <a:close/>
                    <a:moveTo>
                      <a:pt x="52" y="151"/>
                    </a:moveTo>
                    <a:cubicBezTo>
                      <a:pt x="52" y="150"/>
                      <a:pt x="51" y="149"/>
                      <a:pt x="50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44"/>
                      <a:pt x="56" y="146"/>
                      <a:pt x="57" y="149"/>
                    </a:cubicBezTo>
                    <a:lnTo>
                      <a:pt x="52" y="151"/>
                    </a:lnTo>
                    <a:close/>
                    <a:moveTo>
                      <a:pt x="37" y="147"/>
                    </a:moveTo>
                    <a:cubicBezTo>
                      <a:pt x="36" y="145"/>
                      <a:pt x="34" y="143"/>
                      <a:pt x="33" y="14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39" y="140"/>
                      <a:pt x="40" y="142"/>
                      <a:pt x="41" y="143"/>
                    </a:cubicBezTo>
                    <a:lnTo>
                      <a:pt x="37" y="147"/>
                    </a:lnTo>
                    <a:close/>
                    <a:moveTo>
                      <a:pt x="412" y="146"/>
                    </a:moveTo>
                    <a:cubicBezTo>
                      <a:pt x="411" y="145"/>
                      <a:pt x="410" y="142"/>
                      <a:pt x="409" y="139"/>
                    </a:cubicBezTo>
                    <a:cubicBezTo>
                      <a:pt x="415" y="139"/>
                      <a:pt x="415" y="139"/>
                      <a:pt x="415" y="139"/>
                    </a:cubicBezTo>
                    <a:cubicBezTo>
                      <a:pt x="415" y="140"/>
                      <a:pt x="416" y="142"/>
                      <a:pt x="417" y="143"/>
                    </a:cubicBezTo>
                    <a:lnTo>
                      <a:pt x="412" y="146"/>
                    </a:lnTo>
                    <a:close/>
                    <a:moveTo>
                      <a:pt x="116" y="145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8"/>
                      <a:pt x="116" y="137"/>
                      <a:pt x="117" y="137"/>
                    </a:cubicBezTo>
                    <a:cubicBezTo>
                      <a:pt x="121" y="141"/>
                      <a:pt x="121" y="141"/>
                      <a:pt x="121" y="141"/>
                    </a:cubicBezTo>
                    <a:cubicBezTo>
                      <a:pt x="120" y="142"/>
                      <a:pt x="118" y="143"/>
                      <a:pt x="116" y="145"/>
                    </a:cubicBezTo>
                    <a:close/>
                    <a:moveTo>
                      <a:pt x="26" y="144"/>
                    </a:move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38"/>
                      <a:pt x="25" y="136"/>
                      <a:pt x="26" y="135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28" y="142"/>
                      <a:pt x="26" y="144"/>
                    </a:cubicBezTo>
                    <a:close/>
                    <a:moveTo>
                      <a:pt x="130" y="139"/>
                    </a:moveTo>
                    <a:cubicBezTo>
                      <a:pt x="130" y="139"/>
                      <a:pt x="130" y="139"/>
                      <a:pt x="129" y="139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1" y="133"/>
                      <a:pt x="132" y="133"/>
                      <a:pt x="133" y="132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5" y="138"/>
                      <a:pt x="133" y="139"/>
                      <a:pt x="130" y="139"/>
                    </a:cubicBezTo>
                    <a:close/>
                    <a:moveTo>
                      <a:pt x="408" y="128"/>
                    </a:moveTo>
                    <a:cubicBezTo>
                      <a:pt x="408" y="128"/>
                      <a:pt x="408" y="127"/>
                      <a:pt x="408" y="127"/>
                    </a:cubicBezTo>
                    <a:cubicBezTo>
                      <a:pt x="408" y="125"/>
                      <a:pt x="409" y="123"/>
                      <a:pt x="409" y="121"/>
                    </a:cubicBezTo>
                    <a:cubicBezTo>
                      <a:pt x="415" y="123"/>
                      <a:pt x="415" y="123"/>
                      <a:pt x="415" y="123"/>
                    </a:cubicBezTo>
                    <a:cubicBezTo>
                      <a:pt x="414" y="125"/>
                      <a:pt x="414" y="126"/>
                      <a:pt x="414" y="127"/>
                    </a:cubicBezTo>
                    <a:cubicBezTo>
                      <a:pt x="414" y="127"/>
                      <a:pt x="414" y="127"/>
                      <a:pt x="414" y="127"/>
                    </a:cubicBezTo>
                    <a:lnTo>
                      <a:pt x="408" y="128"/>
                    </a:lnTo>
                    <a:close/>
                    <a:moveTo>
                      <a:pt x="144" y="127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3" y="120"/>
                      <a:pt x="143" y="119"/>
                      <a:pt x="144" y="118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3"/>
                      <a:pt x="147" y="124"/>
                      <a:pt x="146" y="125"/>
                    </a:cubicBezTo>
                    <a:lnTo>
                      <a:pt x="144" y="127"/>
                    </a:lnTo>
                    <a:close/>
                    <a:moveTo>
                      <a:pt x="172" y="119"/>
                    </a:moveTo>
                    <a:cubicBezTo>
                      <a:pt x="169" y="119"/>
                      <a:pt x="167" y="117"/>
                      <a:pt x="166" y="114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9"/>
                      <a:pt x="173" y="119"/>
                      <a:pt x="173" y="119"/>
                    </a:cubicBezTo>
                    <a:cubicBezTo>
                      <a:pt x="172" y="119"/>
                      <a:pt x="172" y="119"/>
                      <a:pt x="172" y="119"/>
                    </a:cubicBezTo>
                    <a:close/>
                    <a:moveTo>
                      <a:pt x="154" y="115"/>
                    </a:move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7" y="109"/>
                      <a:pt x="159" y="108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8" y="115"/>
                      <a:pt x="156" y="115"/>
                      <a:pt x="155" y="115"/>
                    </a:cubicBezTo>
                    <a:lnTo>
                      <a:pt x="154" y="115"/>
                    </a:lnTo>
                    <a:close/>
                    <a:moveTo>
                      <a:pt x="420" y="113"/>
                    </a:moveTo>
                    <a:cubicBezTo>
                      <a:pt x="415" y="110"/>
                      <a:pt x="415" y="110"/>
                      <a:pt x="415" y="110"/>
                    </a:cubicBezTo>
                    <a:cubicBezTo>
                      <a:pt x="416" y="110"/>
                      <a:pt x="416" y="109"/>
                      <a:pt x="416" y="109"/>
                    </a:cubicBezTo>
                    <a:cubicBezTo>
                      <a:pt x="416" y="108"/>
                      <a:pt x="416" y="108"/>
                      <a:pt x="416" y="108"/>
                    </a:cubicBezTo>
                    <a:cubicBezTo>
                      <a:pt x="416" y="108"/>
                      <a:pt x="417" y="109"/>
                      <a:pt x="417" y="109"/>
                    </a:cubicBezTo>
                    <a:cubicBezTo>
                      <a:pt x="420" y="104"/>
                      <a:pt x="420" y="104"/>
                      <a:pt x="420" y="104"/>
                    </a:cubicBezTo>
                    <a:cubicBezTo>
                      <a:pt x="422" y="105"/>
                      <a:pt x="422" y="106"/>
                      <a:pt x="422" y="108"/>
                    </a:cubicBezTo>
                    <a:cubicBezTo>
                      <a:pt x="422" y="109"/>
                      <a:pt x="422" y="110"/>
                      <a:pt x="422" y="111"/>
                    </a:cubicBezTo>
                    <a:cubicBezTo>
                      <a:pt x="421" y="112"/>
                      <a:pt x="421" y="112"/>
                      <a:pt x="420" y="113"/>
                    </a:cubicBezTo>
                    <a:close/>
                    <a:moveTo>
                      <a:pt x="406" y="111"/>
                    </a:moveTo>
                    <a:cubicBezTo>
                      <a:pt x="405" y="110"/>
                      <a:pt x="405" y="107"/>
                      <a:pt x="404" y="104"/>
                    </a:cubicBezTo>
                    <a:cubicBezTo>
                      <a:pt x="410" y="103"/>
                      <a:pt x="410" y="103"/>
                      <a:pt x="410" y="103"/>
                    </a:cubicBezTo>
                    <a:cubicBezTo>
                      <a:pt x="411" y="107"/>
                      <a:pt x="411" y="108"/>
                      <a:pt x="411" y="108"/>
                    </a:cubicBezTo>
                    <a:lnTo>
                      <a:pt x="406" y="111"/>
                    </a:lnTo>
                    <a:close/>
                    <a:moveTo>
                      <a:pt x="182" y="108"/>
                    </a:move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9" y="101"/>
                      <a:pt x="180" y="100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4" y="104"/>
                      <a:pt x="184" y="105"/>
                      <a:pt x="183" y="106"/>
                    </a:cubicBezTo>
                    <a:lnTo>
                      <a:pt x="182" y="108"/>
                    </a:lnTo>
                    <a:close/>
                    <a:moveTo>
                      <a:pt x="402" y="97"/>
                    </a:moveTo>
                    <a:cubicBezTo>
                      <a:pt x="401" y="97"/>
                      <a:pt x="401" y="97"/>
                      <a:pt x="400" y="97"/>
                    </a:cubicBezTo>
                    <a:cubicBezTo>
                      <a:pt x="398" y="97"/>
                      <a:pt x="398" y="97"/>
                      <a:pt x="398" y="97"/>
                    </a:cubicBezTo>
                    <a:cubicBezTo>
                      <a:pt x="397" y="97"/>
                      <a:pt x="396" y="96"/>
                      <a:pt x="395" y="95"/>
                    </a:cubicBezTo>
                    <a:cubicBezTo>
                      <a:pt x="399" y="91"/>
                      <a:pt x="399" y="91"/>
                      <a:pt x="399" y="91"/>
                    </a:cubicBezTo>
                    <a:cubicBezTo>
                      <a:pt x="398" y="91"/>
                      <a:pt x="398" y="91"/>
                      <a:pt x="398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1" y="91"/>
                      <a:pt x="402" y="91"/>
                      <a:pt x="403" y="91"/>
                    </a:cubicBezTo>
                    <a:lnTo>
                      <a:pt x="402" y="97"/>
                    </a:lnTo>
                    <a:close/>
                    <a:moveTo>
                      <a:pt x="191" y="92"/>
                    </a:moveTo>
                    <a:cubicBezTo>
                      <a:pt x="190" y="92"/>
                      <a:pt x="189" y="92"/>
                      <a:pt x="188" y="92"/>
                    </a:cubicBezTo>
                    <a:cubicBezTo>
                      <a:pt x="188" y="92"/>
                      <a:pt x="189" y="91"/>
                      <a:pt x="189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5" y="86"/>
                      <a:pt x="187" y="86"/>
                      <a:pt x="188" y="86"/>
                    </a:cubicBezTo>
                    <a:cubicBezTo>
                      <a:pt x="189" y="86"/>
                      <a:pt x="190" y="86"/>
                      <a:pt x="191" y="86"/>
                    </a:cubicBezTo>
                    <a:lnTo>
                      <a:pt x="191" y="92"/>
                    </a:lnTo>
                    <a:close/>
                    <a:moveTo>
                      <a:pt x="207" y="91"/>
                    </a:moveTo>
                    <a:cubicBezTo>
                      <a:pt x="206" y="91"/>
                      <a:pt x="206" y="91"/>
                      <a:pt x="206" y="91"/>
                    </a:cubicBezTo>
                    <a:cubicBezTo>
                      <a:pt x="206" y="91"/>
                      <a:pt x="204" y="90"/>
                      <a:pt x="204" y="90"/>
                    </a:cubicBezTo>
                    <a:cubicBezTo>
                      <a:pt x="201" y="85"/>
                      <a:pt x="201" y="85"/>
                      <a:pt x="201" y="85"/>
                    </a:cubicBezTo>
                    <a:cubicBezTo>
                      <a:pt x="203" y="84"/>
                      <a:pt x="207" y="85"/>
                      <a:pt x="209" y="85"/>
                    </a:cubicBezTo>
                    <a:cubicBezTo>
                      <a:pt x="209" y="86"/>
                      <a:pt x="209" y="86"/>
                      <a:pt x="209" y="86"/>
                    </a:cubicBezTo>
                    <a:lnTo>
                      <a:pt x="207" y="91"/>
                    </a:lnTo>
                    <a:close/>
                    <a:moveTo>
                      <a:pt x="214" y="84"/>
                    </a:moveTo>
                    <a:cubicBezTo>
                      <a:pt x="214" y="84"/>
                      <a:pt x="214" y="84"/>
                      <a:pt x="214" y="83"/>
                    </a:cubicBezTo>
                    <a:cubicBezTo>
                      <a:pt x="211" y="82"/>
                      <a:pt x="211" y="82"/>
                      <a:pt x="211" y="82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16" y="78"/>
                      <a:pt x="216" y="78"/>
                      <a:pt x="216" y="78"/>
                    </a:cubicBezTo>
                    <a:cubicBezTo>
                      <a:pt x="217" y="79"/>
                      <a:pt x="219" y="80"/>
                      <a:pt x="220" y="82"/>
                    </a:cubicBezTo>
                    <a:cubicBezTo>
                      <a:pt x="214" y="83"/>
                      <a:pt x="214" y="83"/>
                      <a:pt x="214" y="83"/>
                    </a:cubicBezTo>
                    <a:cubicBezTo>
                      <a:pt x="214" y="84"/>
                      <a:pt x="214" y="84"/>
                      <a:pt x="214" y="84"/>
                    </a:cubicBezTo>
                    <a:close/>
                    <a:moveTo>
                      <a:pt x="390" y="83"/>
                    </a:moveTo>
                    <a:cubicBezTo>
                      <a:pt x="390" y="82"/>
                      <a:pt x="390" y="81"/>
                      <a:pt x="389" y="80"/>
                    </a:cubicBezTo>
                    <a:cubicBezTo>
                      <a:pt x="389" y="79"/>
                      <a:pt x="389" y="79"/>
                      <a:pt x="388" y="78"/>
                    </a:cubicBezTo>
                    <a:cubicBezTo>
                      <a:pt x="394" y="76"/>
                      <a:pt x="394" y="76"/>
                      <a:pt x="394" y="76"/>
                    </a:cubicBezTo>
                    <a:cubicBezTo>
                      <a:pt x="394" y="77"/>
                      <a:pt x="394" y="77"/>
                      <a:pt x="395" y="78"/>
                    </a:cubicBezTo>
                    <a:cubicBezTo>
                      <a:pt x="395" y="79"/>
                      <a:pt x="396" y="80"/>
                      <a:pt x="396" y="81"/>
                    </a:cubicBezTo>
                    <a:lnTo>
                      <a:pt x="390" y="83"/>
                    </a:lnTo>
                    <a:close/>
                    <a:moveTo>
                      <a:pt x="236" y="81"/>
                    </a:moveTo>
                    <a:cubicBezTo>
                      <a:pt x="235" y="80"/>
                      <a:pt x="234" y="80"/>
                      <a:pt x="231" y="80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4" y="74"/>
                      <a:pt x="237" y="75"/>
                      <a:pt x="238" y="75"/>
                    </a:cubicBezTo>
                    <a:lnTo>
                      <a:pt x="236" y="81"/>
                    </a:lnTo>
                    <a:close/>
                    <a:moveTo>
                      <a:pt x="248" y="77"/>
                    </a:moveTo>
                    <a:cubicBezTo>
                      <a:pt x="246" y="71"/>
                      <a:pt x="246" y="71"/>
                      <a:pt x="246" y="71"/>
                    </a:cubicBezTo>
                    <a:cubicBezTo>
                      <a:pt x="247" y="71"/>
                      <a:pt x="248" y="70"/>
                      <a:pt x="250" y="70"/>
                    </a:cubicBezTo>
                    <a:cubicBezTo>
                      <a:pt x="250" y="70"/>
                      <a:pt x="251" y="70"/>
                      <a:pt x="251" y="70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2" y="76"/>
                      <a:pt x="251" y="76"/>
                    </a:cubicBezTo>
                    <a:cubicBezTo>
                      <a:pt x="250" y="76"/>
                      <a:pt x="249" y="76"/>
                      <a:pt x="248" y="77"/>
                    </a:cubicBezTo>
                    <a:close/>
                    <a:moveTo>
                      <a:pt x="219" y="76"/>
                    </a:moveTo>
                    <a:cubicBezTo>
                      <a:pt x="219" y="76"/>
                      <a:pt x="219" y="76"/>
                      <a:pt x="218" y="76"/>
                    </a:cubicBezTo>
                    <a:cubicBezTo>
                      <a:pt x="218" y="76"/>
                      <a:pt x="217" y="75"/>
                      <a:pt x="215" y="75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5" y="70"/>
                      <a:pt x="216" y="70"/>
                      <a:pt x="216" y="70"/>
                    </a:cubicBezTo>
                    <a:cubicBezTo>
                      <a:pt x="218" y="70"/>
                      <a:pt x="219" y="70"/>
                      <a:pt x="221" y="71"/>
                    </a:cubicBezTo>
                    <a:cubicBezTo>
                      <a:pt x="221" y="71"/>
                      <a:pt x="222" y="71"/>
                      <a:pt x="222" y="71"/>
                    </a:cubicBezTo>
                    <a:lnTo>
                      <a:pt x="219" y="76"/>
                    </a:lnTo>
                    <a:close/>
                    <a:moveTo>
                      <a:pt x="381" y="72"/>
                    </a:moveTo>
                    <a:cubicBezTo>
                      <a:pt x="380" y="72"/>
                      <a:pt x="379" y="72"/>
                      <a:pt x="378" y="71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2" y="66"/>
                      <a:pt x="383" y="66"/>
                      <a:pt x="384" y="66"/>
                    </a:cubicBezTo>
                    <a:cubicBezTo>
                      <a:pt x="384" y="66"/>
                      <a:pt x="385" y="66"/>
                      <a:pt x="385" y="66"/>
                    </a:cubicBezTo>
                    <a:cubicBezTo>
                      <a:pt x="386" y="71"/>
                      <a:pt x="386" y="71"/>
                      <a:pt x="386" y="71"/>
                    </a:cubicBezTo>
                    <a:cubicBezTo>
                      <a:pt x="386" y="71"/>
                      <a:pt x="385" y="72"/>
                      <a:pt x="385" y="72"/>
                    </a:cubicBezTo>
                    <a:cubicBezTo>
                      <a:pt x="384" y="72"/>
                      <a:pt x="382" y="72"/>
                      <a:pt x="381" y="72"/>
                    </a:cubicBezTo>
                    <a:close/>
                    <a:moveTo>
                      <a:pt x="265" y="72"/>
                    </a:move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5" y="62"/>
                      <a:pt x="265" y="62"/>
                      <a:pt x="265" y="62"/>
                    </a:cubicBezTo>
                    <a:cubicBezTo>
                      <a:pt x="266" y="63"/>
                      <a:pt x="268" y="65"/>
                      <a:pt x="268" y="67"/>
                    </a:cubicBezTo>
                    <a:cubicBezTo>
                      <a:pt x="268" y="68"/>
                      <a:pt x="268" y="70"/>
                      <a:pt x="265" y="72"/>
                    </a:cubicBezTo>
                    <a:close/>
                    <a:moveTo>
                      <a:pt x="263" y="66"/>
                    </a:moveTo>
                    <a:cubicBezTo>
                      <a:pt x="263" y="66"/>
                      <a:pt x="263" y="66"/>
                      <a:pt x="263" y="66"/>
                    </a:cubicBezTo>
                    <a:close/>
                    <a:moveTo>
                      <a:pt x="381" y="58"/>
                    </a:move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51"/>
                      <a:pt x="375" y="51"/>
                      <a:pt x="375" y="51"/>
                    </a:cubicBezTo>
                    <a:cubicBezTo>
                      <a:pt x="375" y="51"/>
                      <a:pt x="376" y="51"/>
                      <a:pt x="376" y="51"/>
                    </a:cubicBezTo>
                    <a:cubicBezTo>
                      <a:pt x="379" y="51"/>
                      <a:pt x="381" y="53"/>
                      <a:pt x="381" y="56"/>
                    </a:cubicBezTo>
                    <a:cubicBezTo>
                      <a:pt x="381" y="57"/>
                      <a:pt x="381" y="57"/>
                      <a:pt x="381" y="58"/>
                    </a:cubicBezTo>
                    <a:close/>
                    <a:moveTo>
                      <a:pt x="344" y="57"/>
                    </a:moveTo>
                    <a:cubicBezTo>
                      <a:pt x="344" y="51"/>
                      <a:pt x="344" y="51"/>
                      <a:pt x="344" y="51"/>
                    </a:cubicBezTo>
                    <a:cubicBezTo>
                      <a:pt x="344" y="51"/>
                      <a:pt x="345" y="51"/>
                      <a:pt x="346" y="49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49" y="54"/>
                      <a:pt x="347" y="57"/>
                      <a:pt x="344" y="57"/>
                    </a:cubicBezTo>
                    <a:close/>
                    <a:moveTo>
                      <a:pt x="267" y="57"/>
                    </a:moveTo>
                    <a:cubicBezTo>
                      <a:pt x="262" y="53"/>
                      <a:pt x="262" y="53"/>
                      <a:pt x="262" y="53"/>
                    </a:cubicBezTo>
                    <a:cubicBezTo>
                      <a:pt x="263" y="51"/>
                      <a:pt x="265" y="50"/>
                      <a:pt x="269" y="49"/>
                    </a:cubicBezTo>
                    <a:cubicBezTo>
                      <a:pt x="271" y="55"/>
                      <a:pt x="271" y="55"/>
                      <a:pt x="271" y="55"/>
                    </a:cubicBezTo>
                    <a:cubicBezTo>
                      <a:pt x="268" y="55"/>
                      <a:pt x="267" y="56"/>
                      <a:pt x="267" y="57"/>
                    </a:cubicBezTo>
                    <a:close/>
                    <a:moveTo>
                      <a:pt x="280" y="50"/>
                    </a:move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3" y="44"/>
                      <a:pt x="283" y="44"/>
                    </a:cubicBezTo>
                    <a:cubicBezTo>
                      <a:pt x="288" y="48"/>
                      <a:pt x="288" y="48"/>
                      <a:pt x="288" y="48"/>
                    </a:cubicBezTo>
                    <a:cubicBezTo>
                      <a:pt x="286" y="50"/>
                      <a:pt x="284" y="50"/>
                      <a:pt x="281" y="50"/>
                    </a:cubicBezTo>
                    <a:cubicBezTo>
                      <a:pt x="281" y="50"/>
                      <a:pt x="281" y="50"/>
                      <a:pt x="280" y="50"/>
                    </a:cubicBezTo>
                    <a:close/>
                    <a:moveTo>
                      <a:pt x="341" y="49"/>
                    </a:moveTo>
                    <a:cubicBezTo>
                      <a:pt x="336" y="45"/>
                      <a:pt x="336" y="45"/>
                      <a:pt x="336" y="45"/>
                    </a:cubicBezTo>
                    <a:cubicBezTo>
                      <a:pt x="337" y="45"/>
                      <a:pt x="337" y="44"/>
                      <a:pt x="338" y="44"/>
                    </a:cubicBezTo>
                    <a:cubicBezTo>
                      <a:pt x="338" y="44"/>
                      <a:pt x="338" y="44"/>
                      <a:pt x="338" y="45"/>
                    </a:cubicBezTo>
                    <a:cubicBezTo>
                      <a:pt x="341" y="40"/>
                      <a:pt x="341" y="40"/>
                      <a:pt x="341" y="40"/>
                    </a:cubicBezTo>
                    <a:cubicBezTo>
                      <a:pt x="342" y="41"/>
                      <a:pt x="343" y="43"/>
                      <a:pt x="343" y="45"/>
                    </a:cubicBezTo>
                    <a:cubicBezTo>
                      <a:pt x="343" y="46"/>
                      <a:pt x="343" y="47"/>
                      <a:pt x="342" y="48"/>
                    </a:cubicBezTo>
                    <a:cubicBezTo>
                      <a:pt x="342" y="48"/>
                      <a:pt x="341" y="49"/>
                      <a:pt x="341" y="49"/>
                    </a:cubicBezTo>
                    <a:close/>
                    <a:moveTo>
                      <a:pt x="367" y="47"/>
                    </a:moveTo>
                    <a:cubicBezTo>
                      <a:pt x="367" y="47"/>
                      <a:pt x="367" y="46"/>
                      <a:pt x="367" y="46"/>
                    </a:cubicBezTo>
                    <a:cubicBezTo>
                      <a:pt x="367" y="45"/>
                      <a:pt x="367" y="45"/>
                      <a:pt x="367" y="44"/>
                    </a:cubicBezTo>
                    <a:cubicBezTo>
                      <a:pt x="367" y="44"/>
                      <a:pt x="367" y="44"/>
                      <a:pt x="367" y="43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72" y="39"/>
                      <a:pt x="372" y="39"/>
                      <a:pt x="372" y="39"/>
                    </a:cubicBezTo>
                    <a:cubicBezTo>
                      <a:pt x="373" y="40"/>
                      <a:pt x="373" y="42"/>
                      <a:pt x="373" y="43"/>
                    </a:cubicBezTo>
                    <a:cubicBezTo>
                      <a:pt x="373" y="44"/>
                      <a:pt x="373" y="44"/>
                      <a:pt x="373" y="45"/>
                    </a:cubicBezTo>
                    <a:cubicBezTo>
                      <a:pt x="373" y="45"/>
                      <a:pt x="373" y="46"/>
                      <a:pt x="373" y="46"/>
                    </a:cubicBezTo>
                    <a:lnTo>
                      <a:pt x="367" y="47"/>
                    </a:lnTo>
                    <a:close/>
                    <a:moveTo>
                      <a:pt x="356" y="41"/>
                    </a:moveTo>
                    <a:cubicBezTo>
                      <a:pt x="351" y="39"/>
                      <a:pt x="351" y="39"/>
                      <a:pt x="351" y="39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6"/>
                      <a:pt x="353" y="35"/>
                      <a:pt x="353" y="34"/>
                    </a:cubicBezTo>
                    <a:cubicBezTo>
                      <a:pt x="359" y="36"/>
                      <a:pt x="359" y="36"/>
                      <a:pt x="359" y="36"/>
                    </a:cubicBezTo>
                    <a:cubicBezTo>
                      <a:pt x="358" y="37"/>
                      <a:pt x="358" y="38"/>
                      <a:pt x="357" y="40"/>
                    </a:cubicBezTo>
                    <a:lnTo>
                      <a:pt x="356" y="41"/>
                    </a:lnTo>
                    <a:close/>
                    <a:moveTo>
                      <a:pt x="340" y="36"/>
                    </a:moveTo>
                    <a:cubicBezTo>
                      <a:pt x="336" y="32"/>
                      <a:pt x="336" y="32"/>
                      <a:pt x="336" y="32"/>
                    </a:cubicBezTo>
                    <a:cubicBezTo>
                      <a:pt x="336" y="32"/>
                      <a:pt x="336" y="33"/>
                      <a:pt x="336" y="33"/>
                    </a:cubicBezTo>
                    <a:cubicBezTo>
                      <a:pt x="336" y="33"/>
                      <a:pt x="336" y="34"/>
                      <a:pt x="336" y="34"/>
                    </a:cubicBezTo>
                    <a:cubicBezTo>
                      <a:pt x="336" y="34"/>
                      <a:pt x="336" y="33"/>
                      <a:pt x="334" y="32"/>
                    </a:cubicBezTo>
                    <a:cubicBezTo>
                      <a:pt x="338" y="27"/>
                      <a:pt x="338" y="27"/>
                      <a:pt x="338" y="27"/>
                    </a:cubicBezTo>
                    <a:cubicBezTo>
                      <a:pt x="339" y="29"/>
                      <a:pt x="342" y="30"/>
                      <a:pt x="342" y="33"/>
                    </a:cubicBezTo>
                    <a:cubicBezTo>
                      <a:pt x="342" y="34"/>
                      <a:pt x="341" y="35"/>
                      <a:pt x="340" y="36"/>
                    </a:cubicBezTo>
                    <a:close/>
                    <a:moveTo>
                      <a:pt x="291" y="35"/>
                    </a:moveTo>
                    <a:cubicBezTo>
                      <a:pt x="285" y="34"/>
                      <a:pt x="285" y="34"/>
                      <a:pt x="285" y="34"/>
                    </a:cubicBezTo>
                    <a:cubicBezTo>
                      <a:pt x="286" y="29"/>
                      <a:pt x="286" y="29"/>
                      <a:pt x="286" y="29"/>
                    </a:cubicBezTo>
                    <a:cubicBezTo>
                      <a:pt x="291" y="29"/>
                      <a:pt x="291" y="29"/>
                      <a:pt x="291" y="29"/>
                    </a:cubicBezTo>
                    <a:lnTo>
                      <a:pt x="291" y="35"/>
                    </a:lnTo>
                    <a:close/>
                    <a:moveTo>
                      <a:pt x="367" y="31"/>
                    </a:moveTo>
                    <a:cubicBezTo>
                      <a:pt x="366" y="31"/>
                      <a:pt x="366" y="31"/>
                      <a:pt x="364" y="31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9" y="25"/>
                      <a:pt x="371" y="27"/>
                      <a:pt x="372" y="29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7" y="31"/>
                      <a:pt x="367" y="31"/>
                      <a:pt x="367" y="31"/>
                    </a:cubicBezTo>
                    <a:close/>
                    <a:moveTo>
                      <a:pt x="324" y="24"/>
                    </a:move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2" y="23"/>
                      <a:pt x="322" y="23"/>
                    </a:cubicBezTo>
                    <a:cubicBezTo>
                      <a:pt x="322" y="18"/>
                      <a:pt x="322" y="18"/>
                      <a:pt x="322" y="18"/>
                    </a:cubicBezTo>
                    <a:cubicBezTo>
                      <a:pt x="322" y="18"/>
                      <a:pt x="323" y="18"/>
                      <a:pt x="323" y="18"/>
                    </a:cubicBezTo>
                    <a:cubicBezTo>
                      <a:pt x="327" y="18"/>
                      <a:pt x="329" y="20"/>
                      <a:pt x="329" y="21"/>
                    </a:cubicBezTo>
                    <a:lnTo>
                      <a:pt x="324" y="24"/>
                    </a:lnTo>
                    <a:close/>
                    <a:moveTo>
                      <a:pt x="309" y="20"/>
                    </a:moveTo>
                    <a:cubicBezTo>
                      <a:pt x="309" y="20"/>
                      <a:pt x="308" y="20"/>
                      <a:pt x="307" y="19"/>
                    </a:cubicBezTo>
                    <a:cubicBezTo>
                      <a:pt x="306" y="19"/>
                      <a:pt x="305" y="18"/>
                      <a:pt x="304" y="17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8" y="13"/>
                      <a:pt x="309" y="14"/>
                      <a:pt x="310" y="14"/>
                    </a:cubicBezTo>
                    <a:cubicBezTo>
                      <a:pt x="310" y="14"/>
                      <a:pt x="311" y="15"/>
                      <a:pt x="312" y="15"/>
                    </a:cubicBezTo>
                    <a:lnTo>
                      <a:pt x="309" y="20"/>
                    </a:lnTo>
                    <a:close/>
                    <a:moveTo>
                      <a:pt x="293" y="17"/>
                    </a:move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5"/>
                      <a:pt x="287" y="13"/>
                      <a:pt x="287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3" y="13"/>
                      <a:pt x="293" y="15"/>
                      <a:pt x="293" y="17"/>
                    </a:cubicBezTo>
                    <a:close/>
                    <a:moveTo>
                      <a:pt x="295" y="7"/>
                    </a:moveTo>
                    <a:cubicBezTo>
                      <a:pt x="295" y="6"/>
                      <a:pt x="294" y="6"/>
                      <a:pt x="293" y="5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7" y="0"/>
                      <a:pt x="300" y="2"/>
                      <a:pt x="301" y="5"/>
                    </a:cubicBez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îšļîďé">
                <a:extLst>
                  <a:ext uri="{FF2B5EF4-FFF2-40B4-BE49-F238E27FC236}">
                    <a16:creationId xmlns:a16="http://schemas.microsoft.com/office/drawing/2014/main" xmlns="" id="{F8F57295-11FF-4A6C-871C-014836758628}"/>
                  </a:ext>
                </a:extLst>
              </p:cNvPr>
              <p:cNvSpPr/>
              <p:nvPr/>
            </p:nvSpPr>
            <p:spPr bwMode="auto">
              <a:xfrm>
                <a:off x="6456363" y="2781300"/>
                <a:ext cx="519113" cy="388938"/>
              </a:xfrm>
              <a:custGeom>
                <a:avLst/>
                <a:gdLst>
                  <a:gd name="T0" fmla="*/ 28 w 242"/>
                  <a:gd name="T1" fmla="*/ 173 h 182"/>
                  <a:gd name="T2" fmla="*/ 41 w 242"/>
                  <a:gd name="T3" fmla="*/ 181 h 182"/>
                  <a:gd name="T4" fmla="*/ 47 w 242"/>
                  <a:gd name="T5" fmla="*/ 180 h 182"/>
                  <a:gd name="T6" fmla="*/ 75 w 242"/>
                  <a:gd name="T7" fmla="*/ 172 h 182"/>
                  <a:gd name="T8" fmla="*/ 75 w 242"/>
                  <a:gd name="T9" fmla="*/ 178 h 182"/>
                  <a:gd name="T10" fmla="*/ 63 w 242"/>
                  <a:gd name="T11" fmla="*/ 171 h 182"/>
                  <a:gd name="T12" fmla="*/ 20 w 242"/>
                  <a:gd name="T13" fmla="*/ 165 h 182"/>
                  <a:gd name="T14" fmla="*/ 25 w 242"/>
                  <a:gd name="T15" fmla="*/ 162 h 182"/>
                  <a:gd name="T16" fmla="*/ 0 w 242"/>
                  <a:gd name="T17" fmla="*/ 160 h 182"/>
                  <a:gd name="T18" fmla="*/ 6 w 242"/>
                  <a:gd name="T19" fmla="*/ 161 h 182"/>
                  <a:gd name="T20" fmla="*/ 77 w 242"/>
                  <a:gd name="T21" fmla="*/ 155 h 182"/>
                  <a:gd name="T22" fmla="*/ 83 w 242"/>
                  <a:gd name="T23" fmla="*/ 160 h 182"/>
                  <a:gd name="T24" fmla="*/ 92 w 242"/>
                  <a:gd name="T25" fmla="*/ 149 h 182"/>
                  <a:gd name="T26" fmla="*/ 98 w 242"/>
                  <a:gd name="T27" fmla="*/ 152 h 182"/>
                  <a:gd name="T28" fmla="*/ 85 w 242"/>
                  <a:gd name="T29" fmla="*/ 143 h 182"/>
                  <a:gd name="T30" fmla="*/ 95 w 242"/>
                  <a:gd name="T31" fmla="*/ 136 h 182"/>
                  <a:gd name="T32" fmla="*/ 94 w 242"/>
                  <a:gd name="T33" fmla="*/ 128 h 182"/>
                  <a:gd name="T34" fmla="*/ 95 w 242"/>
                  <a:gd name="T35" fmla="*/ 136 h 182"/>
                  <a:gd name="T36" fmla="*/ 88 w 242"/>
                  <a:gd name="T37" fmla="*/ 115 h 182"/>
                  <a:gd name="T38" fmla="*/ 94 w 242"/>
                  <a:gd name="T39" fmla="*/ 114 h 182"/>
                  <a:gd name="T40" fmla="*/ 102 w 242"/>
                  <a:gd name="T41" fmla="*/ 108 h 182"/>
                  <a:gd name="T42" fmla="*/ 106 w 242"/>
                  <a:gd name="T43" fmla="*/ 102 h 182"/>
                  <a:gd name="T44" fmla="*/ 110 w 242"/>
                  <a:gd name="T45" fmla="*/ 91 h 182"/>
                  <a:gd name="T46" fmla="*/ 118 w 242"/>
                  <a:gd name="T47" fmla="*/ 92 h 182"/>
                  <a:gd name="T48" fmla="*/ 123 w 242"/>
                  <a:gd name="T49" fmla="*/ 83 h 182"/>
                  <a:gd name="T50" fmla="*/ 124 w 242"/>
                  <a:gd name="T51" fmla="*/ 75 h 182"/>
                  <a:gd name="T52" fmla="*/ 123 w 242"/>
                  <a:gd name="T53" fmla="*/ 83 h 182"/>
                  <a:gd name="T54" fmla="*/ 132 w 242"/>
                  <a:gd name="T55" fmla="*/ 68 h 182"/>
                  <a:gd name="T56" fmla="*/ 138 w 242"/>
                  <a:gd name="T57" fmla="*/ 69 h 182"/>
                  <a:gd name="T58" fmla="*/ 140 w 242"/>
                  <a:gd name="T59" fmla="*/ 55 h 182"/>
                  <a:gd name="T60" fmla="*/ 146 w 242"/>
                  <a:gd name="T61" fmla="*/ 51 h 182"/>
                  <a:gd name="T62" fmla="*/ 154 w 242"/>
                  <a:gd name="T63" fmla="*/ 47 h 182"/>
                  <a:gd name="T64" fmla="*/ 160 w 242"/>
                  <a:gd name="T65" fmla="*/ 43 h 182"/>
                  <a:gd name="T66" fmla="*/ 166 w 242"/>
                  <a:gd name="T67" fmla="*/ 32 h 182"/>
                  <a:gd name="T68" fmla="*/ 173 w 242"/>
                  <a:gd name="T69" fmla="*/ 36 h 182"/>
                  <a:gd name="T70" fmla="*/ 200 w 242"/>
                  <a:gd name="T71" fmla="*/ 33 h 182"/>
                  <a:gd name="T72" fmla="*/ 201 w 242"/>
                  <a:gd name="T73" fmla="*/ 24 h 182"/>
                  <a:gd name="T74" fmla="*/ 200 w 242"/>
                  <a:gd name="T75" fmla="*/ 33 h 182"/>
                  <a:gd name="T76" fmla="*/ 187 w 242"/>
                  <a:gd name="T77" fmla="*/ 23 h 182"/>
                  <a:gd name="T78" fmla="*/ 191 w 242"/>
                  <a:gd name="T79" fmla="*/ 30 h 182"/>
                  <a:gd name="T80" fmla="*/ 209 w 242"/>
                  <a:gd name="T81" fmla="*/ 28 h 182"/>
                  <a:gd name="T82" fmla="*/ 216 w 242"/>
                  <a:gd name="T83" fmla="*/ 24 h 182"/>
                  <a:gd name="T84" fmla="*/ 172 w 242"/>
                  <a:gd name="T85" fmla="*/ 27 h 182"/>
                  <a:gd name="T86" fmla="*/ 176 w 242"/>
                  <a:gd name="T87" fmla="*/ 23 h 182"/>
                  <a:gd name="T88" fmla="*/ 172 w 242"/>
                  <a:gd name="T89" fmla="*/ 16 h 182"/>
                  <a:gd name="T90" fmla="*/ 175 w 242"/>
                  <a:gd name="T91" fmla="*/ 19 h 182"/>
                  <a:gd name="T92" fmla="*/ 219 w 242"/>
                  <a:gd name="T93" fmla="*/ 10 h 182"/>
                  <a:gd name="T94" fmla="*/ 222 w 242"/>
                  <a:gd name="T95" fmla="*/ 14 h 182"/>
                  <a:gd name="T96" fmla="*/ 233 w 242"/>
                  <a:gd name="T97" fmla="*/ 1 h 182"/>
                  <a:gd name="T98" fmla="*/ 237 w 242"/>
                  <a:gd name="T99" fmla="*/ 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182">
                    <a:moveTo>
                      <a:pt x="27" y="182"/>
                    </a:moveTo>
                    <a:cubicBezTo>
                      <a:pt x="26" y="180"/>
                      <a:pt x="24" y="179"/>
                      <a:pt x="23" y="176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6"/>
                      <a:pt x="30" y="176"/>
                      <a:pt x="31" y="177"/>
                    </a:cubicBezTo>
                    <a:lnTo>
                      <a:pt x="27" y="182"/>
                    </a:lnTo>
                    <a:close/>
                    <a:moveTo>
                      <a:pt x="41" y="181"/>
                    </a:moveTo>
                    <a:cubicBezTo>
                      <a:pt x="40" y="176"/>
                      <a:pt x="40" y="176"/>
                      <a:pt x="40" y="176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7" y="180"/>
                      <a:pt x="47" y="180"/>
                      <a:pt x="47" y="180"/>
                    </a:cubicBezTo>
                    <a:lnTo>
                      <a:pt x="41" y="181"/>
                    </a:lnTo>
                    <a:close/>
                    <a:moveTo>
                      <a:pt x="75" y="178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76" y="172"/>
                      <a:pt x="77" y="171"/>
                      <a:pt x="77" y="171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1" y="175"/>
                      <a:pt x="79" y="178"/>
                      <a:pt x="75" y="178"/>
                    </a:cubicBezTo>
                    <a:close/>
                    <a:moveTo>
                      <a:pt x="58" y="177"/>
                    </a:moveTo>
                    <a:cubicBezTo>
                      <a:pt x="57" y="172"/>
                      <a:pt x="57" y="172"/>
                      <a:pt x="57" y="172"/>
                    </a:cubicBezTo>
                    <a:cubicBezTo>
                      <a:pt x="60" y="171"/>
                      <a:pt x="62" y="171"/>
                      <a:pt x="63" y="171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2" y="177"/>
                      <a:pt x="60" y="177"/>
                      <a:pt x="58" y="177"/>
                    </a:cubicBezTo>
                    <a:close/>
                    <a:moveTo>
                      <a:pt x="20" y="165"/>
                    </a:moveTo>
                    <a:cubicBezTo>
                      <a:pt x="20" y="165"/>
                      <a:pt x="19" y="164"/>
                      <a:pt x="16" y="163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21" y="159"/>
                      <a:pt x="23" y="160"/>
                      <a:pt x="25" y="162"/>
                    </a:cubicBezTo>
                    <a:lnTo>
                      <a:pt x="20" y="165"/>
                    </a:lnTo>
                    <a:close/>
                    <a:moveTo>
                      <a:pt x="6" y="161"/>
                    </a:moveTo>
                    <a:cubicBezTo>
                      <a:pt x="2" y="160"/>
                      <a:pt x="0" y="160"/>
                      <a:pt x="0" y="16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3" y="154"/>
                      <a:pt x="6" y="155"/>
                    </a:cubicBezTo>
                    <a:lnTo>
                      <a:pt x="6" y="161"/>
                    </a:lnTo>
                    <a:close/>
                    <a:moveTo>
                      <a:pt x="77" y="160"/>
                    </a:move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7"/>
                      <a:pt x="77" y="156"/>
                      <a:pt x="77" y="155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83" y="155"/>
                      <a:pt x="83" y="157"/>
                      <a:pt x="83" y="158"/>
                    </a:cubicBezTo>
                    <a:cubicBezTo>
                      <a:pt x="83" y="160"/>
                      <a:pt x="83" y="160"/>
                      <a:pt x="83" y="160"/>
                    </a:cubicBezTo>
                    <a:lnTo>
                      <a:pt x="77" y="160"/>
                    </a:lnTo>
                    <a:close/>
                    <a:moveTo>
                      <a:pt x="98" y="152"/>
                    </a:moveTo>
                    <a:cubicBezTo>
                      <a:pt x="92" y="149"/>
                      <a:pt x="92" y="149"/>
                      <a:pt x="92" y="149"/>
                    </a:cubicBezTo>
                    <a:cubicBezTo>
                      <a:pt x="93" y="148"/>
                      <a:pt x="94" y="146"/>
                      <a:pt x="94" y="144"/>
                    </a:cubicBezTo>
                    <a:cubicBezTo>
                      <a:pt x="100" y="146"/>
                      <a:pt x="100" y="146"/>
                      <a:pt x="100" y="146"/>
                    </a:cubicBezTo>
                    <a:cubicBezTo>
                      <a:pt x="99" y="148"/>
                      <a:pt x="99" y="150"/>
                      <a:pt x="98" y="152"/>
                    </a:cubicBezTo>
                    <a:close/>
                    <a:moveTo>
                      <a:pt x="86" y="152"/>
                    </a:moveTo>
                    <a:cubicBezTo>
                      <a:pt x="84" y="149"/>
                      <a:pt x="84" y="149"/>
                      <a:pt x="83" y="149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8" y="144"/>
                      <a:pt x="89" y="146"/>
                      <a:pt x="91" y="148"/>
                    </a:cubicBezTo>
                    <a:lnTo>
                      <a:pt x="86" y="152"/>
                    </a:lnTo>
                    <a:close/>
                    <a:moveTo>
                      <a:pt x="95" y="136"/>
                    </a:moveTo>
                    <a:cubicBezTo>
                      <a:pt x="94" y="135"/>
                      <a:pt x="93" y="135"/>
                      <a:pt x="93" y="134"/>
                    </a:cubicBezTo>
                    <a:cubicBezTo>
                      <a:pt x="92" y="133"/>
                      <a:pt x="91" y="133"/>
                      <a:pt x="90" y="13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9"/>
                      <a:pt x="96" y="129"/>
                      <a:pt x="96" y="130"/>
                    </a:cubicBezTo>
                    <a:cubicBezTo>
                      <a:pt x="97" y="131"/>
                      <a:pt x="98" y="131"/>
                      <a:pt x="99" y="132"/>
                    </a:cubicBezTo>
                    <a:lnTo>
                      <a:pt x="95" y="136"/>
                    </a:lnTo>
                    <a:close/>
                    <a:moveTo>
                      <a:pt x="93" y="120"/>
                    </a:moveTo>
                    <a:cubicBezTo>
                      <a:pt x="88" y="118"/>
                      <a:pt x="88" y="118"/>
                      <a:pt x="88" y="118"/>
                    </a:cubicBezTo>
                    <a:cubicBezTo>
                      <a:pt x="88" y="117"/>
                      <a:pt x="88" y="116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3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4" y="118"/>
                      <a:pt x="93" y="120"/>
                    </a:cubicBezTo>
                    <a:close/>
                    <a:moveTo>
                      <a:pt x="102" y="108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9" y="102"/>
                      <a:pt x="100" y="101"/>
                      <a:pt x="100" y="100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4"/>
                      <a:pt x="104" y="106"/>
                      <a:pt x="102" y="108"/>
                    </a:cubicBezTo>
                    <a:close/>
                    <a:moveTo>
                      <a:pt x="113" y="96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2" y="89"/>
                      <a:pt x="113" y="88"/>
                      <a:pt x="114" y="88"/>
                    </a:cubicBezTo>
                    <a:cubicBezTo>
                      <a:pt x="118" y="92"/>
                      <a:pt x="118" y="92"/>
                      <a:pt x="118" y="92"/>
                    </a:cubicBezTo>
                    <a:cubicBezTo>
                      <a:pt x="117" y="93"/>
                      <a:pt x="115" y="94"/>
                      <a:pt x="114" y="95"/>
                    </a:cubicBezTo>
                    <a:lnTo>
                      <a:pt x="113" y="96"/>
                    </a:lnTo>
                    <a:close/>
                    <a:moveTo>
                      <a:pt x="123" y="83"/>
                    </a:move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1" y="78"/>
                      <a:pt x="121" y="77"/>
                    </a:cubicBezTo>
                    <a:cubicBezTo>
                      <a:pt x="122" y="77"/>
                      <a:pt x="123" y="76"/>
                      <a:pt x="124" y="75"/>
                    </a:cubicBezTo>
                    <a:cubicBezTo>
                      <a:pt x="128" y="79"/>
                      <a:pt x="128" y="79"/>
                      <a:pt x="128" y="79"/>
                    </a:cubicBezTo>
                    <a:cubicBezTo>
                      <a:pt x="127" y="80"/>
                      <a:pt x="126" y="81"/>
                      <a:pt x="124" y="82"/>
                    </a:cubicBezTo>
                    <a:lnTo>
                      <a:pt x="123" y="83"/>
                    </a:lnTo>
                    <a:close/>
                    <a:moveTo>
                      <a:pt x="137" y="73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32" y="70"/>
                      <a:pt x="132" y="69"/>
                      <a:pt x="132" y="68"/>
                    </a:cubicBezTo>
                    <a:cubicBezTo>
                      <a:pt x="132" y="67"/>
                      <a:pt x="133" y="66"/>
                      <a:pt x="133" y="65"/>
                    </a:cubicBezTo>
                    <a:cubicBezTo>
                      <a:pt x="139" y="67"/>
                      <a:pt x="139" y="67"/>
                      <a:pt x="139" y="67"/>
                    </a:cubicBezTo>
                    <a:cubicBezTo>
                      <a:pt x="138" y="67"/>
                      <a:pt x="138" y="68"/>
                      <a:pt x="138" y="69"/>
                    </a:cubicBezTo>
                    <a:cubicBezTo>
                      <a:pt x="138" y="70"/>
                      <a:pt x="138" y="72"/>
                      <a:pt x="137" y="73"/>
                    </a:cubicBezTo>
                    <a:close/>
                    <a:moveTo>
                      <a:pt x="145" y="57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2"/>
                      <a:pt x="140" y="51"/>
                      <a:pt x="141" y="49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2"/>
                      <a:pt x="146" y="53"/>
                      <a:pt x="146" y="54"/>
                    </a:cubicBezTo>
                    <a:cubicBezTo>
                      <a:pt x="146" y="55"/>
                      <a:pt x="146" y="56"/>
                      <a:pt x="145" y="57"/>
                    </a:cubicBezTo>
                    <a:close/>
                    <a:moveTo>
                      <a:pt x="154" y="47"/>
                    </a:move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5" y="40"/>
                      <a:pt x="155" y="39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5"/>
                      <a:pt x="157" y="46"/>
                      <a:pt x="154" y="47"/>
                    </a:cubicBezTo>
                    <a:close/>
                    <a:moveTo>
                      <a:pt x="166" y="38"/>
                    </a:move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2"/>
                      <a:pt x="171" y="31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1" y="37"/>
                      <a:pt x="169" y="38"/>
                      <a:pt x="167" y="38"/>
                    </a:cubicBezTo>
                    <a:lnTo>
                      <a:pt x="166" y="38"/>
                    </a:lnTo>
                    <a:close/>
                    <a:moveTo>
                      <a:pt x="200" y="33"/>
                    </a:moveTo>
                    <a:cubicBezTo>
                      <a:pt x="199" y="32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5"/>
                      <a:pt x="202" y="25"/>
                      <a:pt x="203" y="26"/>
                    </a:cubicBezTo>
                    <a:cubicBezTo>
                      <a:pt x="203" y="27"/>
                      <a:pt x="204" y="28"/>
                      <a:pt x="204" y="29"/>
                    </a:cubicBezTo>
                    <a:lnTo>
                      <a:pt x="200" y="33"/>
                    </a:lnTo>
                    <a:close/>
                    <a:moveTo>
                      <a:pt x="188" y="31"/>
                    </a:moveTo>
                    <a:cubicBezTo>
                      <a:pt x="186" y="31"/>
                      <a:pt x="184" y="29"/>
                      <a:pt x="183" y="27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188" y="25"/>
                      <a:pt x="189" y="25"/>
                      <a:pt x="189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0" y="30"/>
                      <a:pt x="189" y="31"/>
                      <a:pt x="188" y="31"/>
                    </a:cubicBezTo>
                    <a:close/>
                    <a:moveTo>
                      <a:pt x="214" y="30"/>
                    </a:move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09" y="26"/>
                      <a:pt x="210" y="25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5"/>
                      <a:pt x="215" y="25"/>
                      <a:pt x="215" y="26"/>
                    </a:cubicBezTo>
                    <a:cubicBezTo>
                      <a:pt x="215" y="27"/>
                      <a:pt x="215" y="29"/>
                      <a:pt x="214" y="30"/>
                    </a:cubicBezTo>
                    <a:close/>
                    <a:moveTo>
                      <a:pt x="172" y="27"/>
                    </a:moveTo>
                    <a:cubicBezTo>
                      <a:pt x="170" y="26"/>
                      <a:pt x="169" y="24"/>
                      <a:pt x="168" y="22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20"/>
                      <a:pt x="175" y="22"/>
                      <a:pt x="176" y="23"/>
                    </a:cubicBezTo>
                    <a:lnTo>
                      <a:pt x="172" y="27"/>
                    </a:lnTo>
                    <a:close/>
                    <a:moveTo>
                      <a:pt x="175" y="19"/>
                    </a:moveTo>
                    <a:cubicBezTo>
                      <a:pt x="174" y="17"/>
                      <a:pt x="172" y="16"/>
                      <a:pt x="172" y="16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5" y="11"/>
                      <a:pt x="177" y="12"/>
                      <a:pt x="179" y="14"/>
                    </a:cubicBezTo>
                    <a:lnTo>
                      <a:pt x="175" y="19"/>
                    </a:lnTo>
                    <a:close/>
                    <a:moveTo>
                      <a:pt x="221" y="1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8" y="11"/>
                      <a:pt x="218" y="10"/>
                      <a:pt x="219" y="10"/>
                    </a:cubicBezTo>
                    <a:cubicBezTo>
                      <a:pt x="220" y="9"/>
                      <a:pt x="221" y="8"/>
                      <a:pt x="222" y="7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5" y="13"/>
                      <a:pt x="224" y="14"/>
                      <a:pt x="222" y="14"/>
                    </a:cubicBezTo>
                    <a:cubicBezTo>
                      <a:pt x="222" y="15"/>
                      <a:pt x="222" y="15"/>
                      <a:pt x="221" y="15"/>
                    </a:cubicBezTo>
                    <a:close/>
                    <a:moveTo>
                      <a:pt x="235" y="7"/>
                    </a:moveTo>
                    <a:cubicBezTo>
                      <a:pt x="233" y="1"/>
                      <a:pt x="233" y="1"/>
                      <a:pt x="233" y="1"/>
                    </a:cubicBezTo>
                    <a:cubicBezTo>
                      <a:pt x="236" y="0"/>
                      <a:pt x="238" y="0"/>
                      <a:pt x="240" y="1"/>
                    </a:cubicBezTo>
                    <a:cubicBezTo>
                      <a:pt x="241" y="2"/>
                      <a:pt x="241" y="2"/>
                      <a:pt x="242" y="2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37" y="6"/>
                      <a:pt x="236" y="6"/>
                      <a:pt x="235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îSļïḍe">
                <a:extLst>
                  <a:ext uri="{FF2B5EF4-FFF2-40B4-BE49-F238E27FC236}">
                    <a16:creationId xmlns:a16="http://schemas.microsoft.com/office/drawing/2014/main" xmlns="" id="{ECF4C9CE-F2EC-4819-A5E4-AE2D9925FD52}"/>
                  </a:ext>
                </a:extLst>
              </p:cNvPr>
              <p:cNvSpPr/>
              <p:nvPr/>
            </p:nvSpPr>
            <p:spPr bwMode="auto">
              <a:xfrm>
                <a:off x="8124825" y="93663"/>
                <a:ext cx="633413" cy="1835150"/>
              </a:xfrm>
              <a:custGeom>
                <a:avLst/>
                <a:gdLst>
                  <a:gd name="T0" fmla="*/ 230 w 295"/>
                  <a:gd name="T1" fmla="*/ 851 h 856"/>
                  <a:gd name="T2" fmla="*/ 233 w 295"/>
                  <a:gd name="T3" fmla="*/ 825 h 856"/>
                  <a:gd name="T4" fmla="*/ 224 w 295"/>
                  <a:gd name="T5" fmla="*/ 793 h 856"/>
                  <a:gd name="T6" fmla="*/ 165 w 295"/>
                  <a:gd name="T7" fmla="*/ 782 h 856"/>
                  <a:gd name="T8" fmla="*/ 217 w 295"/>
                  <a:gd name="T9" fmla="*/ 777 h 856"/>
                  <a:gd name="T10" fmla="*/ 153 w 295"/>
                  <a:gd name="T11" fmla="*/ 774 h 856"/>
                  <a:gd name="T12" fmla="*/ 205 w 295"/>
                  <a:gd name="T13" fmla="*/ 771 h 856"/>
                  <a:gd name="T14" fmla="*/ 131 w 295"/>
                  <a:gd name="T15" fmla="*/ 747 h 856"/>
                  <a:gd name="T16" fmla="*/ 134 w 295"/>
                  <a:gd name="T17" fmla="*/ 730 h 856"/>
                  <a:gd name="T18" fmla="*/ 139 w 295"/>
                  <a:gd name="T19" fmla="*/ 695 h 856"/>
                  <a:gd name="T20" fmla="*/ 115 w 295"/>
                  <a:gd name="T21" fmla="*/ 668 h 856"/>
                  <a:gd name="T22" fmla="*/ 112 w 295"/>
                  <a:gd name="T23" fmla="*/ 661 h 856"/>
                  <a:gd name="T24" fmla="*/ 100 w 295"/>
                  <a:gd name="T25" fmla="*/ 657 h 856"/>
                  <a:gd name="T26" fmla="*/ 134 w 295"/>
                  <a:gd name="T27" fmla="*/ 645 h 856"/>
                  <a:gd name="T28" fmla="*/ 146 w 295"/>
                  <a:gd name="T29" fmla="*/ 646 h 856"/>
                  <a:gd name="T30" fmla="*/ 100 w 295"/>
                  <a:gd name="T31" fmla="*/ 638 h 856"/>
                  <a:gd name="T32" fmla="*/ 108 w 295"/>
                  <a:gd name="T33" fmla="*/ 627 h 856"/>
                  <a:gd name="T34" fmla="*/ 175 w 295"/>
                  <a:gd name="T35" fmla="*/ 614 h 856"/>
                  <a:gd name="T36" fmla="*/ 168 w 295"/>
                  <a:gd name="T37" fmla="*/ 588 h 856"/>
                  <a:gd name="T38" fmla="*/ 173 w 295"/>
                  <a:gd name="T39" fmla="*/ 568 h 856"/>
                  <a:gd name="T40" fmla="*/ 201 w 295"/>
                  <a:gd name="T41" fmla="*/ 566 h 856"/>
                  <a:gd name="T42" fmla="*/ 166 w 295"/>
                  <a:gd name="T43" fmla="*/ 556 h 856"/>
                  <a:gd name="T44" fmla="*/ 202 w 295"/>
                  <a:gd name="T45" fmla="*/ 551 h 856"/>
                  <a:gd name="T46" fmla="*/ 157 w 295"/>
                  <a:gd name="T47" fmla="*/ 543 h 856"/>
                  <a:gd name="T48" fmla="*/ 195 w 295"/>
                  <a:gd name="T49" fmla="*/ 539 h 856"/>
                  <a:gd name="T50" fmla="*/ 152 w 295"/>
                  <a:gd name="T51" fmla="*/ 531 h 856"/>
                  <a:gd name="T52" fmla="*/ 133 w 295"/>
                  <a:gd name="T53" fmla="*/ 505 h 856"/>
                  <a:gd name="T54" fmla="*/ 153 w 295"/>
                  <a:gd name="T55" fmla="*/ 480 h 856"/>
                  <a:gd name="T56" fmla="*/ 167 w 295"/>
                  <a:gd name="T57" fmla="*/ 455 h 856"/>
                  <a:gd name="T58" fmla="*/ 190 w 295"/>
                  <a:gd name="T59" fmla="*/ 429 h 856"/>
                  <a:gd name="T60" fmla="*/ 231 w 295"/>
                  <a:gd name="T61" fmla="*/ 422 h 856"/>
                  <a:gd name="T62" fmla="*/ 204 w 295"/>
                  <a:gd name="T63" fmla="*/ 417 h 856"/>
                  <a:gd name="T64" fmla="*/ 229 w 295"/>
                  <a:gd name="T65" fmla="*/ 404 h 856"/>
                  <a:gd name="T66" fmla="*/ 240 w 295"/>
                  <a:gd name="T67" fmla="*/ 387 h 856"/>
                  <a:gd name="T68" fmla="*/ 241 w 295"/>
                  <a:gd name="T69" fmla="*/ 350 h 856"/>
                  <a:gd name="T70" fmla="*/ 263 w 295"/>
                  <a:gd name="T71" fmla="*/ 330 h 856"/>
                  <a:gd name="T72" fmla="*/ 266 w 295"/>
                  <a:gd name="T73" fmla="*/ 296 h 856"/>
                  <a:gd name="T74" fmla="*/ 260 w 295"/>
                  <a:gd name="T75" fmla="*/ 290 h 856"/>
                  <a:gd name="T76" fmla="*/ 258 w 295"/>
                  <a:gd name="T77" fmla="*/ 250 h 856"/>
                  <a:gd name="T78" fmla="*/ 266 w 295"/>
                  <a:gd name="T79" fmla="*/ 223 h 856"/>
                  <a:gd name="T80" fmla="*/ 277 w 295"/>
                  <a:gd name="T81" fmla="*/ 202 h 856"/>
                  <a:gd name="T82" fmla="*/ 280 w 295"/>
                  <a:gd name="T83" fmla="*/ 175 h 856"/>
                  <a:gd name="T84" fmla="*/ 133 w 295"/>
                  <a:gd name="T85" fmla="*/ 159 h 856"/>
                  <a:gd name="T86" fmla="*/ 139 w 295"/>
                  <a:gd name="T87" fmla="*/ 157 h 856"/>
                  <a:gd name="T88" fmla="*/ 119 w 295"/>
                  <a:gd name="T89" fmla="*/ 153 h 856"/>
                  <a:gd name="T90" fmla="*/ 279 w 295"/>
                  <a:gd name="T91" fmla="*/ 143 h 856"/>
                  <a:gd name="T92" fmla="*/ 178 w 295"/>
                  <a:gd name="T93" fmla="*/ 143 h 856"/>
                  <a:gd name="T94" fmla="*/ 198 w 295"/>
                  <a:gd name="T95" fmla="*/ 145 h 856"/>
                  <a:gd name="T96" fmla="*/ 110 w 295"/>
                  <a:gd name="T97" fmla="*/ 134 h 856"/>
                  <a:gd name="T98" fmla="*/ 220 w 295"/>
                  <a:gd name="T99" fmla="*/ 125 h 856"/>
                  <a:gd name="T100" fmla="*/ 100 w 295"/>
                  <a:gd name="T101" fmla="*/ 128 h 856"/>
                  <a:gd name="T102" fmla="*/ 225 w 295"/>
                  <a:gd name="T103" fmla="*/ 114 h 856"/>
                  <a:gd name="T104" fmla="*/ 93 w 295"/>
                  <a:gd name="T105" fmla="*/ 112 h 856"/>
                  <a:gd name="T106" fmla="*/ 93 w 295"/>
                  <a:gd name="T107" fmla="*/ 113 h 856"/>
                  <a:gd name="T108" fmla="*/ 47 w 295"/>
                  <a:gd name="T109" fmla="*/ 88 h 856"/>
                  <a:gd name="T110" fmla="*/ 90 w 295"/>
                  <a:gd name="T111" fmla="*/ 80 h 856"/>
                  <a:gd name="T112" fmla="*/ 54 w 295"/>
                  <a:gd name="T113" fmla="*/ 76 h 856"/>
                  <a:gd name="T114" fmla="*/ 17 w 295"/>
                  <a:gd name="T115" fmla="*/ 66 h 856"/>
                  <a:gd name="T116" fmla="*/ 0 w 295"/>
                  <a:gd name="T117" fmla="*/ 63 h 856"/>
                  <a:gd name="T118" fmla="*/ 26 w 295"/>
                  <a:gd name="T119" fmla="*/ 36 h 856"/>
                  <a:gd name="T120" fmla="*/ 31 w 295"/>
                  <a:gd name="T121" fmla="*/ 12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5" h="856">
                    <a:moveTo>
                      <a:pt x="251" y="856"/>
                    </a:moveTo>
                    <a:cubicBezTo>
                      <a:pt x="250" y="856"/>
                      <a:pt x="249" y="856"/>
                      <a:pt x="247" y="856"/>
                    </a:cubicBezTo>
                    <a:cubicBezTo>
                      <a:pt x="248" y="850"/>
                      <a:pt x="248" y="850"/>
                      <a:pt x="248" y="850"/>
                    </a:cubicBezTo>
                    <a:cubicBezTo>
                      <a:pt x="251" y="850"/>
                      <a:pt x="252" y="850"/>
                      <a:pt x="252" y="850"/>
                    </a:cubicBezTo>
                    <a:cubicBezTo>
                      <a:pt x="252" y="850"/>
                      <a:pt x="251" y="850"/>
                      <a:pt x="250" y="852"/>
                    </a:cubicBezTo>
                    <a:cubicBezTo>
                      <a:pt x="256" y="854"/>
                      <a:pt x="256" y="854"/>
                      <a:pt x="256" y="854"/>
                    </a:cubicBezTo>
                    <a:cubicBezTo>
                      <a:pt x="255" y="856"/>
                      <a:pt x="252" y="856"/>
                      <a:pt x="251" y="856"/>
                    </a:cubicBezTo>
                    <a:close/>
                    <a:moveTo>
                      <a:pt x="236" y="852"/>
                    </a:moveTo>
                    <a:cubicBezTo>
                      <a:pt x="237" y="849"/>
                      <a:pt x="237" y="849"/>
                      <a:pt x="237" y="849"/>
                    </a:cubicBezTo>
                    <a:cubicBezTo>
                      <a:pt x="236" y="852"/>
                      <a:pt x="236" y="852"/>
                      <a:pt x="236" y="852"/>
                    </a:cubicBezTo>
                    <a:cubicBezTo>
                      <a:pt x="234" y="852"/>
                      <a:pt x="232" y="851"/>
                      <a:pt x="230" y="851"/>
                    </a:cubicBezTo>
                    <a:cubicBezTo>
                      <a:pt x="232" y="845"/>
                      <a:pt x="232" y="845"/>
                      <a:pt x="232" y="845"/>
                    </a:cubicBezTo>
                    <a:cubicBezTo>
                      <a:pt x="233" y="845"/>
                      <a:pt x="235" y="846"/>
                      <a:pt x="236" y="846"/>
                    </a:cubicBezTo>
                    <a:cubicBezTo>
                      <a:pt x="237" y="849"/>
                      <a:pt x="237" y="849"/>
                      <a:pt x="237" y="849"/>
                    </a:cubicBezTo>
                    <a:lnTo>
                      <a:pt x="236" y="852"/>
                    </a:lnTo>
                    <a:close/>
                    <a:moveTo>
                      <a:pt x="228" y="841"/>
                    </a:moveTo>
                    <a:cubicBezTo>
                      <a:pt x="223" y="838"/>
                      <a:pt x="223" y="838"/>
                      <a:pt x="223" y="838"/>
                    </a:cubicBezTo>
                    <a:cubicBezTo>
                      <a:pt x="224" y="836"/>
                      <a:pt x="226" y="834"/>
                      <a:pt x="229" y="833"/>
                    </a:cubicBezTo>
                    <a:cubicBezTo>
                      <a:pt x="231" y="839"/>
                      <a:pt x="231" y="839"/>
                      <a:pt x="231" y="839"/>
                    </a:cubicBezTo>
                    <a:cubicBezTo>
                      <a:pt x="230" y="839"/>
                      <a:pt x="229" y="840"/>
                      <a:pt x="228" y="841"/>
                    </a:cubicBezTo>
                    <a:close/>
                    <a:moveTo>
                      <a:pt x="234" y="830"/>
                    </a:moveTo>
                    <a:cubicBezTo>
                      <a:pt x="234" y="827"/>
                      <a:pt x="234" y="826"/>
                      <a:pt x="233" y="825"/>
                    </a:cubicBezTo>
                    <a:cubicBezTo>
                      <a:pt x="238" y="822"/>
                      <a:pt x="238" y="822"/>
                      <a:pt x="238" y="822"/>
                    </a:cubicBezTo>
                    <a:cubicBezTo>
                      <a:pt x="239" y="824"/>
                      <a:pt x="240" y="826"/>
                      <a:pt x="240" y="829"/>
                    </a:cubicBezTo>
                    <a:lnTo>
                      <a:pt x="234" y="830"/>
                    </a:lnTo>
                    <a:close/>
                    <a:moveTo>
                      <a:pt x="227" y="815"/>
                    </a:moveTo>
                    <a:cubicBezTo>
                      <a:pt x="226" y="813"/>
                      <a:pt x="226" y="811"/>
                      <a:pt x="225" y="810"/>
                    </a:cubicBezTo>
                    <a:cubicBezTo>
                      <a:pt x="230" y="807"/>
                      <a:pt x="230" y="807"/>
                      <a:pt x="230" y="807"/>
                    </a:cubicBezTo>
                    <a:cubicBezTo>
                      <a:pt x="231" y="809"/>
                      <a:pt x="232" y="811"/>
                      <a:pt x="233" y="813"/>
                    </a:cubicBezTo>
                    <a:lnTo>
                      <a:pt x="227" y="815"/>
                    </a:lnTo>
                    <a:close/>
                    <a:moveTo>
                      <a:pt x="220" y="800"/>
                    </a:moveTo>
                    <a:cubicBezTo>
                      <a:pt x="218" y="797"/>
                      <a:pt x="218" y="795"/>
                      <a:pt x="218" y="793"/>
                    </a:cubicBezTo>
                    <a:cubicBezTo>
                      <a:pt x="224" y="793"/>
                      <a:pt x="224" y="793"/>
                      <a:pt x="224" y="793"/>
                    </a:cubicBezTo>
                    <a:cubicBezTo>
                      <a:pt x="224" y="794"/>
                      <a:pt x="224" y="795"/>
                      <a:pt x="225" y="797"/>
                    </a:cubicBezTo>
                    <a:lnTo>
                      <a:pt x="220" y="800"/>
                    </a:lnTo>
                    <a:close/>
                    <a:moveTo>
                      <a:pt x="156" y="792"/>
                    </a:moveTo>
                    <a:cubicBezTo>
                      <a:pt x="155" y="792"/>
                      <a:pt x="153" y="792"/>
                      <a:pt x="152" y="791"/>
                    </a:cubicBezTo>
                    <a:cubicBezTo>
                      <a:pt x="151" y="791"/>
                      <a:pt x="150" y="790"/>
                      <a:pt x="149" y="788"/>
                    </a:cubicBezTo>
                    <a:cubicBezTo>
                      <a:pt x="154" y="785"/>
                      <a:pt x="154" y="785"/>
                      <a:pt x="154" y="785"/>
                    </a:cubicBezTo>
                    <a:cubicBezTo>
                      <a:pt x="154" y="786"/>
                      <a:pt x="154" y="786"/>
                      <a:pt x="155" y="786"/>
                    </a:cubicBezTo>
                    <a:cubicBezTo>
                      <a:pt x="155" y="786"/>
                      <a:pt x="156" y="786"/>
                      <a:pt x="156" y="786"/>
                    </a:cubicBezTo>
                    <a:lnTo>
                      <a:pt x="156" y="792"/>
                    </a:lnTo>
                    <a:close/>
                    <a:moveTo>
                      <a:pt x="169" y="787"/>
                    </a:moveTo>
                    <a:cubicBezTo>
                      <a:pt x="165" y="782"/>
                      <a:pt x="165" y="782"/>
                      <a:pt x="165" y="782"/>
                    </a:cubicBezTo>
                    <a:cubicBezTo>
                      <a:pt x="166" y="781"/>
                      <a:pt x="168" y="780"/>
                      <a:pt x="169" y="779"/>
                    </a:cubicBezTo>
                    <a:cubicBezTo>
                      <a:pt x="169" y="779"/>
                      <a:pt x="169" y="779"/>
                      <a:pt x="169" y="779"/>
                    </a:cubicBezTo>
                    <a:cubicBezTo>
                      <a:pt x="173" y="783"/>
                      <a:pt x="173" y="783"/>
                      <a:pt x="173" y="783"/>
                    </a:cubicBezTo>
                    <a:cubicBezTo>
                      <a:pt x="173" y="784"/>
                      <a:pt x="173" y="784"/>
                      <a:pt x="173" y="784"/>
                    </a:cubicBezTo>
                    <a:cubicBezTo>
                      <a:pt x="171" y="785"/>
                      <a:pt x="170" y="786"/>
                      <a:pt x="169" y="787"/>
                    </a:cubicBezTo>
                    <a:close/>
                    <a:moveTo>
                      <a:pt x="213" y="783"/>
                    </a:moveTo>
                    <a:cubicBezTo>
                      <a:pt x="213" y="783"/>
                      <a:pt x="213" y="783"/>
                      <a:pt x="213" y="782"/>
                    </a:cubicBezTo>
                    <a:cubicBezTo>
                      <a:pt x="212" y="781"/>
                      <a:pt x="212" y="780"/>
                      <a:pt x="212" y="779"/>
                    </a:cubicBezTo>
                    <a:cubicBezTo>
                      <a:pt x="211" y="778"/>
                      <a:pt x="211" y="778"/>
                      <a:pt x="211" y="778"/>
                    </a:cubicBezTo>
                    <a:cubicBezTo>
                      <a:pt x="217" y="776"/>
                      <a:pt x="217" y="776"/>
                      <a:pt x="217" y="776"/>
                    </a:cubicBezTo>
                    <a:cubicBezTo>
                      <a:pt x="217" y="777"/>
                      <a:pt x="217" y="777"/>
                      <a:pt x="217" y="777"/>
                    </a:cubicBezTo>
                    <a:cubicBezTo>
                      <a:pt x="217" y="778"/>
                      <a:pt x="218" y="779"/>
                      <a:pt x="218" y="780"/>
                    </a:cubicBezTo>
                    <a:cubicBezTo>
                      <a:pt x="218" y="780"/>
                      <a:pt x="218" y="781"/>
                      <a:pt x="219" y="781"/>
                    </a:cubicBezTo>
                    <a:lnTo>
                      <a:pt x="213" y="783"/>
                    </a:lnTo>
                    <a:close/>
                    <a:moveTo>
                      <a:pt x="153" y="775"/>
                    </a:moveTo>
                    <a:cubicBezTo>
                      <a:pt x="147" y="775"/>
                      <a:pt x="147" y="775"/>
                      <a:pt x="147" y="775"/>
                    </a:cubicBezTo>
                    <a:cubicBezTo>
                      <a:pt x="147" y="773"/>
                      <a:pt x="147" y="773"/>
                      <a:pt x="147" y="773"/>
                    </a:cubicBezTo>
                    <a:cubicBezTo>
                      <a:pt x="147" y="773"/>
                      <a:pt x="147" y="772"/>
                      <a:pt x="147" y="772"/>
                    </a:cubicBezTo>
                    <a:cubicBezTo>
                      <a:pt x="147" y="771"/>
                      <a:pt x="147" y="771"/>
                      <a:pt x="147" y="771"/>
                    </a:cubicBezTo>
                    <a:cubicBezTo>
                      <a:pt x="152" y="768"/>
                      <a:pt x="152" y="768"/>
                      <a:pt x="152" y="768"/>
                    </a:cubicBezTo>
                    <a:cubicBezTo>
                      <a:pt x="153" y="770"/>
                      <a:pt x="153" y="771"/>
                      <a:pt x="153" y="772"/>
                    </a:cubicBezTo>
                    <a:cubicBezTo>
                      <a:pt x="153" y="772"/>
                      <a:pt x="153" y="773"/>
                      <a:pt x="153" y="774"/>
                    </a:cubicBezTo>
                    <a:lnTo>
                      <a:pt x="153" y="775"/>
                    </a:lnTo>
                    <a:close/>
                    <a:moveTo>
                      <a:pt x="182" y="775"/>
                    </a:moveTo>
                    <a:cubicBezTo>
                      <a:pt x="178" y="771"/>
                      <a:pt x="178" y="771"/>
                      <a:pt x="178" y="771"/>
                    </a:cubicBezTo>
                    <a:cubicBezTo>
                      <a:pt x="182" y="767"/>
                      <a:pt x="182" y="767"/>
                      <a:pt x="182" y="767"/>
                    </a:cubicBezTo>
                    <a:cubicBezTo>
                      <a:pt x="186" y="771"/>
                      <a:pt x="186" y="771"/>
                      <a:pt x="186" y="771"/>
                    </a:cubicBezTo>
                    <a:lnTo>
                      <a:pt x="182" y="775"/>
                    </a:lnTo>
                    <a:close/>
                    <a:moveTo>
                      <a:pt x="205" y="771"/>
                    </a:moveTo>
                    <a:cubicBezTo>
                      <a:pt x="203" y="771"/>
                      <a:pt x="200" y="769"/>
                      <a:pt x="200" y="764"/>
                    </a:cubicBezTo>
                    <a:cubicBezTo>
                      <a:pt x="206" y="764"/>
                      <a:pt x="206" y="764"/>
                      <a:pt x="206" y="764"/>
                    </a:cubicBezTo>
                    <a:cubicBezTo>
                      <a:pt x="206" y="765"/>
                      <a:pt x="206" y="765"/>
                      <a:pt x="207" y="766"/>
                    </a:cubicBezTo>
                    <a:lnTo>
                      <a:pt x="205" y="771"/>
                    </a:lnTo>
                    <a:close/>
                    <a:moveTo>
                      <a:pt x="138" y="764"/>
                    </a:moveTo>
                    <a:cubicBezTo>
                      <a:pt x="137" y="763"/>
                      <a:pt x="135" y="761"/>
                      <a:pt x="134" y="759"/>
                    </a:cubicBezTo>
                    <a:cubicBezTo>
                      <a:pt x="140" y="756"/>
                      <a:pt x="140" y="756"/>
                      <a:pt x="140" y="756"/>
                    </a:cubicBezTo>
                    <a:cubicBezTo>
                      <a:pt x="140" y="758"/>
                      <a:pt x="141" y="759"/>
                      <a:pt x="142" y="760"/>
                    </a:cubicBezTo>
                    <a:lnTo>
                      <a:pt x="138" y="764"/>
                    </a:lnTo>
                    <a:close/>
                    <a:moveTo>
                      <a:pt x="195" y="763"/>
                    </a:moveTo>
                    <a:cubicBezTo>
                      <a:pt x="191" y="759"/>
                      <a:pt x="191" y="759"/>
                      <a:pt x="191" y="759"/>
                    </a:cubicBezTo>
                    <a:cubicBezTo>
                      <a:pt x="193" y="757"/>
                      <a:pt x="194" y="756"/>
                      <a:pt x="196" y="755"/>
                    </a:cubicBezTo>
                    <a:cubicBezTo>
                      <a:pt x="199" y="760"/>
                      <a:pt x="199" y="760"/>
                      <a:pt x="199" y="760"/>
                    </a:cubicBezTo>
                    <a:cubicBezTo>
                      <a:pt x="198" y="761"/>
                      <a:pt x="196" y="762"/>
                      <a:pt x="195" y="763"/>
                    </a:cubicBezTo>
                    <a:close/>
                    <a:moveTo>
                      <a:pt x="131" y="747"/>
                    </a:moveTo>
                    <a:cubicBezTo>
                      <a:pt x="131" y="746"/>
                      <a:pt x="131" y="746"/>
                      <a:pt x="131" y="746"/>
                    </a:cubicBezTo>
                    <a:cubicBezTo>
                      <a:pt x="131" y="744"/>
                      <a:pt x="130" y="743"/>
                      <a:pt x="130" y="742"/>
                    </a:cubicBezTo>
                    <a:cubicBezTo>
                      <a:pt x="135" y="739"/>
                      <a:pt x="135" y="739"/>
                      <a:pt x="135" y="739"/>
                    </a:cubicBezTo>
                    <a:cubicBezTo>
                      <a:pt x="136" y="741"/>
                      <a:pt x="136" y="743"/>
                      <a:pt x="137" y="744"/>
                    </a:cubicBezTo>
                    <a:cubicBezTo>
                      <a:pt x="137" y="745"/>
                      <a:pt x="137" y="745"/>
                      <a:pt x="137" y="745"/>
                    </a:cubicBezTo>
                    <a:lnTo>
                      <a:pt x="131" y="747"/>
                    </a:lnTo>
                    <a:close/>
                    <a:moveTo>
                      <a:pt x="134" y="730"/>
                    </a:moveTo>
                    <a:cubicBezTo>
                      <a:pt x="128" y="729"/>
                      <a:pt x="128" y="729"/>
                      <a:pt x="128" y="729"/>
                    </a:cubicBezTo>
                    <a:cubicBezTo>
                      <a:pt x="128" y="727"/>
                      <a:pt x="128" y="726"/>
                      <a:pt x="128" y="723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34" y="726"/>
                      <a:pt x="134" y="728"/>
                      <a:pt x="134" y="730"/>
                    </a:cubicBezTo>
                    <a:close/>
                    <a:moveTo>
                      <a:pt x="133" y="712"/>
                    </a:moveTo>
                    <a:cubicBezTo>
                      <a:pt x="127" y="711"/>
                      <a:pt x="127" y="711"/>
                      <a:pt x="127" y="711"/>
                    </a:cubicBezTo>
                    <a:cubicBezTo>
                      <a:pt x="128" y="709"/>
                      <a:pt x="129" y="707"/>
                      <a:pt x="130" y="705"/>
                    </a:cubicBezTo>
                    <a:cubicBezTo>
                      <a:pt x="135" y="708"/>
                      <a:pt x="135" y="708"/>
                      <a:pt x="135" y="708"/>
                    </a:cubicBezTo>
                    <a:cubicBezTo>
                      <a:pt x="134" y="710"/>
                      <a:pt x="133" y="711"/>
                      <a:pt x="133" y="712"/>
                    </a:cubicBezTo>
                    <a:close/>
                    <a:moveTo>
                      <a:pt x="134" y="698"/>
                    </a:moveTo>
                    <a:cubicBezTo>
                      <a:pt x="134" y="697"/>
                      <a:pt x="134" y="697"/>
                      <a:pt x="133" y="696"/>
                    </a:cubicBezTo>
                    <a:cubicBezTo>
                      <a:pt x="132" y="696"/>
                      <a:pt x="132" y="695"/>
                      <a:pt x="131" y="694"/>
                    </a:cubicBezTo>
                    <a:cubicBezTo>
                      <a:pt x="135" y="690"/>
                      <a:pt x="135" y="690"/>
                      <a:pt x="135" y="690"/>
                    </a:cubicBezTo>
                    <a:cubicBezTo>
                      <a:pt x="136" y="691"/>
                      <a:pt x="136" y="691"/>
                      <a:pt x="137" y="692"/>
                    </a:cubicBezTo>
                    <a:cubicBezTo>
                      <a:pt x="138" y="693"/>
                      <a:pt x="139" y="694"/>
                      <a:pt x="139" y="695"/>
                    </a:cubicBezTo>
                    <a:lnTo>
                      <a:pt x="134" y="698"/>
                    </a:lnTo>
                    <a:close/>
                    <a:moveTo>
                      <a:pt x="126" y="683"/>
                    </a:moveTo>
                    <a:cubicBezTo>
                      <a:pt x="126" y="682"/>
                      <a:pt x="125" y="681"/>
                      <a:pt x="124" y="680"/>
                    </a:cubicBezTo>
                    <a:cubicBezTo>
                      <a:pt x="123" y="679"/>
                      <a:pt x="123" y="679"/>
                      <a:pt x="123" y="679"/>
                    </a:cubicBezTo>
                    <a:cubicBezTo>
                      <a:pt x="127" y="675"/>
                      <a:pt x="127" y="675"/>
                      <a:pt x="127" y="675"/>
                    </a:cubicBezTo>
                    <a:cubicBezTo>
                      <a:pt x="127" y="675"/>
                      <a:pt x="128" y="675"/>
                      <a:pt x="128" y="676"/>
                    </a:cubicBezTo>
                    <a:cubicBezTo>
                      <a:pt x="129" y="677"/>
                      <a:pt x="131" y="679"/>
                      <a:pt x="132" y="680"/>
                    </a:cubicBezTo>
                    <a:lnTo>
                      <a:pt x="126" y="683"/>
                    </a:lnTo>
                    <a:close/>
                    <a:moveTo>
                      <a:pt x="115" y="669"/>
                    </a:moveTo>
                    <a:cubicBezTo>
                      <a:pt x="115" y="669"/>
                      <a:pt x="115" y="668"/>
                      <a:pt x="115" y="668"/>
                    </a:cubicBezTo>
                    <a:cubicBezTo>
                      <a:pt x="115" y="668"/>
                      <a:pt x="115" y="668"/>
                      <a:pt x="115" y="668"/>
                    </a:cubicBezTo>
                    <a:cubicBezTo>
                      <a:pt x="115" y="666"/>
                      <a:pt x="115" y="665"/>
                      <a:pt x="116" y="664"/>
                    </a:cubicBezTo>
                    <a:cubicBezTo>
                      <a:pt x="116" y="663"/>
                      <a:pt x="116" y="663"/>
                      <a:pt x="116" y="663"/>
                    </a:cubicBezTo>
                    <a:cubicBezTo>
                      <a:pt x="122" y="663"/>
                      <a:pt x="122" y="663"/>
                      <a:pt x="122" y="663"/>
                    </a:cubicBezTo>
                    <a:cubicBezTo>
                      <a:pt x="122" y="664"/>
                      <a:pt x="121" y="665"/>
                      <a:pt x="121" y="666"/>
                    </a:cubicBezTo>
                    <a:cubicBezTo>
                      <a:pt x="121" y="667"/>
                      <a:pt x="121" y="667"/>
                      <a:pt x="120" y="668"/>
                    </a:cubicBezTo>
                    <a:lnTo>
                      <a:pt x="115" y="669"/>
                    </a:lnTo>
                    <a:close/>
                    <a:moveTo>
                      <a:pt x="106" y="664"/>
                    </a:moveTo>
                    <a:cubicBezTo>
                      <a:pt x="105" y="658"/>
                      <a:pt x="105" y="658"/>
                      <a:pt x="105" y="658"/>
                    </a:cubicBezTo>
                    <a:cubicBezTo>
                      <a:pt x="106" y="658"/>
                      <a:pt x="107" y="658"/>
                      <a:pt x="108" y="657"/>
                    </a:cubicBezTo>
                    <a:cubicBezTo>
                      <a:pt x="109" y="656"/>
                      <a:pt x="109" y="656"/>
                      <a:pt x="109" y="656"/>
                    </a:cubicBezTo>
                    <a:cubicBezTo>
                      <a:pt x="112" y="661"/>
                      <a:pt x="112" y="661"/>
                      <a:pt x="112" y="661"/>
                    </a:cubicBezTo>
                    <a:cubicBezTo>
                      <a:pt x="111" y="662"/>
                      <a:pt x="111" y="662"/>
                      <a:pt x="111" y="662"/>
                    </a:cubicBezTo>
                    <a:cubicBezTo>
                      <a:pt x="110" y="663"/>
                      <a:pt x="108" y="664"/>
                      <a:pt x="106" y="664"/>
                    </a:cubicBezTo>
                    <a:close/>
                    <a:moveTo>
                      <a:pt x="100" y="657"/>
                    </a:moveTo>
                    <a:cubicBezTo>
                      <a:pt x="96" y="653"/>
                      <a:pt x="96" y="653"/>
                      <a:pt x="96" y="653"/>
                    </a:cubicBezTo>
                    <a:cubicBezTo>
                      <a:pt x="96" y="653"/>
                      <a:pt x="96" y="653"/>
                      <a:pt x="97" y="653"/>
                    </a:cubicBezTo>
                    <a:cubicBezTo>
                      <a:pt x="97" y="652"/>
                      <a:pt x="98" y="651"/>
                      <a:pt x="98" y="651"/>
                    </a:cubicBezTo>
                    <a:cubicBezTo>
                      <a:pt x="99" y="650"/>
                      <a:pt x="99" y="650"/>
                      <a:pt x="100" y="649"/>
                    </a:cubicBezTo>
                    <a:cubicBezTo>
                      <a:pt x="104" y="653"/>
                      <a:pt x="104" y="653"/>
                      <a:pt x="104" y="653"/>
                    </a:cubicBezTo>
                    <a:cubicBezTo>
                      <a:pt x="104" y="654"/>
                      <a:pt x="103" y="655"/>
                      <a:pt x="102" y="655"/>
                    </a:cubicBezTo>
                    <a:cubicBezTo>
                      <a:pt x="102" y="656"/>
                      <a:pt x="101" y="656"/>
                      <a:pt x="101" y="657"/>
                    </a:cubicBezTo>
                    <a:cubicBezTo>
                      <a:pt x="101" y="657"/>
                      <a:pt x="100" y="657"/>
                      <a:pt x="100" y="657"/>
                    </a:cubicBezTo>
                    <a:close/>
                    <a:moveTo>
                      <a:pt x="162" y="653"/>
                    </a:moveTo>
                    <a:cubicBezTo>
                      <a:pt x="161" y="653"/>
                      <a:pt x="160" y="653"/>
                      <a:pt x="158" y="653"/>
                    </a:cubicBezTo>
                    <a:cubicBezTo>
                      <a:pt x="159" y="647"/>
                      <a:pt x="159" y="647"/>
                      <a:pt x="159" y="647"/>
                    </a:cubicBezTo>
                    <a:cubicBezTo>
                      <a:pt x="160" y="647"/>
                      <a:pt x="161" y="647"/>
                      <a:pt x="162" y="647"/>
                    </a:cubicBezTo>
                    <a:cubicBezTo>
                      <a:pt x="163" y="647"/>
                      <a:pt x="163" y="647"/>
                      <a:pt x="163" y="647"/>
                    </a:cubicBezTo>
                    <a:cubicBezTo>
                      <a:pt x="166" y="653"/>
                      <a:pt x="166" y="653"/>
                      <a:pt x="166" y="653"/>
                    </a:cubicBezTo>
                    <a:cubicBezTo>
                      <a:pt x="165" y="653"/>
                      <a:pt x="163" y="653"/>
                      <a:pt x="162" y="653"/>
                    </a:cubicBezTo>
                    <a:close/>
                    <a:moveTo>
                      <a:pt x="139" y="649"/>
                    </a:move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6" y="647"/>
                      <a:pt x="136" y="647"/>
                      <a:pt x="136" y="647"/>
                    </a:cubicBez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4" y="645"/>
                      <a:pt x="134" y="645"/>
                      <a:pt x="134" y="643"/>
                    </a:cubicBezTo>
                    <a:cubicBezTo>
                      <a:pt x="134" y="642"/>
                      <a:pt x="134" y="641"/>
                      <a:pt x="135" y="640"/>
                    </a:cubicBezTo>
                    <a:cubicBezTo>
                      <a:pt x="140" y="642"/>
                      <a:pt x="140" y="642"/>
                      <a:pt x="140" y="642"/>
                    </a:cubicBezTo>
                    <a:cubicBezTo>
                      <a:pt x="140" y="642"/>
                      <a:pt x="140" y="643"/>
                      <a:pt x="140" y="643"/>
                    </a:cubicBezTo>
                    <a:cubicBezTo>
                      <a:pt x="140" y="645"/>
                      <a:pt x="140" y="647"/>
                      <a:pt x="139" y="649"/>
                    </a:cubicBezTo>
                    <a:close/>
                    <a:moveTo>
                      <a:pt x="146" y="646"/>
                    </a:moveTo>
                    <a:cubicBezTo>
                      <a:pt x="146" y="645"/>
                      <a:pt x="146" y="645"/>
                      <a:pt x="146" y="645"/>
                    </a:cubicBezTo>
                    <a:cubicBezTo>
                      <a:pt x="146" y="644"/>
                      <a:pt x="145" y="642"/>
                      <a:pt x="144" y="641"/>
                    </a:cubicBezTo>
                    <a:cubicBezTo>
                      <a:pt x="149" y="638"/>
                      <a:pt x="149" y="638"/>
                      <a:pt x="149" y="638"/>
                    </a:cubicBezTo>
                    <a:cubicBezTo>
                      <a:pt x="150" y="640"/>
                      <a:pt x="151" y="642"/>
                      <a:pt x="152" y="643"/>
                    </a:cubicBezTo>
                    <a:lnTo>
                      <a:pt x="146" y="646"/>
                    </a:lnTo>
                    <a:close/>
                    <a:moveTo>
                      <a:pt x="125" y="646"/>
                    </a:moveTo>
                    <a:cubicBezTo>
                      <a:pt x="124" y="645"/>
                      <a:pt x="123" y="645"/>
                      <a:pt x="122" y="645"/>
                    </a:cubicBezTo>
                    <a:cubicBezTo>
                      <a:pt x="121" y="644"/>
                      <a:pt x="121" y="644"/>
                      <a:pt x="121" y="644"/>
                    </a:cubicBezTo>
                    <a:cubicBezTo>
                      <a:pt x="120" y="644"/>
                      <a:pt x="120" y="643"/>
                      <a:pt x="119" y="643"/>
                    </a:cubicBezTo>
                    <a:cubicBezTo>
                      <a:pt x="122" y="638"/>
                      <a:pt x="122" y="638"/>
                      <a:pt x="122" y="638"/>
                    </a:cubicBezTo>
                    <a:cubicBezTo>
                      <a:pt x="123" y="638"/>
                      <a:pt x="123" y="639"/>
                      <a:pt x="123" y="639"/>
                    </a:cubicBezTo>
                    <a:cubicBezTo>
                      <a:pt x="125" y="639"/>
                      <a:pt x="125" y="639"/>
                      <a:pt x="125" y="639"/>
                    </a:cubicBezTo>
                    <a:cubicBezTo>
                      <a:pt x="125" y="640"/>
                      <a:pt x="126" y="640"/>
                      <a:pt x="127" y="641"/>
                    </a:cubicBezTo>
                    <a:lnTo>
                      <a:pt x="125" y="646"/>
                    </a:lnTo>
                    <a:close/>
                    <a:moveTo>
                      <a:pt x="102" y="641"/>
                    </a:moveTo>
                    <a:cubicBezTo>
                      <a:pt x="102" y="640"/>
                      <a:pt x="101" y="639"/>
                      <a:pt x="100" y="638"/>
                    </a:cubicBezTo>
                    <a:cubicBezTo>
                      <a:pt x="103" y="633"/>
                      <a:pt x="103" y="633"/>
                      <a:pt x="103" y="633"/>
                    </a:cubicBezTo>
                    <a:cubicBezTo>
                      <a:pt x="106" y="635"/>
                      <a:pt x="107" y="637"/>
                      <a:pt x="108" y="640"/>
                    </a:cubicBezTo>
                    <a:lnTo>
                      <a:pt x="102" y="641"/>
                    </a:lnTo>
                    <a:close/>
                    <a:moveTo>
                      <a:pt x="162" y="639"/>
                    </a:moveTo>
                    <a:cubicBezTo>
                      <a:pt x="162" y="637"/>
                      <a:pt x="161" y="635"/>
                      <a:pt x="161" y="633"/>
                    </a:cubicBezTo>
                    <a:cubicBezTo>
                      <a:pt x="167" y="633"/>
                      <a:pt x="167" y="633"/>
                      <a:pt x="167" y="633"/>
                    </a:cubicBezTo>
                    <a:cubicBezTo>
                      <a:pt x="167" y="635"/>
                      <a:pt x="167" y="637"/>
                      <a:pt x="168" y="638"/>
                    </a:cubicBezTo>
                    <a:lnTo>
                      <a:pt x="162" y="639"/>
                    </a:lnTo>
                    <a:close/>
                    <a:moveTo>
                      <a:pt x="112" y="634"/>
                    </a:moveTo>
                    <a:cubicBezTo>
                      <a:pt x="111" y="633"/>
                      <a:pt x="110" y="633"/>
                      <a:pt x="109" y="633"/>
                    </a:cubicBezTo>
                    <a:cubicBezTo>
                      <a:pt x="108" y="627"/>
                      <a:pt x="108" y="627"/>
                      <a:pt x="108" y="627"/>
                    </a:cubicBezTo>
                    <a:cubicBezTo>
                      <a:pt x="110" y="627"/>
                      <a:pt x="113" y="628"/>
                      <a:pt x="115" y="629"/>
                    </a:cubicBezTo>
                    <a:lnTo>
                      <a:pt x="112" y="634"/>
                    </a:lnTo>
                    <a:close/>
                    <a:moveTo>
                      <a:pt x="160" y="622"/>
                    </a:moveTo>
                    <a:cubicBezTo>
                      <a:pt x="160" y="621"/>
                      <a:pt x="160" y="620"/>
                      <a:pt x="160" y="619"/>
                    </a:cubicBezTo>
                    <a:cubicBezTo>
                      <a:pt x="160" y="616"/>
                      <a:pt x="161" y="615"/>
                      <a:pt x="164" y="614"/>
                    </a:cubicBezTo>
                    <a:cubicBezTo>
                      <a:pt x="165" y="620"/>
                      <a:pt x="165" y="620"/>
                      <a:pt x="165" y="620"/>
                    </a:cubicBezTo>
                    <a:cubicBezTo>
                      <a:pt x="165" y="620"/>
                      <a:pt x="166" y="619"/>
                      <a:pt x="166" y="619"/>
                    </a:cubicBezTo>
                    <a:cubicBezTo>
                      <a:pt x="166" y="620"/>
                      <a:pt x="166" y="620"/>
                      <a:pt x="166" y="621"/>
                    </a:cubicBezTo>
                    <a:lnTo>
                      <a:pt x="160" y="622"/>
                    </a:lnTo>
                    <a:close/>
                    <a:moveTo>
                      <a:pt x="178" y="619"/>
                    </a:moveTo>
                    <a:cubicBezTo>
                      <a:pt x="175" y="614"/>
                      <a:pt x="175" y="614"/>
                      <a:pt x="175" y="614"/>
                    </a:cubicBezTo>
                    <a:cubicBezTo>
                      <a:pt x="176" y="613"/>
                      <a:pt x="176" y="612"/>
                      <a:pt x="177" y="611"/>
                    </a:cubicBezTo>
                    <a:cubicBezTo>
                      <a:pt x="177" y="610"/>
                      <a:pt x="177" y="610"/>
                      <a:pt x="177" y="610"/>
                    </a:cubicBezTo>
                    <a:cubicBezTo>
                      <a:pt x="183" y="613"/>
                      <a:pt x="183" y="613"/>
                      <a:pt x="183" y="613"/>
                    </a:cubicBezTo>
                    <a:cubicBezTo>
                      <a:pt x="182" y="614"/>
                      <a:pt x="182" y="614"/>
                      <a:pt x="182" y="614"/>
                    </a:cubicBezTo>
                    <a:cubicBezTo>
                      <a:pt x="181" y="616"/>
                      <a:pt x="179" y="618"/>
                      <a:pt x="178" y="619"/>
                    </a:cubicBezTo>
                    <a:close/>
                    <a:moveTo>
                      <a:pt x="179" y="601"/>
                    </a:moveTo>
                    <a:cubicBezTo>
                      <a:pt x="178" y="600"/>
                      <a:pt x="178" y="598"/>
                      <a:pt x="177" y="597"/>
                    </a:cubicBezTo>
                    <a:cubicBezTo>
                      <a:pt x="181" y="593"/>
                      <a:pt x="181" y="593"/>
                      <a:pt x="181" y="593"/>
                    </a:cubicBezTo>
                    <a:cubicBezTo>
                      <a:pt x="182" y="595"/>
                      <a:pt x="184" y="597"/>
                      <a:pt x="184" y="600"/>
                    </a:cubicBezTo>
                    <a:lnTo>
                      <a:pt x="179" y="601"/>
                    </a:lnTo>
                    <a:close/>
                    <a:moveTo>
                      <a:pt x="168" y="588"/>
                    </a:moveTo>
                    <a:cubicBezTo>
                      <a:pt x="168" y="586"/>
                      <a:pt x="168" y="585"/>
                      <a:pt x="168" y="583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73" y="581"/>
                      <a:pt x="173" y="581"/>
                      <a:pt x="173" y="581"/>
                    </a:cubicBezTo>
                    <a:cubicBezTo>
                      <a:pt x="173" y="583"/>
                      <a:pt x="173" y="583"/>
                      <a:pt x="173" y="583"/>
                    </a:cubicBezTo>
                    <a:cubicBezTo>
                      <a:pt x="173" y="584"/>
                      <a:pt x="174" y="585"/>
                      <a:pt x="174" y="586"/>
                    </a:cubicBezTo>
                    <a:lnTo>
                      <a:pt x="168" y="588"/>
                    </a:lnTo>
                    <a:close/>
                    <a:moveTo>
                      <a:pt x="174" y="577"/>
                    </a:moveTo>
                    <a:cubicBezTo>
                      <a:pt x="173" y="576"/>
                      <a:pt x="172" y="575"/>
                      <a:pt x="172" y="575"/>
                    </a:cubicBezTo>
                    <a:cubicBezTo>
                      <a:pt x="171" y="574"/>
                      <a:pt x="170" y="573"/>
                      <a:pt x="170" y="573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4" y="569"/>
                      <a:pt x="175" y="570"/>
                      <a:pt x="176" y="571"/>
                    </a:cubicBezTo>
                    <a:cubicBezTo>
                      <a:pt x="176" y="571"/>
                      <a:pt x="177" y="572"/>
                      <a:pt x="177" y="572"/>
                    </a:cubicBezTo>
                    <a:lnTo>
                      <a:pt x="174" y="577"/>
                    </a:lnTo>
                    <a:close/>
                    <a:moveTo>
                      <a:pt x="187" y="572"/>
                    </a:moveTo>
                    <a:cubicBezTo>
                      <a:pt x="181" y="570"/>
                      <a:pt x="181" y="570"/>
                      <a:pt x="181" y="570"/>
                    </a:cubicBezTo>
                    <a:cubicBezTo>
                      <a:pt x="181" y="570"/>
                      <a:pt x="181" y="569"/>
                      <a:pt x="182" y="569"/>
                    </a:cubicBezTo>
                    <a:cubicBezTo>
                      <a:pt x="182" y="567"/>
                      <a:pt x="182" y="565"/>
                      <a:pt x="185" y="564"/>
                    </a:cubicBezTo>
                    <a:cubicBezTo>
                      <a:pt x="188" y="568"/>
                      <a:pt x="188" y="568"/>
                      <a:pt x="188" y="568"/>
                    </a:cubicBezTo>
                    <a:cubicBezTo>
                      <a:pt x="188" y="569"/>
                      <a:pt x="188" y="569"/>
                      <a:pt x="187" y="570"/>
                    </a:cubicBezTo>
                    <a:cubicBezTo>
                      <a:pt x="187" y="571"/>
                      <a:pt x="187" y="571"/>
                      <a:pt x="187" y="572"/>
                    </a:cubicBezTo>
                    <a:close/>
                    <a:moveTo>
                      <a:pt x="201" y="566"/>
                    </a:moveTo>
                    <a:cubicBezTo>
                      <a:pt x="198" y="566"/>
                      <a:pt x="198" y="566"/>
                      <a:pt x="198" y="566"/>
                    </a:cubicBezTo>
                    <a:cubicBezTo>
                      <a:pt x="198" y="561"/>
                      <a:pt x="198" y="561"/>
                      <a:pt x="198" y="561"/>
                    </a:cubicBezTo>
                    <a:cubicBezTo>
                      <a:pt x="201" y="561"/>
                      <a:pt x="201" y="561"/>
                      <a:pt x="201" y="561"/>
                    </a:cubicBezTo>
                    <a:cubicBezTo>
                      <a:pt x="201" y="561"/>
                      <a:pt x="202" y="561"/>
                      <a:pt x="202" y="560"/>
                    </a:cubicBezTo>
                    <a:cubicBezTo>
                      <a:pt x="202" y="561"/>
                      <a:pt x="201" y="561"/>
                      <a:pt x="201" y="561"/>
                    </a:cubicBezTo>
                    <a:cubicBezTo>
                      <a:pt x="205" y="565"/>
                      <a:pt x="205" y="565"/>
                      <a:pt x="205" y="565"/>
                    </a:cubicBezTo>
                    <a:cubicBezTo>
                      <a:pt x="204" y="566"/>
                      <a:pt x="202" y="566"/>
                      <a:pt x="201" y="566"/>
                    </a:cubicBezTo>
                    <a:close/>
                    <a:moveTo>
                      <a:pt x="166" y="562"/>
                    </a:moveTo>
                    <a:cubicBezTo>
                      <a:pt x="162" y="562"/>
                      <a:pt x="160" y="561"/>
                      <a:pt x="159" y="560"/>
                    </a:cubicBezTo>
                    <a:cubicBezTo>
                      <a:pt x="162" y="556"/>
                      <a:pt x="162" y="556"/>
                      <a:pt x="162" y="556"/>
                    </a:cubicBezTo>
                    <a:cubicBezTo>
                      <a:pt x="163" y="556"/>
                      <a:pt x="163" y="556"/>
                      <a:pt x="166" y="556"/>
                    </a:cubicBezTo>
                    <a:lnTo>
                      <a:pt x="166" y="562"/>
                    </a:lnTo>
                    <a:close/>
                    <a:moveTo>
                      <a:pt x="179" y="558"/>
                    </a:moveTo>
                    <a:cubicBezTo>
                      <a:pt x="175" y="554"/>
                      <a:pt x="175" y="554"/>
                      <a:pt x="175" y="554"/>
                    </a:cubicBezTo>
                    <a:cubicBezTo>
                      <a:pt x="175" y="553"/>
                      <a:pt x="176" y="552"/>
                      <a:pt x="177" y="551"/>
                    </a:cubicBezTo>
                    <a:cubicBezTo>
                      <a:pt x="177" y="551"/>
                      <a:pt x="177" y="550"/>
                      <a:pt x="178" y="550"/>
                    </a:cubicBezTo>
                    <a:cubicBezTo>
                      <a:pt x="182" y="553"/>
                      <a:pt x="182" y="553"/>
                      <a:pt x="182" y="553"/>
                    </a:cubicBezTo>
                    <a:cubicBezTo>
                      <a:pt x="182" y="553"/>
                      <a:pt x="182" y="554"/>
                      <a:pt x="182" y="554"/>
                    </a:cubicBezTo>
                    <a:cubicBezTo>
                      <a:pt x="181" y="556"/>
                      <a:pt x="180" y="557"/>
                      <a:pt x="179" y="558"/>
                    </a:cubicBezTo>
                    <a:close/>
                    <a:moveTo>
                      <a:pt x="205" y="555"/>
                    </a:moveTo>
                    <a:cubicBezTo>
                      <a:pt x="202" y="549"/>
                      <a:pt x="202" y="549"/>
                      <a:pt x="202" y="549"/>
                    </a:cubicBezTo>
                    <a:cubicBezTo>
                      <a:pt x="202" y="550"/>
                      <a:pt x="202" y="550"/>
                      <a:pt x="202" y="551"/>
                    </a:cubicBezTo>
                    <a:cubicBezTo>
                      <a:pt x="202" y="550"/>
                      <a:pt x="201" y="549"/>
                      <a:pt x="201" y="548"/>
                    </a:cubicBezTo>
                    <a:cubicBezTo>
                      <a:pt x="206" y="546"/>
                      <a:pt x="206" y="546"/>
                      <a:pt x="206" y="546"/>
                    </a:cubicBezTo>
                    <a:cubicBezTo>
                      <a:pt x="207" y="547"/>
                      <a:pt x="208" y="549"/>
                      <a:pt x="208" y="551"/>
                    </a:cubicBezTo>
                    <a:cubicBezTo>
                      <a:pt x="208" y="552"/>
                      <a:pt x="207" y="554"/>
                      <a:pt x="205" y="555"/>
                    </a:cubicBezTo>
                    <a:close/>
                    <a:moveTo>
                      <a:pt x="156" y="548"/>
                    </a:moveTo>
                    <a:cubicBezTo>
                      <a:pt x="156" y="548"/>
                      <a:pt x="156" y="548"/>
                      <a:pt x="155" y="548"/>
                    </a:cubicBezTo>
                    <a:cubicBezTo>
                      <a:pt x="155" y="548"/>
                      <a:pt x="154" y="548"/>
                      <a:pt x="154" y="548"/>
                    </a:cubicBezTo>
                    <a:cubicBezTo>
                      <a:pt x="153" y="547"/>
                      <a:pt x="152" y="547"/>
                      <a:pt x="151" y="546"/>
                    </a:cubicBezTo>
                    <a:cubicBezTo>
                      <a:pt x="155" y="542"/>
                      <a:pt x="155" y="542"/>
                      <a:pt x="155" y="542"/>
                    </a:cubicBezTo>
                    <a:cubicBezTo>
                      <a:pt x="155" y="542"/>
                      <a:pt x="155" y="542"/>
                      <a:pt x="156" y="542"/>
                    </a:cubicBezTo>
                    <a:cubicBezTo>
                      <a:pt x="156" y="542"/>
                      <a:pt x="157" y="542"/>
                      <a:pt x="157" y="543"/>
                    </a:cubicBezTo>
                    <a:cubicBezTo>
                      <a:pt x="158" y="543"/>
                      <a:pt x="160" y="544"/>
                      <a:pt x="161" y="545"/>
                    </a:cubicBezTo>
                    <a:cubicBezTo>
                      <a:pt x="156" y="548"/>
                      <a:pt x="156" y="548"/>
                      <a:pt x="156" y="548"/>
                    </a:cubicBezTo>
                    <a:cubicBezTo>
                      <a:pt x="156" y="548"/>
                      <a:pt x="156" y="548"/>
                      <a:pt x="156" y="548"/>
                    </a:cubicBezTo>
                    <a:close/>
                    <a:moveTo>
                      <a:pt x="184" y="545"/>
                    </a:moveTo>
                    <a:cubicBezTo>
                      <a:pt x="184" y="544"/>
                      <a:pt x="184" y="542"/>
                      <a:pt x="183" y="541"/>
                    </a:cubicBezTo>
                    <a:cubicBezTo>
                      <a:pt x="183" y="540"/>
                      <a:pt x="183" y="540"/>
                      <a:pt x="183" y="540"/>
                    </a:cubicBezTo>
                    <a:cubicBezTo>
                      <a:pt x="189" y="539"/>
                      <a:pt x="189" y="539"/>
                      <a:pt x="189" y="539"/>
                    </a:cubicBez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89" y="542"/>
                      <a:pt x="189" y="544"/>
                      <a:pt x="190" y="545"/>
                    </a:cubicBezTo>
                    <a:lnTo>
                      <a:pt x="184" y="545"/>
                    </a:lnTo>
                    <a:close/>
                    <a:moveTo>
                      <a:pt x="195" y="539"/>
                    </a:moveTo>
                    <a:cubicBezTo>
                      <a:pt x="194" y="538"/>
                      <a:pt x="193" y="537"/>
                      <a:pt x="192" y="536"/>
                    </a:cubicBezTo>
                    <a:cubicBezTo>
                      <a:pt x="194" y="531"/>
                      <a:pt x="194" y="531"/>
                      <a:pt x="194" y="531"/>
                    </a:cubicBezTo>
                    <a:cubicBezTo>
                      <a:pt x="196" y="531"/>
                      <a:pt x="198" y="533"/>
                      <a:pt x="200" y="535"/>
                    </a:cubicBezTo>
                    <a:lnTo>
                      <a:pt x="195" y="539"/>
                    </a:lnTo>
                    <a:close/>
                    <a:moveTo>
                      <a:pt x="148" y="535"/>
                    </a:moveTo>
                    <a:cubicBezTo>
                      <a:pt x="147" y="534"/>
                      <a:pt x="146" y="533"/>
                      <a:pt x="145" y="533"/>
                    </a:cubicBezTo>
                    <a:cubicBezTo>
                      <a:pt x="145" y="530"/>
                      <a:pt x="145" y="530"/>
                      <a:pt x="145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6" y="530"/>
                      <a:pt x="146" y="530"/>
                      <a:pt x="146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9" y="528"/>
                      <a:pt x="151" y="530"/>
                      <a:pt x="152" y="531"/>
                    </a:cubicBezTo>
                    <a:lnTo>
                      <a:pt x="148" y="535"/>
                    </a:lnTo>
                    <a:close/>
                    <a:moveTo>
                      <a:pt x="133" y="527"/>
                    </a:moveTo>
                    <a:cubicBezTo>
                      <a:pt x="131" y="525"/>
                      <a:pt x="130" y="523"/>
                      <a:pt x="129" y="521"/>
                    </a:cubicBezTo>
                    <a:cubicBezTo>
                      <a:pt x="134" y="519"/>
                      <a:pt x="134" y="519"/>
                      <a:pt x="134" y="519"/>
                    </a:cubicBezTo>
                    <a:cubicBezTo>
                      <a:pt x="134" y="520"/>
                      <a:pt x="135" y="521"/>
                      <a:pt x="137" y="522"/>
                    </a:cubicBezTo>
                    <a:lnTo>
                      <a:pt x="133" y="527"/>
                    </a:lnTo>
                    <a:close/>
                    <a:moveTo>
                      <a:pt x="131" y="511"/>
                    </a:move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6" y="507"/>
                      <a:pt x="126" y="505"/>
                      <a:pt x="127" y="503"/>
                    </a:cubicBezTo>
                    <a:cubicBezTo>
                      <a:pt x="133" y="505"/>
                      <a:pt x="133" y="505"/>
                      <a:pt x="133" y="505"/>
                    </a:cubicBezTo>
                    <a:cubicBezTo>
                      <a:pt x="132" y="507"/>
                      <a:pt x="132" y="509"/>
                      <a:pt x="131" y="511"/>
                    </a:cubicBezTo>
                    <a:close/>
                    <a:moveTo>
                      <a:pt x="136" y="495"/>
                    </a:moveTo>
                    <a:cubicBezTo>
                      <a:pt x="131" y="491"/>
                      <a:pt x="131" y="491"/>
                      <a:pt x="131" y="491"/>
                    </a:cubicBezTo>
                    <a:cubicBezTo>
                      <a:pt x="132" y="490"/>
                      <a:pt x="134" y="488"/>
                      <a:pt x="136" y="487"/>
                    </a:cubicBezTo>
                    <a:cubicBezTo>
                      <a:pt x="139" y="491"/>
                      <a:pt x="139" y="491"/>
                      <a:pt x="139" y="491"/>
                    </a:cubicBezTo>
                    <a:cubicBezTo>
                      <a:pt x="138" y="492"/>
                      <a:pt x="137" y="493"/>
                      <a:pt x="136" y="495"/>
                    </a:cubicBezTo>
                    <a:close/>
                    <a:moveTo>
                      <a:pt x="149" y="484"/>
                    </a:moveTo>
                    <a:cubicBezTo>
                      <a:pt x="145" y="479"/>
                      <a:pt x="145" y="479"/>
                      <a:pt x="145" y="479"/>
                    </a:cubicBezTo>
                    <a:cubicBezTo>
                      <a:pt x="146" y="478"/>
                      <a:pt x="147" y="477"/>
                      <a:pt x="148" y="476"/>
                    </a:cubicBezTo>
                    <a:cubicBezTo>
                      <a:pt x="149" y="475"/>
                      <a:pt x="149" y="475"/>
                      <a:pt x="149" y="475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2" y="481"/>
                      <a:pt x="152" y="481"/>
                      <a:pt x="152" y="481"/>
                    </a:cubicBezTo>
                    <a:cubicBezTo>
                      <a:pt x="151" y="482"/>
                      <a:pt x="150" y="483"/>
                      <a:pt x="149" y="484"/>
                    </a:cubicBezTo>
                    <a:close/>
                    <a:moveTo>
                      <a:pt x="162" y="473"/>
                    </a:moveTo>
                    <a:cubicBezTo>
                      <a:pt x="158" y="468"/>
                      <a:pt x="158" y="468"/>
                      <a:pt x="158" y="468"/>
                    </a:cubicBezTo>
                    <a:cubicBezTo>
                      <a:pt x="159" y="467"/>
                      <a:pt x="159" y="467"/>
                      <a:pt x="159" y="467"/>
                    </a:cubicBezTo>
                    <a:cubicBezTo>
                      <a:pt x="160" y="466"/>
                      <a:pt x="162" y="466"/>
                      <a:pt x="163" y="465"/>
                    </a:cubicBezTo>
                    <a:cubicBezTo>
                      <a:pt x="167" y="469"/>
                      <a:pt x="167" y="469"/>
                      <a:pt x="167" y="469"/>
                    </a:cubicBezTo>
                    <a:cubicBezTo>
                      <a:pt x="165" y="470"/>
                      <a:pt x="164" y="471"/>
                      <a:pt x="162" y="472"/>
                    </a:cubicBezTo>
                    <a:lnTo>
                      <a:pt x="162" y="473"/>
                    </a:lnTo>
                    <a:close/>
                    <a:moveTo>
                      <a:pt x="173" y="458"/>
                    </a:moveTo>
                    <a:cubicBezTo>
                      <a:pt x="167" y="455"/>
                      <a:pt x="167" y="455"/>
                      <a:pt x="167" y="455"/>
                    </a:cubicBezTo>
                    <a:cubicBezTo>
                      <a:pt x="168" y="453"/>
                      <a:pt x="170" y="451"/>
                      <a:pt x="171" y="450"/>
                    </a:cubicBezTo>
                    <a:cubicBezTo>
                      <a:pt x="175" y="454"/>
                      <a:pt x="175" y="454"/>
                      <a:pt x="175" y="454"/>
                    </a:cubicBezTo>
                    <a:cubicBezTo>
                      <a:pt x="174" y="455"/>
                      <a:pt x="173" y="456"/>
                      <a:pt x="173" y="458"/>
                    </a:cubicBezTo>
                    <a:close/>
                    <a:moveTo>
                      <a:pt x="185" y="447"/>
                    </a:moveTo>
                    <a:cubicBezTo>
                      <a:pt x="181" y="443"/>
                      <a:pt x="181" y="443"/>
                      <a:pt x="181" y="443"/>
                    </a:cubicBezTo>
                    <a:cubicBezTo>
                      <a:pt x="182" y="441"/>
                      <a:pt x="183" y="440"/>
                      <a:pt x="184" y="439"/>
                    </a:cubicBezTo>
                    <a:cubicBezTo>
                      <a:pt x="189" y="442"/>
                      <a:pt x="189" y="442"/>
                      <a:pt x="189" y="442"/>
                    </a:cubicBezTo>
                    <a:cubicBezTo>
                      <a:pt x="188" y="444"/>
                      <a:pt x="186" y="446"/>
                      <a:pt x="185" y="447"/>
                    </a:cubicBezTo>
                    <a:close/>
                    <a:moveTo>
                      <a:pt x="195" y="431"/>
                    </a:move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7"/>
                      <a:pt x="191" y="426"/>
                      <a:pt x="192" y="424"/>
                    </a:cubicBezTo>
                    <a:cubicBezTo>
                      <a:pt x="197" y="427"/>
                      <a:pt x="197" y="427"/>
                      <a:pt x="197" y="427"/>
                    </a:cubicBezTo>
                    <a:cubicBezTo>
                      <a:pt x="196" y="429"/>
                      <a:pt x="196" y="430"/>
                      <a:pt x="195" y="431"/>
                    </a:cubicBezTo>
                    <a:close/>
                    <a:moveTo>
                      <a:pt x="243" y="426"/>
                    </a:moveTo>
                    <a:cubicBezTo>
                      <a:pt x="237" y="424"/>
                      <a:pt x="237" y="424"/>
                      <a:pt x="237" y="424"/>
                    </a:cubicBezTo>
                    <a:cubicBezTo>
                      <a:pt x="238" y="423"/>
                      <a:pt x="238" y="422"/>
                      <a:pt x="238" y="421"/>
                    </a:cubicBezTo>
                    <a:cubicBezTo>
                      <a:pt x="238" y="420"/>
                      <a:pt x="238" y="420"/>
                      <a:pt x="238" y="419"/>
                    </a:cubicBezTo>
                    <a:cubicBezTo>
                      <a:pt x="244" y="420"/>
                      <a:pt x="244" y="420"/>
                      <a:pt x="244" y="420"/>
                    </a:cubicBezTo>
                    <a:cubicBezTo>
                      <a:pt x="244" y="420"/>
                      <a:pt x="244" y="421"/>
                      <a:pt x="244" y="421"/>
                    </a:cubicBezTo>
                    <a:cubicBezTo>
                      <a:pt x="244" y="422"/>
                      <a:pt x="243" y="424"/>
                      <a:pt x="243" y="426"/>
                    </a:cubicBezTo>
                    <a:close/>
                    <a:moveTo>
                      <a:pt x="231" y="422"/>
                    </a:moveTo>
                    <a:cubicBezTo>
                      <a:pt x="230" y="421"/>
                      <a:pt x="230" y="421"/>
                      <a:pt x="230" y="421"/>
                    </a:cubicBezTo>
                    <a:cubicBezTo>
                      <a:pt x="230" y="420"/>
                      <a:pt x="229" y="419"/>
                      <a:pt x="228" y="417"/>
                    </a:cubicBezTo>
                    <a:cubicBezTo>
                      <a:pt x="233" y="414"/>
                      <a:pt x="233" y="414"/>
                      <a:pt x="233" y="414"/>
                    </a:cubicBezTo>
                    <a:cubicBezTo>
                      <a:pt x="234" y="416"/>
                      <a:pt x="235" y="417"/>
                      <a:pt x="235" y="418"/>
                    </a:cubicBezTo>
                    <a:cubicBezTo>
                      <a:pt x="236" y="419"/>
                      <a:pt x="236" y="419"/>
                      <a:pt x="236" y="419"/>
                    </a:cubicBezTo>
                    <a:lnTo>
                      <a:pt x="231" y="422"/>
                    </a:lnTo>
                    <a:close/>
                    <a:moveTo>
                      <a:pt x="204" y="417"/>
                    </a:moveTo>
                    <a:cubicBezTo>
                      <a:pt x="199" y="414"/>
                      <a:pt x="199" y="414"/>
                      <a:pt x="199" y="414"/>
                    </a:cubicBezTo>
                    <a:cubicBezTo>
                      <a:pt x="200" y="412"/>
                      <a:pt x="202" y="411"/>
                      <a:pt x="203" y="409"/>
                    </a:cubicBezTo>
                    <a:cubicBezTo>
                      <a:pt x="208" y="413"/>
                      <a:pt x="208" y="413"/>
                      <a:pt x="208" y="413"/>
                    </a:cubicBezTo>
                    <a:cubicBezTo>
                      <a:pt x="206" y="414"/>
                      <a:pt x="205" y="416"/>
                      <a:pt x="204" y="417"/>
                    </a:cubicBezTo>
                    <a:close/>
                    <a:moveTo>
                      <a:pt x="239" y="409"/>
                    </a:moveTo>
                    <a:cubicBezTo>
                      <a:pt x="239" y="408"/>
                      <a:pt x="239" y="407"/>
                      <a:pt x="239" y="407"/>
                    </a:cubicBezTo>
                    <a:cubicBezTo>
                      <a:pt x="239" y="406"/>
                      <a:pt x="238" y="405"/>
                      <a:pt x="238" y="403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44" y="403"/>
                      <a:pt x="244" y="404"/>
                      <a:pt x="244" y="404"/>
                    </a:cubicBezTo>
                    <a:cubicBezTo>
                      <a:pt x="245" y="405"/>
                      <a:pt x="245" y="406"/>
                      <a:pt x="245" y="407"/>
                    </a:cubicBezTo>
                    <a:lnTo>
                      <a:pt x="239" y="409"/>
                    </a:lnTo>
                    <a:close/>
                    <a:moveTo>
                      <a:pt x="224" y="406"/>
                    </a:moveTo>
                    <a:cubicBezTo>
                      <a:pt x="223" y="404"/>
                      <a:pt x="222" y="402"/>
                      <a:pt x="222" y="400"/>
                    </a:cubicBezTo>
                    <a:cubicBezTo>
                      <a:pt x="227" y="398"/>
                      <a:pt x="227" y="398"/>
                      <a:pt x="227" y="398"/>
                    </a:cubicBezTo>
                    <a:cubicBezTo>
                      <a:pt x="228" y="400"/>
                      <a:pt x="229" y="402"/>
                      <a:pt x="229" y="404"/>
                    </a:cubicBezTo>
                    <a:lnTo>
                      <a:pt x="224" y="406"/>
                    </a:lnTo>
                    <a:close/>
                    <a:moveTo>
                      <a:pt x="215" y="404"/>
                    </a:moveTo>
                    <a:cubicBezTo>
                      <a:pt x="211" y="400"/>
                      <a:pt x="211" y="400"/>
                      <a:pt x="211" y="400"/>
                    </a:cubicBezTo>
                    <a:cubicBezTo>
                      <a:pt x="212" y="398"/>
                      <a:pt x="214" y="397"/>
                      <a:pt x="215" y="396"/>
                    </a:cubicBezTo>
                    <a:cubicBezTo>
                      <a:pt x="219" y="400"/>
                      <a:pt x="219" y="400"/>
                      <a:pt x="219" y="400"/>
                    </a:cubicBezTo>
                    <a:cubicBezTo>
                      <a:pt x="218" y="401"/>
                      <a:pt x="217" y="403"/>
                      <a:pt x="215" y="404"/>
                    </a:cubicBezTo>
                    <a:close/>
                    <a:moveTo>
                      <a:pt x="235" y="391"/>
                    </a:moveTo>
                    <a:cubicBezTo>
                      <a:pt x="235" y="390"/>
                      <a:pt x="235" y="388"/>
                      <a:pt x="235" y="387"/>
                    </a:cubicBezTo>
                    <a:cubicBezTo>
                      <a:pt x="235" y="385"/>
                      <a:pt x="235" y="385"/>
                      <a:pt x="235" y="385"/>
                    </a:cubicBezTo>
                    <a:cubicBezTo>
                      <a:pt x="240" y="385"/>
                      <a:pt x="240" y="385"/>
                      <a:pt x="240" y="385"/>
                    </a:cubicBezTo>
                    <a:cubicBezTo>
                      <a:pt x="240" y="387"/>
                      <a:pt x="240" y="387"/>
                      <a:pt x="240" y="387"/>
                    </a:cubicBezTo>
                    <a:cubicBezTo>
                      <a:pt x="240" y="388"/>
                      <a:pt x="241" y="389"/>
                      <a:pt x="241" y="391"/>
                    </a:cubicBezTo>
                    <a:lnTo>
                      <a:pt x="235" y="391"/>
                    </a:lnTo>
                    <a:close/>
                    <a:moveTo>
                      <a:pt x="241" y="374"/>
                    </a:moveTo>
                    <a:cubicBezTo>
                      <a:pt x="235" y="373"/>
                      <a:pt x="235" y="373"/>
                      <a:pt x="235" y="373"/>
                    </a:cubicBezTo>
                    <a:cubicBezTo>
                      <a:pt x="236" y="371"/>
                      <a:pt x="236" y="369"/>
                      <a:pt x="236" y="367"/>
                    </a:cubicBezTo>
                    <a:cubicBezTo>
                      <a:pt x="242" y="368"/>
                      <a:pt x="242" y="368"/>
                      <a:pt x="242" y="368"/>
                    </a:cubicBezTo>
                    <a:cubicBezTo>
                      <a:pt x="242" y="370"/>
                      <a:pt x="242" y="372"/>
                      <a:pt x="241" y="374"/>
                    </a:cubicBezTo>
                    <a:close/>
                    <a:moveTo>
                      <a:pt x="245" y="357"/>
                    </a:move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39" y="355"/>
                      <a:pt x="240" y="354"/>
                      <a:pt x="240" y="354"/>
                    </a:cubicBezTo>
                    <a:cubicBezTo>
                      <a:pt x="241" y="350"/>
                      <a:pt x="241" y="350"/>
                      <a:pt x="241" y="350"/>
                    </a:cubicBezTo>
                    <a:cubicBezTo>
                      <a:pt x="247" y="352"/>
                      <a:pt x="247" y="352"/>
                      <a:pt x="247" y="352"/>
                    </a:cubicBezTo>
                    <a:cubicBezTo>
                      <a:pt x="245" y="356"/>
                      <a:pt x="245" y="356"/>
                      <a:pt x="245" y="356"/>
                    </a:cubicBezTo>
                    <a:cubicBezTo>
                      <a:pt x="245" y="356"/>
                      <a:pt x="245" y="357"/>
                      <a:pt x="245" y="357"/>
                    </a:cubicBezTo>
                    <a:close/>
                    <a:moveTo>
                      <a:pt x="249" y="340"/>
                    </a:move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4" y="337"/>
                      <a:pt x="245" y="334"/>
                      <a:pt x="247" y="332"/>
                    </a:cubicBezTo>
                    <a:cubicBezTo>
                      <a:pt x="251" y="337"/>
                      <a:pt x="251" y="337"/>
                      <a:pt x="251" y="337"/>
                    </a:cubicBezTo>
                    <a:cubicBezTo>
                      <a:pt x="250" y="338"/>
                      <a:pt x="249" y="339"/>
                      <a:pt x="249" y="340"/>
                    </a:cubicBezTo>
                    <a:close/>
                    <a:moveTo>
                      <a:pt x="260" y="337"/>
                    </a:moveTo>
                    <a:cubicBezTo>
                      <a:pt x="260" y="331"/>
                      <a:pt x="260" y="331"/>
                      <a:pt x="260" y="331"/>
                    </a:cubicBezTo>
                    <a:cubicBezTo>
                      <a:pt x="262" y="331"/>
                      <a:pt x="263" y="331"/>
                      <a:pt x="263" y="330"/>
                    </a:cubicBezTo>
                    <a:cubicBezTo>
                      <a:pt x="268" y="333"/>
                      <a:pt x="268" y="333"/>
                      <a:pt x="268" y="333"/>
                    </a:cubicBezTo>
                    <a:cubicBezTo>
                      <a:pt x="267" y="335"/>
                      <a:pt x="264" y="337"/>
                      <a:pt x="260" y="337"/>
                    </a:cubicBezTo>
                    <a:close/>
                    <a:moveTo>
                      <a:pt x="271" y="321"/>
                    </a:moveTo>
                    <a:cubicBezTo>
                      <a:pt x="265" y="320"/>
                      <a:pt x="265" y="320"/>
                      <a:pt x="265" y="320"/>
                    </a:cubicBezTo>
                    <a:cubicBezTo>
                      <a:pt x="266" y="318"/>
                      <a:pt x="266" y="316"/>
                      <a:pt x="266" y="314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9"/>
                      <a:pt x="271" y="321"/>
                    </a:cubicBezTo>
                    <a:close/>
                    <a:moveTo>
                      <a:pt x="264" y="304"/>
                    </a:moveTo>
                    <a:cubicBezTo>
                      <a:pt x="264" y="303"/>
                      <a:pt x="263" y="302"/>
                      <a:pt x="262" y="301"/>
                    </a:cubicBezTo>
                    <a:cubicBezTo>
                      <a:pt x="261" y="300"/>
                      <a:pt x="261" y="300"/>
                      <a:pt x="261" y="300"/>
                    </a:cubicBezTo>
                    <a:cubicBezTo>
                      <a:pt x="266" y="296"/>
                      <a:pt x="266" y="296"/>
                      <a:pt x="266" y="296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68" y="299"/>
                      <a:pt x="269" y="300"/>
                      <a:pt x="269" y="302"/>
                    </a:cubicBezTo>
                    <a:lnTo>
                      <a:pt x="264" y="304"/>
                    </a:lnTo>
                    <a:close/>
                    <a:moveTo>
                      <a:pt x="260" y="290"/>
                    </a:moveTo>
                    <a:cubicBezTo>
                      <a:pt x="260" y="290"/>
                      <a:pt x="260" y="290"/>
                      <a:pt x="260" y="290"/>
                    </a:cubicBezTo>
                    <a:cubicBezTo>
                      <a:pt x="256" y="287"/>
                      <a:pt x="256" y="287"/>
                      <a:pt x="256" y="287"/>
                    </a:cubicBezTo>
                    <a:cubicBezTo>
                      <a:pt x="256" y="286"/>
                      <a:pt x="257" y="285"/>
                      <a:pt x="258" y="285"/>
                    </a:cubicBezTo>
                    <a:cubicBezTo>
                      <a:pt x="259" y="285"/>
                      <a:pt x="259" y="284"/>
                      <a:pt x="259" y="284"/>
                    </a:cubicBezTo>
                    <a:cubicBezTo>
                      <a:pt x="265" y="285"/>
                      <a:pt x="265" y="285"/>
                      <a:pt x="265" y="285"/>
                    </a:cubicBezTo>
                    <a:cubicBezTo>
                      <a:pt x="264" y="288"/>
                      <a:pt x="263" y="290"/>
                      <a:pt x="260" y="290"/>
                    </a:cubicBezTo>
                    <a:cubicBezTo>
                      <a:pt x="260" y="290"/>
                      <a:pt x="260" y="290"/>
                      <a:pt x="260" y="290"/>
                    </a:cubicBezTo>
                    <a:close/>
                    <a:moveTo>
                      <a:pt x="256" y="274"/>
                    </a:moveTo>
                    <a:cubicBezTo>
                      <a:pt x="255" y="273"/>
                      <a:pt x="255" y="272"/>
                      <a:pt x="255" y="270"/>
                    </a:cubicBezTo>
                    <a:cubicBezTo>
                      <a:pt x="255" y="270"/>
                      <a:pt x="255" y="269"/>
                      <a:pt x="255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9"/>
                      <a:pt x="261" y="270"/>
                      <a:pt x="261" y="270"/>
                    </a:cubicBezTo>
                    <a:cubicBezTo>
                      <a:pt x="261" y="271"/>
                      <a:pt x="261" y="272"/>
                      <a:pt x="261" y="273"/>
                    </a:cubicBezTo>
                    <a:lnTo>
                      <a:pt x="256" y="274"/>
                    </a:lnTo>
                    <a:close/>
                    <a:moveTo>
                      <a:pt x="262" y="257"/>
                    </a:moveTo>
                    <a:cubicBezTo>
                      <a:pt x="256" y="255"/>
                      <a:pt x="256" y="255"/>
                      <a:pt x="256" y="255"/>
                    </a:cubicBezTo>
                    <a:cubicBezTo>
                      <a:pt x="256" y="254"/>
                      <a:pt x="257" y="253"/>
                      <a:pt x="257" y="252"/>
                    </a:cubicBezTo>
                    <a:cubicBezTo>
                      <a:pt x="257" y="251"/>
                      <a:pt x="258" y="250"/>
                      <a:pt x="258" y="250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3" y="252"/>
                      <a:pt x="263" y="253"/>
                      <a:pt x="263" y="254"/>
                    </a:cubicBezTo>
                    <a:cubicBezTo>
                      <a:pt x="262" y="255"/>
                      <a:pt x="262" y="256"/>
                      <a:pt x="262" y="257"/>
                    </a:cubicBezTo>
                    <a:close/>
                    <a:moveTo>
                      <a:pt x="268" y="241"/>
                    </a:moveTo>
                    <a:cubicBezTo>
                      <a:pt x="263" y="239"/>
                      <a:pt x="263" y="239"/>
                      <a:pt x="263" y="239"/>
                    </a:cubicBezTo>
                    <a:cubicBezTo>
                      <a:pt x="264" y="236"/>
                      <a:pt x="264" y="236"/>
                      <a:pt x="264" y="236"/>
                    </a:cubicBezTo>
                    <a:cubicBezTo>
                      <a:pt x="265" y="235"/>
                      <a:pt x="265" y="234"/>
                      <a:pt x="265" y="234"/>
                    </a:cubicBezTo>
                    <a:cubicBezTo>
                      <a:pt x="271" y="236"/>
                      <a:pt x="271" y="236"/>
                      <a:pt x="271" y="236"/>
                    </a:cubicBezTo>
                    <a:cubicBezTo>
                      <a:pt x="270" y="237"/>
                      <a:pt x="270" y="238"/>
                      <a:pt x="270" y="239"/>
                    </a:cubicBezTo>
                    <a:lnTo>
                      <a:pt x="268" y="241"/>
                    </a:lnTo>
                    <a:close/>
                    <a:moveTo>
                      <a:pt x="266" y="223"/>
                    </a:moveTo>
                    <a:cubicBezTo>
                      <a:pt x="266" y="223"/>
                      <a:pt x="266" y="222"/>
                      <a:pt x="266" y="221"/>
                    </a:cubicBezTo>
                    <a:cubicBezTo>
                      <a:pt x="266" y="220"/>
                      <a:pt x="266" y="219"/>
                      <a:pt x="266" y="219"/>
                    </a:cubicBezTo>
                    <a:cubicBezTo>
                      <a:pt x="266" y="217"/>
                      <a:pt x="266" y="217"/>
                      <a:pt x="266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9"/>
                      <a:pt x="272" y="219"/>
                      <a:pt x="272" y="219"/>
                    </a:cubicBezTo>
                    <a:cubicBezTo>
                      <a:pt x="272" y="219"/>
                      <a:pt x="272" y="220"/>
                      <a:pt x="272" y="221"/>
                    </a:cubicBezTo>
                    <a:cubicBezTo>
                      <a:pt x="272" y="222"/>
                      <a:pt x="272" y="222"/>
                      <a:pt x="272" y="223"/>
                    </a:cubicBezTo>
                    <a:lnTo>
                      <a:pt x="266" y="223"/>
                    </a:lnTo>
                    <a:close/>
                    <a:moveTo>
                      <a:pt x="276" y="210"/>
                    </a:move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5" y="205"/>
                      <a:pt x="276" y="204"/>
                      <a:pt x="277" y="202"/>
                    </a:cubicBezTo>
                    <a:cubicBezTo>
                      <a:pt x="281" y="206"/>
                      <a:pt x="281" y="206"/>
                      <a:pt x="281" y="206"/>
                    </a:cubicBezTo>
                    <a:cubicBezTo>
                      <a:pt x="280" y="208"/>
                      <a:pt x="278" y="209"/>
                      <a:pt x="276" y="210"/>
                    </a:cubicBezTo>
                    <a:close/>
                    <a:moveTo>
                      <a:pt x="279" y="194"/>
                    </a:moveTo>
                    <a:cubicBezTo>
                      <a:pt x="279" y="194"/>
                      <a:pt x="279" y="194"/>
                      <a:pt x="279" y="194"/>
                    </a:cubicBezTo>
                    <a:cubicBezTo>
                      <a:pt x="278" y="192"/>
                      <a:pt x="278" y="190"/>
                      <a:pt x="277" y="188"/>
                    </a:cubicBezTo>
                    <a:cubicBezTo>
                      <a:pt x="283" y="187"/>
                      <a:pt x="283" y="187"/>
                      <a:pt x="283" y="187"/>
                    </a:cubicBezTo>
                    <a:cubicBezTo>
                      <a:pt x="283" y="189"/>
                      <a:pt x="284" y="190"/>
                      <a:pt x="284" y="192"/>
                    </a:cubicBezTo>
                    <a:cubicBezTo>
                      <a:pt x="281" y="193"/>
                      <a:pt x="281" y="193"/>
                      <a:pt x="281" y="193"/>
                    </a:cubicBezTo>
                    <a:lnTo>
                      <a:pt x="279" y="194"/>
                    </a:lnTo>
                    <a:close/>
                    <a:moveTo>
                      <a:pt x="284" y="179"/>
                    </a:move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81" y="174"/>
                      <a:pt x="282" y="172"/>
                      <a:pt x="283" y="171"/>
                    </a:cubicBezTo>
                    <a:cubicBezTo>
                      <a:pt x="288" y="173"/>
                      <a:pt x="288" y="173"/>
                      <a:pt x="288" y="173"/>
                    </a:cubicBezTo>
                    <a:cubicBezTo>
                      <a:pt x="287" y="176"/>
                      <a:pt x="286" y="178"/>
                      <a:pt x="284" y="179"/>
                    </a:cubicBezTo>
                    <a:close/>
                    <a:moveTo>
                      <a:pt x="130" y="163"/>
                    </a:moveTo>
                    <a:cubicBezTo>
                      <a:pt x="129" y="163"/>
                      <a:pt x="129" y="163"/>
                      <a:pt x="128" y="163"/>
                    </a:cubicBezTo>
                    <a:cubicBezTo>
                      <a:pt x="128" y="163"/>
                      <a:pt x="128" y="163"/>
                      <a:pt x="128" y="163"/>
                    </a:cubicBezTo>
                    <a:cubicBezTo>
                      <a:pt x="128" y="163"/>
                      <a:pt x="127" y="163"/>
                      <a:pt x="127" y="163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57"/>
                      <a:pt x="127" y="157"/>
                      <a:pt x="128" y="157"/>
                    </a:cubicBezTo>
                    <a:cubicBezTo>
                      <a:pt x="128" y="157"/>
                      <a:pt x="128" y="157"/>
                      <a:pt x="128" y="157"/>
                    </a:cubicBezTo>
                    <a:cubicBezTo>
                      <a:pt x="130" y="157"/>
                      <a:pt x="132" y="157"/>
                      <a:pt x="133" y="159"/>
                    </a:cubicBezTo>
                    <a:lnTo>
                      <a:pt x="130" y="163"/>
                    </a:lnTo>
                    <a:close/>
                    <a:moveTo>
                      <a:pt x="294" y="163"/>
                    </a:moveTo>
                    <a:cubicBezTo>
                      <a:pt x="289" y="161"/>
                      <a:pt x="289" y="161"/>
                      <a:pt x="289" y="161"/>
                    </a:cubicBezTo>
                    <a:cubicBezTo>
                      <a:pt x="289" y="161"/>
                      <a:pt x="289" y="160"/>
                      <a:pt x="289" y="160"/>
                    </a:cubicBezTo>
                    <a:cubicBezTo>
                      <a:pt x="289" y="160"/>
                      <a:pt x="288" y="159"/>
                      <a:pt x="288" y="159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6"/>
                      <a:pt x="294" y="157"/>
                      <a:pt x="294" y="158"/>
                    </a:cubicBezTo>
                    <a:cubicBezTo>
                      <a:pt x="295" y="158"/>
                      <a:pt x="295" y="159"/>
                      <a:pt x="295" y="160"/>
                    </a:cubicBezTo>
                    <a:cubicBezTo>
                      <a:pt x="295" y="161"/>
                      <a:pt x="295" y="162"/>
                      <a:pt x="294" y="163"/>
                    </a:cubicBezTo>
                    <a:close/>
                    <a:moveTo>
                      <a:pt x="144" y="161"/>
                    </a:move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40" y="156"/>
                      <a:pt x="142" y="154"/>
                      <a:pt x="145" y="154"/>
                    </a:cubicBezTo>
                    <a:cubicBezTo>
                      <a:pt x="146" y="154"/>
                      <a:pt x="147" y="154"/>
                      <a:pt x="148" y="155"/>
                    </a:cubicBezTo>
                    <a:cubicBezTo>
                      <a:pt x="146" y="160"/>
                      <a:pt x="146" y="160"/>
                      <a:pt x="146" y="160"/>
                    </a:cubicBez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44" y="160"/>
                      <a:pt x="144" y="160"/>
                      <a:pt x="144" y="161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3" y="156"/>
                      <a:pt x="113" y="156"/>
                    </a:cubicBezTo>
                    <a:cubicBezTo>
                      <a:pt x="112" y="155"/>
                      <a:pt x="111" y="154"/>
                      <a:pt x="110" y="153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5" y="150"/>
                      <a:pt x="116" y="151"/>
                      <a:pt x="117" y="151"/>
                    </a:cubicBezTo>
                    <a:cubicBezTo>
                      <a:pt x="117" y="152"/>
                      <a:pt x="118" y="153"/>
                      <a:pt x="119" y="153"/>
                    </a:cubicBezTo>
                    <a:lnTo>
                      <a:pt x="114" y="157"/>
                    </a:lnTo>
                    <a:close/>
                    <a:moveTo>
                      <a:pt x="169" y="154"/>
                    </a:moveTo>
                    <a:cubicBezTo>
                      <a:pt x="167" y="154"/>
                      <a:pt x="165" y="154"/>
                      <a:pt x="163" y="152"/>
                    </a:cubicBezTo>
                    <a:cubicBezTo>
                      <a:pt x="162" y="152"/>
                      <a:pt x="162" y="152"/>
                      <a:pt x="162" y="152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7" y="148"/>
                      <a:pt x="168" y="148"/>
                      <a:pt x="169" y="148"/>
                    </a:cubicBezTo>
                    <a:cubicBezTo>
                      <a:pt x="169" y="154"/>
                      <a:pt x="169" y="154"/>
                      <a:pt x="169" y="154"/>
                    </a:cubicBezTo>
                    <a:close/>
                    <a:moveTo>
                      <a:pt x="279" y="152"/>
                    </a:moveTo>
                    <a:cubicBezTo>
                      <a:pt x="277" y="150"/>
                      <a:pt x="276" y="149"/>
                      <a:pt x="275" y="147"/>
                    </a:cubicBezTo>
                    <a:cubicBezTo>
                      <a:pt x="279" y="143"/>
                      <a:pt x="279" y="143"/>
                      <a:pt x="279" y="143"/>
                    </a:cubicBezTo>
                    <a:cubicBezTo>
                      <a:pt x="280" y="145"/>
                      <a:pt x="282" y="146"/>
                      <a:pt x="283" y="147"/>
                    </a:cubicBezTo>
                    <a:lnTo>
                      <a:pt x="279" y="152"/>
                    </a:lnTo>
                    <a:close/>
                    <a:moveTo>
                      <a:pt x="154" y="149"/>
                    </a:move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7"/>
                      <a:pt x="148" y="146"/>
                      <a:pt x="149" y="145"/>
                    </a:cubicBezTo>
                    <a:cubicBezTo>
                      <a:pt x="150" y="143"/>
                      <a:pt x="151" y="142"/>
                      <a:pt x="153" y="141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9"/>
                      <a:pt x="154" y="149"/>
                    </a:cubicBezTo>
                    <a:close/>
                    <a:moveTo>
                      <a:pt x="181" y="148"/>
                    </a:move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80" y="142"/>
                      <a:pt x="182" y="142"/>
                      <a:pt x="184" y="141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3" y="147"/>
                      <a:pt x="182" y="148"/>
                      <a:pt x="181" y="148"/>
                    </a:cubicBezTo>
                    <a:close/>
                    <a:moveTo>
                      <a:pt x="198" y="145"/>
                    </a:moveTo>
                    <a:cubicBezTo>
                      <a:pt x="194" y="140"/>
                      <a:pt x="194" y="140"/>
                      <a:pt x="194" y="140"/>
                    </a:cubicBezTo>
                    <a:cubicBezTo>
                      <a:pt x="195" y="139"/>
                      <a:pt x="196" y="138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1"/>
                      <a:pt x="200" y="143"/>
                      <a:pt x="198" y="145"/>
                    </a:cubicBezTo>
                    <a:close/>
                    <a:moveTo>
                      <a:pt x="210" y="145"/>
                    </a:move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10" y="138"/>
                      <a:pt x="212" y="136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4" y="143"/>
                      <a:pt x="212" y="144"/>
                      <a:pt x="210" y="145"/>
                    </a:cubicBezTo>
                    <a:close/>
                    <a:moveTo>
                      <a:pt x="109" y="141"/>
                    </a:moveTo>
                    <a:cubicBezTo>
                      <a:pt x="109" y="140"/>
                      <a:pt x="108" y="140"/>
                      <a:pt x="108" y="139"/>
                    </a:cubicBezTo>
                    <a:cubicBezTo>
                      <a:pt x="108" y="139"/>
                      <a:pt x="107" y="139"/>
                      <a:pt x="107" y="139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10" y="134"/>
                      <a:pt x="111" y="134"/>
                      <a:pt x="111" y="135"/>
                    </a:cubicBezTo>
                    <a:cubicBezTo>
                      <a:pt x="113" y="136"/>
                      <a:pt x="114" y="138"/>
                      <a:pt x="114" y="140"/>
                    </a:cubicBezTo>
                    <a:lnTo>
                      <a:pt x="109" y="141"/>
                    </a:lnTo>
                    <a:close/>
                    <a:moveTo>
                      <a:pt x="267" y="139"/>
                    </a:moveTo>
                    <a:cubicBezTo>
                      <a:pt x="265" y="138"/>
                      <a:pt x="264" y="136"/>
                      <a:pt x="262" y="135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8" y="132"/>
                      <a:pt x="269" y="133"/>
                      <a:pt x="271" y="134"/>
                    </a:cubicBezTo>
                    <a:lnTo>
                      <a:pt x="267" y="139"/>
                    </a:lnTo>
                    <a:close/>
                    <a:moveTo>
                      <a:pt x="225" y="131"/>
                    </a:moveTo>
                    <a:cubicBezTo>
                      <a:pt x="219" y="129"/>
                      <a:pt x="219" y="129"/>
                      <a:pt x="219" y="129"/>
                    </a:cubicBezTo>
                    <a:cubicBezTo>
                      <a:pt x="220" y="128"/>
                      <a:pt x="220" y="127"/>
                      <a:pt x="220" y="125"/>
                    </a:cubicBezTo>
                    <a:cubicBezTo>
                      <a:pt x="220" y="125"/>
                      <a:pt x="220" y="124"/>
                      <a:pt x="220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8"/>
                      <a:pt x="226" y="130"/>
                      <a:pt x="225" y="131"/>
                    </a:cubicBezTo>
                    <a:close/>
                    <a:moveTo>
                      <a:pt x="100" y="128"/>
                    </a:moveTo>
                    <a:cubicBezTo>
                      <a:pt x="99" y="127"/>
                      <a:pt x="99" y="127"/>
                      <a:pt x="99" y="127"/>
                    </a:cubicBezTo>
                    <a:cubicBezTo>
                      <a:pt x="98" y="126"/>
                      <a:pt x="97" y="124"/>
                      <a:pt x="96" y="123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21"/>
                      <a:pt x="102" y="122"/>
                      <a:pt x="103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lnTo>
                      <a:pt x="100" y="128"/>
                    </a:lnTo>
                    <a:close/>
                    <a:moveTo>
                      <a:pt x="255" y="125"/>
                    </a:moveTo>
                    <a:cubicBezTo>
                      <a:pt x="254" y="124"/>
                      <a:pt x="252" y="123"/>
                      <a:pt x="251" y="121"/>
                    </a:cubicBezTo>
                    <a:cubicBezTo>
                      <a:pt x="255" y="117"/>
                      <a:pt x="255" y="117"/>
                      <a:pt x="255" y="117"/>
                    </a:cubicBezTo>
                    <a:cubicBezTo>
                      <a:pt x="257" y="119"/>
                      <a:pt x="258" y="120"/>
                      <a:pt x="259" y="122"/>
                    </a:cubicBezTo>
                    <a:lnTo>
                      <a:pt x="255" y="125"/>
                    </a:lnTo>
                    <a:close/>
                    <a:moveTo>
                      <a:pt x="242" y="115"/>
                    </a:moveTo>
                    <a:cubicBezTo>
                      <a:pt x="241" y="114"/>
                      <a:pt x="239" y="113"/>
                      <a:pt x="238" y="112"/>
                    </a:cubicBezTo>
                    <a:cubicBezTo>
                      <a:pt x="240" y="107"/>
                      <a:pt x="240" y="107"/>
                      <a:pt x="240" y="107"/>
                    </a:cubicBezTo>
                    <a:cubicBezTo>
                      <a:pt x="242" y="108"/>
                      <a:pt x="244" y="109"/>
                      <a:pt x="246" y="110"/>
                    </a:cubicBezTo>
                    <a:lnTo>
                      <a:pt x="242" y="115"/>
                    </a:lnTo>
                    <a:close/>
                    <a:moveTo>
                      <a:pt x="225" y="114"/>
                    </a:moveTo>
                    <a:cubicBezTo>
                      <a:pt x="225" y="113"/>
                      <a:pt x="225" y="113"/>
                      <a:pt x="224" y="112"/>
                    </a:cubicBezTo>
                    <a:cubicBezTo>
                      <a:pt x="224" y="111"/>
                      <a:pt x="224" y="110"/>
                      <a:pt x="224" y="110"/>
                    </a:cubicBezTo>
                    <a:cubicBezTo>
                      <a:pt x="224" y="109"/>
                      <a:pt x="224" y="108"/>
                      <a:pt x="224" y="108"/>
                    </a:cubicBezTo>
                    <a:cubicBezTo>
                      <a:pt x="225" y="107"/>
                      <a:pt x="225" y="106"/>
                      <a:pt x="225" y="106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0" y="110"/>
                      <a:pt x="230" y="110"/>
                      <a:pt x="230" y="109"/>
                    </a:cubicBezTo>
                    <a:cubicBezTo>
                      <a:pt x="230" y="110"/>
                      <a:pt x="230" y="111"/>
                      <a:pt x="230" y="111"/>
                    </a:cubicBezTo>
                    <a:cubicBezTo>
                      <a:pt x="230" y="112"/>
                      <a:pt x="230" y="113"/>
                      <a:pt x="230" y="114"/>
                    </a:cubicBezTo>
                    <a:lnTo>
                      <a:pt x="225" y="114"/>
                    </a:lnTo>
                    <a:close/>
                    <a:moveTo>
                      <a:pt x="93" y="113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2" y="112"/>
                      <a:pt x="92" y="112"/>
                      <a:pt x="92" y="111"/>
                    </a:cubicBezTo>
                    <a:cubicBezTo>
                      <a:pt x="90" y="110"/>
                      <a:pt x="89" y="109"/>
                      <a:pt x="89" y="107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7"/>
                    </a:cubicBezTo>
                    <a:cubicBezTo>
                      <a:pt x="96" y="107"/>
                      <a:pt x="96" y="107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lnTo>
                      <a:pt x="93" y="113"/>
                    </a:lnTo>
                    <a:close/>
                    <a:moveTo>
                      <a:pt x="87" y="97"/>
                    </a:moveTo>
                    <a:cubicBezTo>
                      <a:pt x="85" y="95"/>
                      <a:pt x="84" y="93"/>
                      <a:pt x="84" y="91"/>
                    </a:cubicBezTo>
                    <a:cubicBezTo>
                      <a:pt x="84" y="91"/>
                      <a:pt x="84" y="90"/>
                      <a:pt x="84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2"/>
                      <a:pt x="91" y="94"/>
                    </a:cubicBezTo>
                    <a:lnTo>
                      <a:pt x="87" y="97"/>
                    </a:lnTo>
                    <a:close/>
                    <a:moveTo>
                      <a:pt x="43" y="89"/>
                    </a:moveTo>
                    <a:cubicBezTo>
                      <a:pt x="42" y="89"/>
                      <a:pt x="41" y="88"/>
                      <a:pt x="39" y="88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3"/>
                      <a:pt x="44" y="83"/>
                      <a:pt x="45" y="82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6" y="88"/>
                      <a:pt x="45" y="89"/>
                      <a:pt x="43" y="89"/>
                    </a:cubicBezTo>
                    <a:close/>
                    <a:moveTo>
                      <a:pt x="77" y="81"/>
                    </a:moveTo>
                    <a:cubicBezTo>
                      <a:pt x="72" y="80"/>
                      <a:pt x="71" y="78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7" y="75"/>
                    </a:cubicBezTo>
                    <a:lnTo>
                      <a:pt x="77" y="81"/>
                    </a:lnTo>
                    <a:close/>
                    <a:moveTo>
                      <a:pt x="96" y="80"/>
                    </a:move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3" y="74"/>
                      <a:pt x="96" y="76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lose/>
                    <a:moveTo>
                      <a:pt x="31" y="78"/>
                    </a:moveTo>
                    <a:cubicBezTo>
                      <a:pt x="29" y="76"/>
                      <a:pt x="29" y="76"/>
                      <a:pt x="28" y="76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1" y="71"/>
                      <a:pt x="33" y="72"/>
                      <a:pt x="35" y="75"/>
                    </a:cubicBezTo>
                    <a:lnTo>
                      <a:pt x="31" y="78"/>
                    </a:lnTo>
                    <a:close/>
                    <a:moveTo>
                      <a:pt x="54" y="76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0"/>
                      <a:pt x="50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5" y="74"/>
                    </a:cubicBezTo>
                    <a:lnTo>
                      <a:pt x="54" y="76"/>
                    </a:lnTo>
                    <a:close/>
                    <a:moveTo>
                      <a:pt x="15" y="73"/>
                    </a:moveTo>
                    <a:cubicBezTo>
                      <a:pt x="14" y="72"/>
                      <a:pt x="14" y="71"/>
                      <a:pt x="13" y="71"/>
                    </a:cubicBezTo>
                    <a:cubicBezTo>
                      <a:pt x="12" y="70"/>
                      <a:pt x="11" y="69"/>
                      <a:pt x="11" y="69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5"/>
                      <a:pt x="16" y="65"/>
                      <a:pt x="17" y="66"/>
                    </a:cubicBezTo>
                    <a:cubicBezTo>
                      <a:pt x="17" y="67"/>
                      <a:pt x="18" y="68"/>
                      <a:pt x="19" y="68"/>
                    </a:cubicBezTo>
                    <a:lnTo>
                      <a:pt x="15" y="73"/>
                    </a:lnTo>
                    <a:close/>
                    <a:moveTo>
                      <a:pt x="64" y="68"/>
                    </a:move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6"/>
                      <a:pt x="60" y="66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2" y="61"/>
                      <a:pt x="64" y="61"/>
                      <a:pt x="65" y="62"/>
                    </a:cubicBezTo>
                    <a:cubicBezTo>
                      <a:pt x="66" y="62"/>
                      <a:pt x="67" y="62"/>
                      <a:pt x="68" y="63"/>
                    </a:cubicBezTo>
                    <a:lnTo>
                      <a:pt x="64" y="68"/>
                    </a:lnTo>
                    <a:close/>
                    <a:moveTo>
                      <a:pt x="6" y="65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1"/>
                      <a:pt x="1" y="60"/>
                      <a:pt x="3" y="58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6" y="63"/>
                      <a:pt x="6" y="64"/>
                      <a:pt x="6" y="65"/>
                    </a:cubicBezTo>
                    <a:close/>
                    <a:moveTo>
                      <a:pt x="16" y="52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6"/>
                      <a:pt x="14" y="45"/>
                      <a:pt x="15" y="4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9"/>
                      <a:pt x="17" y="50"/>
                      <a:pt x="16" y="52"/>
                    </a:cubicBezTo>
                    <a:close/>
                    <a:moveTo>
                      <a:pt x="26" y="36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2"/>
                    </a:cubicBezTo>
                    <a:cubicBezTo>
                      <a:pt x="21" y="31"/>
                      <a:pt x="21" y="30"/>
                      <a:pt x="21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5"/>
                      <a:pt x="26" y="36"/>
                    </a:cubicBezTo>
                    <a:close/>
                    <a:moveTo>
                      <a:pt x="31" y="21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3"/>
                      <a:pt x="33" y="14"/>
                      <a:pt x="33" y="16"/>
                    </a:cubicBezTo>
                    <a:cubicBezTo>
                      <a:pt x="33" y="18"/>
                      <a:pt x="32" y="20"/>
                      <a:pt x="31" y="21"/>
                    </a:cubicBezTo>
                    <a:close/>
                    <a:moveTo>
                      <a:pt x="18" y="7"/>
                    </a:moveTo>
                    <a:cubicBezTo>
                      <a:pt x="17" y="6"/>
                      <a:pt x="17" y="6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2"/>
                      <a:pt x="23" y="3"/>
                      <a:pt x="23" y="6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îṡľíḍê">
                <a:extLst>
                  <a:ext uri="{FF2B5EF4-FFF2-40B4-BE49-F238E27FC236}">
                    <a16:creationId xmlns:a16="http://schemas.microsoft.com/office/drawing/2014/main" xmlns="" id="{0B18A1EF-311E-42DA-AC73-3273C11B9DC3}"/>
                  </a:ext>
                </a:extLst>
              </p:cNvPr>
              <p:cNvSpPr/>
              <p:nvPr/>
            </p:nvSpPr>
            <p:spPr bwMode="auto">
              <a:xfrm>
                <a:off x="8515350" y="1360488"/>
                <a:ext cx="1185863" cy="415925"/>
              </a:xfrm>
              <a:custGeom>
                <a:avLst/>
                <a:gdLst>
                  <a:gd name="T0" fmla="*/ 406 w 553"/>
                  <a:gd name="T1" fmla="*/ 192 h 194"/>
                  <a:gd name="T2" fmla="*/ 388 w 553"/>
                  <a:gd name="T3" fmla="*/ 191 h 194"/>
                  <a:gd name="T4" fmla="*/ 417 w 553"/>
                  <a:gd name="T5" fmla="*/ 180 h 194"/>
                  <a:gd name="T6" fmla="*/ 382 w 553"/>
                  <a:gd name="T7" fmla="*/ 167 h 194"/>
                  <a:gd name="T8" fmla="*/ 524 w 553"/>
                  <a:gd name="T9" fmla="*/ 162 h 194"/>
                  <a:gd name="T10" fmla="*/ 417 w 553"/>
                  <a:gd name="T11" fmla="*/ 167 h 194"/>
                  <a:gd name="T12" fmla="*/ 546 w 553"/>
                  <a:gd name="T13" fmla="*/ 166 h 194"/>
                  <a:gd name="T14" fmla="*/ 534 w 553"/>
                  <a:gd name="T15" fmla="*/ 161 h 194"/>
                  <a:gd name="T16" fmla="*/ 534 w 553"/>
                  <a:gd name="T17" fmla="*/ 161 h 194"/>
                  <a:gd name="T18" fmla="*/ 313 w 553"/>
                  <a:gd name="T19" fmla="*/ 159 h 194"/>
                  <a:gd name="T20" fmla="*/ 317 w 553"/>
                  <a:gd name="T21" fmla="*/ 155 h 194"/>
                  <a:gd name="T22" fmla="*/ 504 w 553"/>
                  <a:gd name="T23" fmla="*/ 151 h 194"/>
                  <a:gd name="T24" fmla="*/ 434 w 553"/>
                  <a:gd name="T25" fmla="*/ 151 h 194"/>
                  <a:gd name="T26" fmla="*/ 485 w 553"/>
                  <a:gd name="T27" fmla="*/ 153 h 194"/>
                  <a:gd name="T28" fmla="*/ 457 w 553"/>
                  <a:gd name="T29" fmla="*/ 152 h 194"/>
                  <a:gd name="T30" fmla="*/ 460 w 553"/>
                  <a:gd name="T31" fmla="*/ 153 h 194"/>
                  <a:gd name="T32" fmla="*/ 440 w 553"/>
                  <a:gd name="T33" fmla="*/ 148 h 194"/>
                  <a:gd name="T34" fmla="*/ 446 w 553"/>
                  <a:gd name="T35" fmla="*/ 147 h 194"/>
                  <a:gd name="T36" fmla="*/ 304 w 553"/>
                  <a:gd name="T37" fmla="*/ 140 h 194"/>
                  <a:gd name="T38" fmla="*/ 328 w 553"/>
                  <a:gd name="T39" fmla="*/ 138 h 194"/>
                  <a:gd name="T40" fmla="*/ 329 w 553"/>
                  <a:gd name="T41" fmla="*/ 144 h 194"/>
                  <a:gd name="T42" fmla="*/ 472 w 553"/>
                  <a:gd name="T43" fmla="*/ 139 h 194"/>
                  <a:gd name="T44" fmla="*/ 472 w 553"/>
                  <a:gd name="T45" fmla="*/ 139 h 194"/>
                  <a:gd name="T46" fmla="*/ 453 w 553"/>
                  <a:gd name="T47" fmla="*/ 132 h 194"/>
                  <a:gd name="T48" fmla="*/ 288 w 553"/>
                  <a:gd name="T49" fmla="*/ 128 h 194"/>
                  <a:gd name="T50" fmla="*/ 350 w 553"/>
                  <a:gd name="T51" fmla="*/ 128 h 194"/>
                  <a:gd name="T52" fmla="*/ 334 w 553"/>
                  <a:gd name="T53" fmla="*/ 123 h 194"/>
                  <a:gd name="T54" fmla="*/ 264 w 553"/>
                  <a:gd name="T55" fmla="*/ 119 h 194"/>
                  <a:gd name="T56" fmla="*/ 343 w 553"/>
                  <a:gd name="T57" fmla="*/ 113 h 194"/>
                  <a:gd name="T58" fmla="*/ 347 w 553"/>
                  <a:gd name="T59" fmla="*/ 120 h 194"/>
                  <a:gd name="T60" fmla="*/ 293 w 553"/>
                  <a:gd name="T61" fmla="*/ 115 h 194"/>
                  <a:gd name="T62" fmla="*/ 271 w 553"/>
                  <a:gd name="T63" fmla="*/ 112 h 194"/>
                  <a:gd name="T64" fmla="*/ 260 w 553"/>
                  <a:gd name="T65" fmla="*/ 98 h 194"/>
                  <a:gd name="T66" fmla="*/ 254 w 553"/>
                  <a:gd name="T67" fmla="*/ 88 h 194"/>
                  <a:gd name="T68" fmla="*/ 258 w 553"/>
                  <a:gd name="T69" fmla="*/ 92 h 194"/>
                  <a:gd name="T70" fmla="*/ 204 w 553"/>
                  <a:gd name="T71" fmla="*/ 85 h 194"/>
                  <a:gd name="T72" fmla="*/ 182 w 553"/>
                  <a:gd name="T73" fmla="*/ 77 h 194"/>
                  <a:gd name="T74" fmla="*/ 250 w 553"/>
                  <a:gd name="T75" fmla="*/ 75 h 194"/>
                  <a:gd name="T76" fmla="*/ 215 w 553"/>
                  <a:gd name="T77" fmla="*/ 70 h 194"/>
                  <a:gd name="T78" fmla="*/ 91 w 553"/>
                  <a:gd name="T79" fmla="*/ 69 h 194"/>
                  <a:gd name="T80" fmla="*/ 226 w 553"/>
                  <a:gd name="T81" fmla="*/ 71 h 194"/>
                  <a:gd name="T82" fmla="*/ 169 w 553"/>
                  <a:gd name="T83" fmla="*/ 74 h 194"/>
                  <a:gd name="T84" fmla="*/ 131 w 553"/>
                  <a:gd name="T85" fmla="*/ 72 h 194"/>
                  <a:gd name="T86" fmla="*/ 137 w 553"/>
                  <a:gd name="T87" fmla="*/ 71 h 194"/>
                  <a:gd name="T88" fmla="*/ 113 w 553"/>
                  <a:gd name="T89" fmla="*/ 70 h 194"/>
                  <a:gd name="T90" fmla="*/ 148 w 553"/>
                  <a:gd name="T91" fmla="*/ 61 h 194"/>
                  <a:gd name="T92" fmla="*/ 148 w 553"/>
                  <a:gd name="T93" fmla="*/ 68 h 194"/>
                  <a:gd name="T94" fmla="*/ 121 w 553"/>
                  <a:gd name="T95" fmla="*/ 62 h 194"/>
                  <a:gd name="T96" fmla="*/ 121 w 553"/>
                  <a:gd name="T97" fmla="*/ 62 h 194"/>
                  <a:gd name="T98" fmla="*/ 163 w 553"/>
                  <a:gd name="T99" fmla="*/ 58 h 194"/>
                  <a:gd name="T100" fmla="*/ 65 w 553"/>
                  <a:gd name="T101" fmla="*/ 56 h 194"/>
                  <a:gd name="T102" fmla="*/ 60 w 553"/>
                  <a:gd name="T103" fmla="*/ 25 h 194"/>
                  <a:gd name="T104" fmla="*/ 6 w 553"/>
                  <a:gd name="T105" fmla="*/ 13 h 194"/>
                  <a:gd name="T106" fmla="*/ 17 w 553"/>
                  <a:gd name="T107" fmla="*/ 6 h 194"/>
                  <a:gd name="T108" fmla="*/ 35 w 553"/>
                  <a:gd name="T109" fmla="*/ 2 h 194"/>
                  <a:gd name="T110" fmla="*/ 51 w 553"/>
                  <a:gd name="T111" fmla="*/ 8 h 194"/>
                  <a:gd name="T112" fmla="*/ 57 w 553"/>
                  <a:gd name="T11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3" h="194">
                    <a:moveTo>
                      <a:pt x="402" y="194"/>
                    </a:moveTo>
                    <a:cubicBezTo>
                      <a:pt x="400" y="189"/>
                      <a:pt x="400" y="189"/>
                      <a:pt x="400" y="189"/>
                    </a:cubicBezTo>
                    <a:cubicBezTo>
                      <a:pt x="401" y="188"/>
                      <a:pt x="401" y="188"/>
                      <a:pt x="402" y="187"/>
                    </a:cubicBezTo>
                    <a:cubicBezTo>
                      <a:pt x="403" y="187"/>
                      <a:pt x="404" y="186"/>
                      <a:pt x="405" y="186"/>
                    </a:cubicBezTo>
                    <a:cubicBezTo>
                      <a:pt x="408" y="191"/>
                      <a:pt x="408" y="191"/>
                      <a:pt x="408" y="191"/>
                    </a:cubicBezTo>
                    <a:cubicBezTo>
                      <a:pt x="407" y="191"/>
                      <a:pt x="406" y="191"/>
                      <a:pt x="406" y="192"/>
                    </a:cubicBezTo>
                    <a:cubicBezTo>
                      <a:pt x="405" y="193"/>
                      <a:pt x="404" y="194"/>
                      <a:pt x="402" y="194"/>
                    </a:cubicBezTo>
                    <a:close/>
                    <a:moveTo>
                      <a:pt x="388" y="191"/>
                    </a:moveTo>
                    <a:cubicBezTo>
                      <a:pt x="387" y="190"/>
                      <a:pt x="386" y="188"/>
                      <a:pt x="385" y="186"/>
                    </a:cubicBezTo>
                    <a:cubicBezTo>
                      <a:pt x="390" y="183"/>
                      <a:pt x="390" y="183"/>
                      <a:pt x="390" y="183"/>
                    </a:cubicBezTo>
                    <a:cubicBezTo>
                      <a:pt x="391" y="185"/>
                      <a:pt x="392" y="186"/>
                      <a:pt x="393" y="187"/>
                    </a:cubicBezTo>
                    <a:lnTo>
                      <a:pt x="388" y="191"/>
                    </a:lnTo>
                    <a:close/>
                    <a:moveTo>
                      <a:pt x="412" y="182"/>
                    </a:moveTo>
                    <a:cubicBezTo>
                      <a:pt x="412" y="182"/>
                      <a:pt x="411" y="181"/>
                      <a:pt x="411" y="181"/>
                    </a:cubicBezTo>
                    <a:cubicBezTo>
                      <a:pt x="410" y="180"/>
                      <a:pt x="410" y="179"/>
                      <a:pt x="409" y="177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5" y="176"/>
                      <a:pt x="415" y="177"/>
                      <a:pt x="416" y="178"/>
                    </a:cubicBezTo>
                    <a:cubicBezTo>
                      <a:pt x="416" y="178"/>
                      <a:pt x="417" y="179"/>
                      <a:pt x="417" y="180"/>
                    </a:cubicBezTo>
                    <a:cubicBezTo>
                      <a:pt x="417" y="180"/>
                      <a:pt x="417" y="180"/>
                      <a:pt x="417" y="180"/>
                    </a:cubicBezTo>
                    <a:cubicBezTo>
                      <a:pt x="415" y="181"/>
                      <a:pt x="415" y="181"/>
                      <a:pt x="415" y="181"/>
                    </a:cubicBezTo>
                    <a:lnTo>
                      <a:pt x="412" y="182"/>
                    </a:lnTo>
                    <a:close/>
                    <a:moveTo>
                      <a:pt x="380" y="175"/>
                    </a:moveTo>
                    <a:cubicBezTo>
                      <a:pt x="380" y="173"/>
                      <a:pt x="379" y="172"/>
                      <a:pt x="378" y="171"/>
                    </a:cubicBezTo>
                    <a:cubicBezTo>
                      <a:pt x="382" y="167"/>
                      <a:pt x="382" y="167"/>
                      <a:pt x="382" y="167"/>
                    </a:cubicBezTo>
                    <a:cubicBezTo>
                      <a:pt x="383" y="168"/>
                      <a:pt x="385" y="170"/>
                      <a:pt x="386" y="173"/>
                    </a:cubicBezTo>
                    <a:lnTo>
                      <a:pt x="380" y="175"/>
                    </a:lnTo>
                    <a:close/>
                    <a:moveTo>
                      <a:pt x="522" y="168"/>
                    </a:moveTo>
                    <a:cubicBezTo>
                      <a:pt x="520" y="167"/>
                      <a:pt x="518" y="166"/>
                      <a:pt x="516" y="165"/>
                    </a:cubicBezTo>
                    <a:cubicBezTo>
                      <a:pt x="519" y="160"/>
                      <a:pt x="519" y="160"/>
                      <a:pt x="519" y="160"/>
                    </a:cubicBezTo>
                    <a:cubicBezTo>
                      <a:pt x="521" y="161"/>
                      <a:pt x="522" y="162"/>
                      <a:pt x="524" y="162"/>
                    </a:cubicBezTo>
                    <a:lnTo>
                      <a:pt x="522" y="168"/>
                    </a:lnTo>
                    <a:close/>
                    <a:moveTo>
                      <a:pt x="417" y="167"/>
                    </a:move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4" y="162"/>
                      <a:pt x="415" y="160"/>
                      <a:pt x="417" y="159"/>
                    </a:cubicBezTo>
                    <a:cubicBezTo>
                      <a:pt x="421" y="163"/>
                      <a:pt x="421" y="163"/>
                      <a:pt x="421" y="163"/>
                    </a:cubicBezTo>
                    <a:cubicBezTo>
                      <a:pt x="419" y="164"/>
                      <a:pt x="418" y="166"/>
                      <a:pt x="417" y="167"/>
                    </a:cubicBezTo>
                    <a:close/>
                    <a:moveTo>
                      <a:pt x="546" y="166"/>
                    </a:moveTo>
                    <a:cubicBezTo>
                      <a:pt x="546" y="160"/>
                      <a:pt x="546" y="160"/>
                      <a:pt x="546" y="160"/>
                    </a:cubicBezTo>
                    <a:cubicBezTo>
                      <a:pt x="546" y="161"/>
                      <a:pt x="546" y="161"/>
                      <a:pt x="546" y="161"/>
                    </a:cubicBezTo>
                    <a:cubicBezTo>
                      <a:pt x="547" y="160"/>
                      <a:pt x="547" y="160"/>
                      <a:pt x="549" y="159"/>
                    </a:cubicBezTo>
                    <a:cubicBezTo>
                      <a:pt x="553" y="163"/>
                      <a:pt x="553" y="163"/>
                      <a:pt x="553" y="163"/>
                    </a:cubicBezTo>
                    <a:cubicBezTo>
                      <a:pt x="551" y="165"/>
                      <a:pt x="549" y="166"/>
                      <a:pt x="546" y="166"/>
                    </a:cubicBezTo>
                    <a:close/>
                    <a:moveTo>
                      <a:pt x="368" y="166"/>
                    </a:moveTo>
                    <a:cubicBezTo>
                      <a:pt x="366" y="165"/>
                      <a:pt x="364" y="163"/>
                      <a:pt x="363" y="160"/>
                    </a:cubicBezTo>
                    <a:cubicBezTo>
                      <a:pt x="369" y="158"/>
                      <a:pt x="369" y="158"/>
                      <a:pt x="369" y="158"/>
                    </a:cubicBezTo>
                    <a:cubicBezTo>
                      <a:pt x="369" y="160"/>
                      <a:pt x="370" y="161"/>
                      <a:pt x="371" y="161"/>
                    </a:cubicBezTo>
                    <a:lnTo>
                      <a:pt x="368" y="166"/>
                    </a:lnTo>
                    <a:close/>
                    <a:moveTo>
                      <a:pt x="534" y="161"/>
                    </a:moveTo>
                    <a:cubicBezTo>
                      <a:pt x="529" y="158"/>
                      <a:pt x="529" y="158"/>
                      <a:pt x="529" y="158"/>
                    </a:cubicBezTo>
                    <a:cubicBezTo>
                      <a:pt x="529" y="157"/>
                      <a:pt x="531" y="154"/>
                      <a:pt x="534" y="154"/>
                    </a:cubicBezTo>
                    <a:cubicBezTo>
                      <a:pt x="535" y="154"/>
                      <a:pt x="536" y="155"/>
                      <a:pt x="537" y="155"/>
                    </a:cubicBezTo>
                    <a:cubicBezTo>
                      <a:pt x="534" y="161"/>
                      <a:pt x="534" y="161"/>
                      <a:pt x="534" y="161"/>
                    </a:cubicBezTo>
                    <a:cubicBezTo>
                      <a:pt x="534" y="161"/>
                      <a:pt x="534" y="160"/>
                      <a:pt x="534" y="160"/>
                    </a:cubicBezTo>
                    <a:cubicBezTo>
                      <a:pt x="534" y="161"/>
                      <a:pt x="534" y="161"/>
                      <a:pt x="534" y="161"/>
                    </a:cubicBezTo>
                    <a:close/>
                    <a:moveTo>
                      <a:pt x="327" y="160"/>
                    </a:moveTo>
                    <a:cubicBezTo>
                      <a:pt x="326" y="155"/>
                      <a:pt x="326" y="155"/>
                      <a:pt x="326" y="155"/>
                    </a:cubicBezTo>
                    <a:cubicBezTo>
                      <a:pt x="327" y="154"/>
                      <a:pt x="328" y="154"/>
                      <a:pt x="329" y="153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2" y="158"/>
                      <a:pt x="330" y="160"/>
                      <a:pt x="327" y="160"/>
                    </a:cubicBezTo>
                    <a:close/>
                    <a:moveTo>
                      <a:pt x="313" y="159"/>
                    </a:moveTo>
                    <a:cubicBezTo>
                      <a:pt x="312" y="158"/>
                      <a:pt x="312" y="156"/>
                      <a:pt x="312" y="155"/>
                    </a:cubicBezTo>
                    <a:cubicBezTo>
                      <a:pt x="311" y="155"/>
                      <a:pt x="311" y="155"/>
                      <a:pt x="311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315" y="149"/>
                      <a:pt x="315" y="149"/>
                      <a:pt x="315" y="149"/>
                    </a:cubicBezTo>
                    <a:cubicBezTo>
                      <a:pt x="315" y="150"/>
                      <a:pt x="316" y="151"/>
                      <a:pt x="316" y="151"/>
                    </a:cubicBezTo>
                    <a:cubicBezTo>
                      <a:pt x="317" y="153"/>
                      <a:pt x="317" y="154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lnTo>
                      <a:pt x="313" y="159"/>
                    </a:lnTo>
                    <a:close/>
                    <a:moveTo>
                      <a:pt x="506" y="158"/>
                    </a:moveTo>
                    <a:cubicBezTo>
                      <a:pt x="504" y="157"/>
                      <a:pt x="503" y="157"/>
                      <a:pt x="501" y="156"/>
                    </a:cubicBezTo>
                    <a:cubicBezTo>
                      <a:pt x="504" y="151"/>
                      <a:pt x="504" y="151"/>
                      <a:pt x="504" y="151"/>
                    </a:cubicBezTo>
                    <a:cubicBezTo>
                      <a:pt x="505" y="151"/>
                      <a:pt x="507" y="152"/>
                      <a:pt x="509" y="153"/>
                    </a:cubicBezTo>
                    <a:lnTo>
                      <a:pt x="506" y="158"/>
                    </a:lnTo>
                    <a:close/>
                    <a:moveTo>
                      <a:pt x="430" y="158"/>
                    </a:moveTo>
                    <a:cubicBezTo>
                      <a:pt x="428" y="152"/>
                      <a:pt x="428" y="152"/>
                      <a:pt x="428" y="152"/>
                    </a:cubicBezTo>
                    <a:cubicBezTo>
                      <a:pt x="430" y="152"/>
                      <a:pt x="432" y="152"/>
                      <a:pt x="433" y="151"/>
                    </a:cubicBezTo>
                    <a:cubicBezTo>
                      <a:pt x="434" y="151"/>
                      <a:pt x="434" y="151"/>
                      <a:pt x="434" y="151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3" y="157"/>
                      <a:pt x="431" y="158"/>
                      <a:pt x="430" y="158"/>
                    </a:cubicBezTo>
                    <a:close/>
                    <a:moveTo>
                      <a:pt x="491" y="153"/>
                    </a:moveTo>
                    <a:cubicBezTo>
                      <a:pt x="490" y="153"/>
                      <a:pt x="488" y="153"/>
                      <a:pt x="487" y="153"/>
                    </a:cubicBezTo>
                    <a:cubicBezTo>
                      <a:pt x="487" y="153"/>
                      <a:pt x="486" y="153"/>
                      <a:pt x="485" y="153"/>
                    </a:cubicBezTo>
                    <a:cubicBezTo>
                      <a:pt x="486" y="147"/>
                      <a:pt x="486" y="147"/>
                      <a:pt x="486" y="147"/>
                    </a:cubicBezTo>
                    <a:cubicBezTo>
                      <a:pt x="486" y="147"/>
                      <a:pt x="487" y="147"/>
                      <a:pt x="488" y="147"/>
                    </a:cubicBezTo>
                    <a:cubicBezTo>
                      <a:pt x="489" y="147"/>
                      <a:pt x="490" y="147"/>
                      <a:pt x="492" y="148"/>
                    </a:cubicBezTo>
                    <a:lnTo>
                      <a:pt x="491" y="153"/>
                    </a:lnTo>
                    <a:close/>
                    <a:moveTo>
                      <a:pt x="460" y="153"/>
                    </a:moveTo>
                    <a:cubicBezTo>
                      <a:pt x="458" y="153"/>
                      <a:pt x="457" y="152"/>
                      <a:pt x="457" y="152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1" y="146"/>
                      <a:pt x="461" y="146"/>
                    </a:cubicBezTo>
                    <a:cubicBezTo>
                      <a:pt x="466" y="150"/>
                      <a:pt x="466" y="150"/>
                      <a:pt x="466" y="150"/>
                    </a:cubicBezTo>
                    <a:cubicBezTo>
                      <a:pt x="464" y="152"/>
                      <a:pt x="462" y="153"/>
                      <a:pt x="460" y="153"/>
                    </a:cubicBezTo>
                    <a:cubicBezTo>
                      <a:pt x="460" y="153"/>
                      <a:pt x="460" y="153"/>
                      <a:pt x="460" y="153"/>
                    </a:cubicBezTo>
                    <a:close/>
                    <a:moveTo>
                      <a:pt x="361" y="150"/>
                    </a:moveTo>
                    <a:cubicBezTo>
                      <a:pt x="360" y="148"/>
                      <a:pt x="359" y="147"/>
                      <a:pt x="357" y="1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362" y="142"/>
                      <a:pt x="364" y="144"/>
                      <a:pt x="366" y="147"/>
                    </a:cubicBezTo>
                    <a:lnTo>
                      <a:pt x="361" y="150"/>
                    </a:lnTo>
                    <a:close/>
                    <a:moveTo>
                      <a:pt x="440" y="148"/>
                    </a:move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7"/>
                      <a:pt x="440" y="146"/>
                      <a:pt x="440" y="145"/>
                    </a:cubicBezTo>
                    <a:cubicBezTo>
                      <a:pt x="440" y="144"/>
                      <a:pt x="440" y="142"/>
                      <a:pt x="441" y="141"/>
                    </a:cubicBezTo>
                    <a:cubicBezTo>
                      <a:pt x="446" y="144"/>
                      <a:pt x="446" y="144"/>
                      <a:pt x="446" y="144"/>
                    </a:cubicBezTo>
                    <a:cubicBezTo>
                      <a:pt x="446" y="144"/>
                      <a:pt x="445" y="145"/>
                      <a:pt x="445" y="145"/>
                    </a:cubicBezTo>
                    <a:cubicBezTo>
                      <a:pt x="445" y="146"/>
                      <a:pt x="446" y="147"/>
                      <a:pt x="446" y="147"/>
                    </a:cubicBezTo>
                    <a:cubicBezTo>
                      <a:pt x="446" y="148"/>
                      <a:pt x="446" y="148"/>
                      <a:pt x="446" y="148"/>
                    </a:cubicBezTo>
                    <a:lnTo>
                      <a:pt x="440" y="148"/>
                    </a:lnTo>
                    <a:close/>
                    <a:moveTo>
                      <a:pt x="301" y="147"/>
                    </a:moveTo>
                    <a:cubicBezTo>
                      <a:pt x="301" y="147"/>
                      <a:pt x="301" y="146"/>
                      <a:pt x="301" y="146"/>
                    </a:cubicBezTo>
                    <a:cubicBezTo>
                      <a:pt x="301" y="145"/>
                      <a:pt x="300" y="144"/>
                      <a:pt x="300" y="143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6" y="142"/>
                      <a:pt x="307" y="144"/>
                      <a:pt x="307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lnTo>
                      <a:pt x="301" y="147"/>
                    </a:lnTo>
                    <a:close/>
                    <a:moveTo>
                      <a:pt x="329" y="144"/>
                    </a:moveTo>
                    <a:cubicBezTo>
                      <a:pt x="329" y="143"/>
                      <a:pt x="328" y="141"/>
                      <a:pt x="328" y="140"/>
                    </a:cubicBezTo>
                    <a:cubicBezTo>
                      <a:pt x="328" y="139"/>
                      <a:pt x="328" y="139"/>
                      <a:pt x="328" y="138"/>
                    </a:cubicBezTo>
                    <a:cubicBezTo>
                      <a:pt x="334" y="137"/>
                      <a:pt x="334" y="137"/>
                      <a:pt x="334" y="137"/>
                    </a:cubicBezTo>
                    <a:cubicBezTo>
                      <a:pt x="334" y="138"/>
                      <a:pt x="334" y="138"/>
                      <a:pt x="334" y="138"/>
                    </a:cubicBezTo>
                    <a:cubicBezTo>
                      <a:pt x="334" y="138"/>
                      <a:pt x="334" y="139"/>
                      <a:pt x="334" y="139"/>
                    </a:cubicBezTo>
                    <a:cubicBezTo>
                      <a:pt x="334" y="139"/>
                      <a:pt x="334" y="139"/>
                      <a:pt x="334" y="140"/>
                    </a:cubicBezTo>
                    <a:cubicBezTo>
                      <a:pt x="334" y="141"/>
                      <a:pt x="334" y="142"/>
                      <a:pt x="335" y="143"/>
                    </a:cubicBezTo>
                    <a:lnTo>
                      <a:pt x="329" y="144"/>
                    </a:lnTo>
                    <a:close/>
                    <a:moveTo>
                      <a:pt x="477" y="142"/>
                    </a:moveTo>
                    <a:cubicBezTo>
                      <a:pt x="476" y="141"/>
                      <a:pt x="476" y="139"/>
                      <a:pt x="475" y="137"/>
                    </a:cubicBezTo>
                    <a:cubicBezTo>
                      <a:pt x="481" y="135"/>
                      <a:pt x="481" y="135"/>
                      <a:pt x="481" y="135"/>
                    </a:cubicBezTo>
                    <a:cubicBezTo>
                      <a:pt x="482" y="137"/>
                      <a:pt x="482" y="139"/>
                      <a:pt x="482" y="141"/>
                    </a:cubicBezTo>
                    <a:lnTo>
                      <a:pt x="477" y="142"/>
                    </a:lnTo>
                    <a:close/>
                    <a:moveTo>
                      <a:pt x="472" y="139"/>
                    </a:moveTo>
                    <a:cubicBezTo>
                      <a:pt x="466" y="136"/>
                      <a:pt x="466" y="136"/>
                      <a:pt x="466" y="136"/>
                    </a:cubicBezTo>
                    <a:cubicBezTo>
                      <a:pt x="467" y="135"/>
                      <a:pt x="467" y="134"/>
                      <a:pt x="468" y="133"/>
                    </a:cubicBezTo>
                    <a:cubicBezTo>
                      <a:pt x="468" y="132"/>
                      <a:pt x="469" y="131"/>
                      <a:pt x="469" y="131"/>
                    </a:cubicBezTo>
                    <a:cubicBezTo>
                      <a:pt x="474" y="134"/>
                      <a:pt x="474" y="134"/>
                      <a:pt x="474" y="134"/>
                    </a:cubicBezTo>
                    <a:cubicBezTo>
                      <a:pt x="474" y="135"/>
                      <a:pt x="473" y="135"/>
                      <a:pt x="473" y="136"/>
                    </a:cubicBezTo>
                    <a:cubicBezTo>
                      <a:pt x="472" y="137"/>
                      <a:pt x="472" y="138"/>
                      <a:pt x="472" y="139"/>
                    </a:cubicBezTo>
                    <a:close/>
                    <a:moveTo>
                      <a:pt x="453" y="139"/>
                    </a:move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1" y="133"/>
                      <a:pt x="451" y="133"/>
                      <a:pt x="451" y="133"/>
                    </a:cubicBezTo>
                    <a:cubicBezTo>
                      <a:pt x="452" y="132"/>
                      <a:pt x="453" y="132"/>
                      <a:pt x="453" y="132"/>
                    </a:cubicBezTo>
                    <a:cubicBezTo>
                      <a:pt x="453" y="132"/>
                      <a:pt x="453" y="132"/>
                      <a:pt x="453" y="132"/>
                    </a:cubicBezTo>
                    <a:cubicBezTo>
                      <a:pt x="455" y="132"/>
                      <a:pt x="457" y="133"/>
                      <a:pt x="458" y="134"/>
                    </a:cubicBezTo>
                    <a:cubicBezTo>
                      <a:pt x="458" y="135"/>
                      <a:pt x="459" y="136"/>
                      <a:pt x="459" y="138"/>
                    </a:cubicBezTo>
                    <a:lnTo>
                      <a:pt x="453" y="139"/>
                    </a:lnTo>
                    <a:close/>
                    <a:moveTo>
                      <a:pt x="292" y="134"/>
                    </a:moveTo>
                    <a:cubicBezTo>
                      <a:pt x="292" y="134"/>
                      <a:pt x="291" y="133"/>
                      <a:pt x="290" y="132"/>
                    </a:cubicBezTo>
                    <a:cubicBezTo>
                      <a:pt x="289" y="131"/>
                      <a:pt x="289" y="130"/>
                      <a:pt x="288" y="128"/>
                    </a:cubicBezTo>
                    <a:cubicBezTo>
                      <a:pt x="294" y="127"/>
                      <a:pt x="294" y="127"/>
                      <a:pt x="294" y="127"/>
                    </a:cubicBezTo>
                    <a:cubicBezTo>
                      <a:pt x="294" y="127"/>
                      <a:pt x="294" y="128"/>
                      <a:pt x="295" y="129"/>
                    </a:cubicBezTo>
                    <a:cubicBezTo>
                      <a:pt x="296" y="129"/>
                      <a:pt x="296" y="130"/>
                      <a:pt x="297" y="130"/>
                    </a:cubicBezTo>
                    <a:lnTo>
                      <a:pt x="292" y="134"/>
                    </a:lnTo>
                    <a:close/>
                    <a:moveTo>
                      <a:pt x="351" y="134"/>
                    </a:moveTo>
                    <a:cubicBezTo>
                      <a:pt x="351" y="132"/>
                      <a:pt x="351" y="130"/>
                      <a:pt x="350" y="128"/>
                    </a:cubicBezTo>
                    <a:cubicBezTo>
                      <a:pt x="356" y="128"/>
                      <a:pt x="356" y="128"/>
                      <a:pt x="356" y="128"/>
                    </a:cubicBezTo>
                    <a:cubicBezTo>
                      <a:pt x="356" y="129"/>
                      <a:pt x="357" y="131"/>
                      <a:pt x="357" y="133"/>
                    </a:cubicBezTo>
                    <a:lnTo>
                      <a:pt x="351" y="134"/>
                    </a:lnTo>
                    <a:close/>
                    <a:moveTo>
                      <a:pt x="333" y="131"/>
                    </a:move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1" y="126"/>
                      <a:pt x="332" y="125"/>
                      <a:pt x="334" y="123"/>
                    </a:cubicBezTo>
                    <a:cubicBezTo>
                      <a:pt x="338" y="126"/>
                      <a:pt x="338" y="126"/>
                      <a:pt x="338" y="126"/>
                    </a:cubicBezTo>
                    <a:cubicBezTo>
                      <a:pt x="337" y="129"/>
                      <a:pt x="335" y="130"/>
                      <a:pt x="333" y="131"/>
                    </a:cubicBezTo>
                    <a:close/>
                    <a:moveTo>
                      <a:pt x="259" y="122"/>
                    </a:moveTo>
                    <a:cubicBezTo>
                      <a:pt x="258" y="121"/>
                      <a:pt x="257" y="119"/>
                      <a:pt x="257" y="116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3" y="117"/>
                      <a:pt x="264" y="119"/>
                      <a:pt x="264" y="119"/>
                    </a:cubicBezTo>
                    <a:lnTo>
                      <a:pt x="259" y="122"/>
                    </a:lnTo>
                    <a:close/>
                    <a:moveTo>
                      <a:pt x="347" y="120"/>
                    </a:moveTo>
                    <a:cubicBezTo>
                      <a:pt x="347" y="119"/>
                      <a:pt x="347" y="119"/>
                      <a:pt x="347" y="119"/>
                    </a:cubicBezTo>
                    <a:cubicBezTo>
                      <a:pt x="346" y="119"/>
                      <a:pt x="346" y="119"/>
                      <a:pt x="346" y="118"/>
                    </a:cubicBezTo>
                    <a:cubicBezTo>
                      <a:pt x="346" y="118"/>
                      <a:pt x="345" y="119"/>
                      <a:pt x="345" y="119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4" y="113"/>
                      <a:pt x="345" y="113"/>
                      <a:pt x="346" y="113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7" y="113"/>
                      <a:pt x="348" y="113"/>
                      <a:pt x="349" y="114"/>
                    </a:cubicBezTo>
                    <a:cubicBezTo>
                      <a:pt x="350" y="114"/>
                      <a:pt x="350" y="114"/>
                      <a:pt x="350" y="115"/>
                    </a:cubicBezTo>
                    <a:cubicBezTo>
                      <a:pt x="351" y="115"/>
                      <a:pt x="351" y="115"/>
                      <a:pt x="351" y="115"/>
                    </a:cubicBezTo>
                    <a:lnTo>
                      <a:pt x="347" y="120"/>
                    </a:lnTo>
                    <a:close/>
                    <a:moveTo>
                      <a:pt x="289" y="119"/>
                    </a:moveTo>
                    <a:cubicBezTo>
                      <a:pt x="288" y="118"/>
                      <a:pt x="287" y="118"/>
                      <a:pt x="287" y="118"/>
                    </a:cubicBezTo>
                    <a:cubicBezTo>
                      <a:pt x="287" y="118"/>
                      <a:pt x="286" y="118"/>
                      <a:pt x="286" y="118"/>
                    </a:cubicBezTo>
                    <a:cubicBezTo>
                      <a:pt x="286" y="112"/>
                      <a:pt x="286" y="112"/>
                      <a:pt x="286" y="112"/>
                    </a:cubicBezTo>
                    <a:cubicBezTo>
                      <a:pt x="286" y="112"/>
                      <a:pt x="286" y="112"/>
                      <a:pt x="287" y="112"/>
                    </a:cubicBezTo>
                    <a:cubicBezTo>
                      <a:pt x="290" y="112"/>
                      <a:pt x="291" y="113"/>
                      <a:pt x="293" y="115"/>
                    </a:cubicBezTo>
                    <a:lnTo>
                      <a:pt x="289" y="119"/>
                    </a:lnTo>
                    <a:close/>
                    <a:moveTo>
                      <a:pt x="274" y="119"/>
                    </a:moveTo>
                    <a:cubicBezTo>
                      <a:pt x="272" y="119"/>
                      <a:pt x="271" y="118"/>
                      <a:pt x="269" y="118"/>
                    </a:cubicBezTo>
                    <a:cubicBezTo>
                      <a:pt x="269" y="118"/>
                      <a:pt x="269" y="118"/>
                      <a:pt x="269" y="118"/>
                    </a:cubicBezTo>
                    <a:cubicBezTo>
                      <a:pt x="268" y="112"/>
                      <a:pt x="268" y="112"/>
                      <a:pt x="268" y="112"/>
                    </a:cubicBezTo>
                    <a:cubicBezTo>
                      <a:pt x="269" y="112"/>
                      <a:pt x="270" y="112"/>
                      <a:pt x="271" y="112"/>
                    </a:cubicBezTo>
                    <a:cubicBezTo>
                      <a:pt x="272" y="113"/>
                      <a:pt x="273" y="113"/>
                      <a:pt x="274" y="113"/>
                    </a:cubicBezTo>
                    <a:lnTo>
                      <a:pt x="274" y="119"/>
                    </a:lnTo>
                    <a:close/>
                    <a:moveTo>
                      <a:pt x="254" y="104"/>
                    </a:moveTo>
                    <a:cubicBezTo>
                      <a:pt x="254" y="103"/>
                      <a:pt x="254" y="101"/>
                      <a:pt x="254" y="100"/>
                    </a:cubicBezTo>
                    <a:cubicBezTo>
                      <a:pt x="254" y="99"/>
                      <a:pt x="254" y="99"/>
                      <a:pt x="254" y="9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60" y="101"/>
                      <a:pt x="260" y="102"/>
                      <a:pt x="260" y="104"/>
                    </a:cubicBezTo>
                    <a:lnTo>
                      <a:pt x="254" y="104"/>
                    </a:lnTo>
                    <a:close/>
                    <a:moveTo>
                      <a:pt x="258" y="92"/>
                    </a:moveTo>
                    <a:cubicBezTo>
                      <a:pt x="258" y="91"/>
                      <a:pt x="257" y="91"/>
                      <a:pt x="257" y="91"/>
                    </a:cubicBezTo>
                    <a:cubicBezTo>
                      <a:pt x="256" y="90"/>
                      <a:pt x="255" y="89"/>
                      <a:pt x="254" y="88"/>
                    </a:cubicBezTo>
                    <a:cubicBezTo>
                      <a:pt x="254" y="88"/>
                      <a:pt x="254" y="88"/>
                      <a:pt x="254" y="88"/>
                    </a:cubicBezTo>
                    <a:cubicBezTo>
                      <a:pt x="258" y="83"/>
                      <a:pt x="258" y="83"/>
                      <a:pt x="258" y="83"/>
                    </a:cubicBezTo>
                    <a:cubicBezTo>
                      <a:pt x="258" y="84"/>
                      <a:pt x="258" y="84"/>
                      <a:pt x="258" y="84"/>
                    </a:cubicBezTo>
                    <a:cubicBezTo>
                      <a:pt x="259" y="85"/>
                      <a:pt x="260" y="86"/>
                      <a:pt x="262" y="87"/>
                    </a:cubicBezTo>
                    <a:cubicBezTo>
                      <a:pt x="262" y="87"/>
                      <a:pt x="262" y="88"/>
                      <a:pt x="262" y="88"/>
                    </a:cubicBezTo>
                    <a:lnTo>
                      <a:pt x="258" y="92"/>
                    </a:lnTo>
                    <a:close/>
                    <a:moveTo>
                      <a:pt x="199" y="86"/>
                    </a:moveTo>
                    <a:cubicBezTo>
                      <a:pt x="198" y="86"/>
                      <a:pt x="197" y="86"/>
                      <a:pt x="197" y="86"/>
                    </a:cubicBezTo>
                    <a:cubicBezTo>
                      <a:pt x="197" y="80"/>
                      <a:pt x="197" y="80"/>
                      <a:pt x="197" y="80"/>
                    </a:cubicBezTo>
                    <a:cubicBezTo>
                      <a:pt x="198" y="80"/>
                      <a:pt x="198" y="80"/>
                      <a:pt x="199" y="80"/>
                    </a:cubicBezTo>
                    <a:cubicBezTo>
                      <a:pt x="201" y="80"/>
                      <a:pt x="201" y="80"/>
                      <a:pt x="202" y="80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3" y="85"/>
                      <a:pt x="201" y="86"/>
                      <a:pt x="199" y="86"/>
                    </a:cubicBezTo>
                    <a:close/>
                    <a:moveTo>
                      <a:pt x="185" y="84"/>
                    </a:moveTo>
                    <a:cubicBezTo>
                      <a:pt x="183" y="83"/>
                      <a:pt x="181" y="83"/>
                      <a:pt x="180" y="82"/>
                    </a:cubicBezTo>
                    <a:cubicBezTo>
                      <a:pt x="179" y="82"/>
                      <a:pt x="179" y="82"/>
                      <a:pt x="178" y="81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2" y="77"/>
                      <a:pt x="182" y="77"/>
                    </a:cubicBezTo>
                    <a:cubicBezTo>
                      <a:pt x="183" y="77"/>
                      <a:pt x="184" y="77"/>
                      <a:pt x="186" y="78"/>
                    </a:cubicBezTo>
                    <a:lnTo>
                      <a:pt x="185" y="84"/>
                    </a:lnTo>
                    <a:close/>
                    <a:moveTo>
                      <a:pt x="246" y="79"/>
                    </a:moveTo>
                    <a:cubicBezTo>
                      <a:pt x="245" y="78"/>
                      <a:pt x="244" y="78"/>
                      <a:pt x="243" y="78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6" y="72"/>
                      <a:pt x="248" y="73"/>
                      <a:pt x="250" y="75"/>
                    </a:cubicBezTo>
                    <a:lnTo>
                      <a:pt x="246" y="79"/>
                    </a:lnTo>
                    <a:close/>
                    <a:moveTo>
                      <a:pt x="214" y="78"/>
                    </a:moveTo>
                    <a:cubicBezTo>
                      <a:pt x="212" y="76"/>
                      <a:pt x="212" y="76"/>
                      <a:pt x="212" y="76"/>
                    </a:cubicBezTo>
                    <a:cubicBezTo>
                      <a:pt x="211" y="73"/>
                      <a:pt x="211" y="73"/>
                      <a:pt x="211" y="73"/>
                    </a:cubicBezTo>
                    <a:cubicBezTo>
                      <a:pt x="212" y="72"/>
                      <a:pt x="213" y="71"/>
                      <a:pt x="214" y="71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8" y="75"/>
                      <a:pt x="218" y="75"/>
                      <a:pt x="218" y="75"/>
                    </a:cubicBezTo>
                    <a:cubicBezTo>
                      <a:pt x="217" y="76"/>
                      <a:pt x="216" y="77"/>
                      <a:pt x="214" y="78"/>
                    </a:cubicBezTo>
                    <a:close/>
                    <a:moveTo>
                      <a:pt x="95" y="76"/>
                    </a:moveTo>
                    <a:cubicBezTo>
                      <a:pt x="93" y="76"/>
                      <a:pt x="91" y="75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76"/>
                      <a:pt x="95" y="76"/>
                      <a:pt x="95" y="76"/>
                    </a:cubicBezTo>
                    <a:close/>
                    <a:moveTo>
                      <a:pt x="230" y="75"/>
                    </a:moveTo>
                    <a:cubicBezTo>
                      <a:pt x="229" y="74"/>
                      <a:pt x="227" y="73"/>
                      <a:pt x="227" y="72"/>
                    </a:cubicBezTo>
                    <a:cubicBezTo>
                      <a:pt x="226" y="71"/>
                      <a:pt x="226" y="71"/>
                      <a:pt x="226" y="71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30" y="67"/>
                      <a:pt x="230" y="67"/>
                      <a:pt x="231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9"/>
                      <a:pt x="233" y="70"/>
                      <a:pt x="234" y="71"/>
                    </a:cubicBezTo>
                    <a:lnTo>
                      <a:pt x="230" y="75"/>
                    </a:lnTo>
                    <a:close/>
                    <a:moveTo>
                      <a:pt x="169" y="7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67" y="72"/>
                      <a:pt x="166" y="70"/>
                      <a:pt x="165" y="67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71" y="67"/>
                      <a:pt x="172" y="68"/>
                      <a:pt x="172" y="69"/>
                    </a:cubicBezTo>
                    <a:lnTo>
                      <a:pt x="169" y="74"/>
                    </a:lnTo>
                    <a:close/>
                    <a:moveTo>
                      <a:pt x="131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66"/>
                      <a:pt x="130" y="66"/>
                      <a:pt x="130" y="66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3" y="66"/>
                      <a:pt x="134" y="66"/>
                      <a:pt x="136" y="66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5" y="72"/>
                      <a:pt x="133" y="72"/>
                      <a:pt x="131" y="72"/>
                    </a:cubicBezTo>
                    <a:close/>
                    <a:moveTo>
                      <a:pt x="107" y="71"/>
                    </a:moveTo>
                    <a:cubicBezTo>
                      <a:pt x="105" y="66"/>
                      <a:pt x="105" y="66"/>
                      <a:pt x="105" y="66"/>
                    </a:cubicBezTo>
                    <a:cubicBezTo>
                      <a:pt x="107" y="65"/>
                      <a:pt x="108" y="65"/>
                      <a:pt x="110" y="65"/>
                    </a:cubicBezTo>
                    <a:cubicBezTo>
                      <a:pt x="110" y="65"/>
                      <a:pt x="111" y="65"/>
                      <a:pt x="111" y="64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2" y="70"/>
                      <a:pt x="111" y="70"/>
                      <a:pt x="110" y="70"/>
                    </a:cubicBezTo>
                    <a:cubicBezTo>
                      <a:pt x="109" y="70"/>
                      <a:pt x="108" y="71"/>
                      <a:pt x="107" y="71"/>
                    </a:cubicBezTo>
                    <a:close/>
                    <a:moveTo>
                      <a:pt x="148" y="68"/>
                    </a:move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1"/>
                      <a:pt x="148" y="61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60"/>
                      <a:pt x="149" y="60"/>
                      <a:pt x="149" y="59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3" y="64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1" y="66"/>
                      <a:pt x="150" y="67"/>
                      <a:pt x="148" y="68"/>
                    </a:cubicBezTo>
                    <a:close/>
                    <a:moveTo>
                      <a:pt x="79" y="66"/>
                    </a:moveTo>
                    <a:cubicBezTo>
                      <a:pt x="78" y="65"/>
                      <a:pt x="77" y="64"/>
                      <a:pt x="75" y="63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80" y="59"/>
                      <a:pt x="82" y="61"/>
                      <a:pt x="83" y="63"/>
                    </a:cubicBezTo>
                    <a:lnTo>
                      <a:pt x="79" y="66"/>
                    </a:lnTo>
                    <a:close/>
                    <a:moveTo>
                      <a:pt x="121" y="62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9" y="55"/>
                      <a:pt x="121" y="55"/>
                      <a:pt x="124" y="57"/>
                    </a:cubicBezTo>
                    <a:cubicBezTo>
                      <a:pt x="124" y="58"/>
                      <a:pt x="125" y="58"/>
                      <a:pt x="125" y="59"/>
                    </a:cubicBezTo>
                    <a:lnTo>
                      <a:pt x="121" y="62"/>
                    </a:lnTo>
                    <a:close/>
                    <a:moveTo>
                      <a:pt x="162" y="58"/>
                    </a:moveTo>
                    <a:cubicBezTo>
                      <a:pt x="160" y="52"/>
                      <a:pt x="160" y="52"/>
                      <a:pt x="160" y="52"/>
                    </a:cubicBezTo>
                    <a:cubicBezTo>
                      <a:pt x="161" y="52"/>
                      <a:pt x="161" y="52"/>
                      <a:pt x="162" y="52"/>
                    </a:cubicBezTo>
                    <a:cubicBezTo>
                      <a:pt x="165" y="51"/>
                      <a:pt x="167" y="52"/>
                      <a:pt x="168" y="52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4" y="58"/>
                      <a:pt x="163" y="58"/>
                    </a:cubicBezTo>
                    <a:cubicBezTo>
                      <a:pt x="163" y="58"/>
                      <a:pt x="162" y="58"/>
                      <a:pt x="162" y="58"/>
                    </a:cubicBezTo>
                    <a:close/>
                    <a:moveTo>
                      <a:pt x="65" y="56"/>
                    </a:moveTo>
                    <a:cubicBezTo>
                      <a:pt x="64" y="55"/>
                      <a:pt x="63" y="53"/>
                      <a:pt x="62" y="53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8"/>
                      <a:pt x="68" y="50"/>
                      <a:pt x="70" y="52"/>
                    </a:cubicBezTo>
                    <a:lnTo>
                      <a:pt x="65" y="56"/>
                    </a:lnTo>
                    <a:close/>
                    <a:moveTo>
                      <a:pt x="58" y="40"/>
                    </a:moveTo>
                    <a:cubicBezTo>
                      <a:pt x="58" y="37"/>
                      <a:pt x="57" y="37"/>
                      <a:pt x="57" y="36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3" y="34"/>
                      <a:pt x="63" y="36"/>
                      <a:pt x="64" y="39"/>
                    </a:cubicBezTo>
                    <a:lnTo>
                      <a:pt x="58" y="40"/>
                    </a:lnTo>
                    <a:close/>
                    <a:moveTo>
                      <a:pt x="60" y="25"/>
                    </a:move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2"/>
                      <a:pt x="53" y="21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8"/>
                      <a:pt x="60" y="21"/>
                      <a:pt x="60" y="23"/>
                    </a:cubicBezTo>
                    <a:cubicBezTo>
                      <a:pt x="60" y="24"/>
                      <a:pt x="60" y="24"/>
                      <a:pt x="60" y="25"/>
                    </a:cubicBezTo>
                    <a:close/>
                    <a:moveTo>
                      <a:pt x="6" y="13"/>
                    </a:moveTo>
                    <a:cubicBezTo>
                      <a:pt x="2" y="13"/>
                      <a:pt x="0" y="12"/>
                      <a:pt x="0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6" y="7"/>
                    </a:cubicBezTo>
                    <a:lnTo>
                      <a:pt x="6" y="13"/>
                    </a:lnTo>
                    <a:close/>
                    <a:moveTo>
                      <a:pt x="18" y="11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9" y="5"/>
                      <a:pt x="21" y="5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0" y="11"/>
                      <a:pt x="18" y="11"/>
                    </a:cubicBezTo>
                    <a:close/>
                    <a:moveTo>
                      <a:pt x="36" y="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6"/>
                      <a:pt x="39" y="7"/>
                      <a:pt x="37" y="7"/>
                    </a:cubicBezTo>
                    <a:lnTo>
                      <a:pt x="36" y="8"/>
                    </a:lnTo>
                    <a:close/>
                    <a:moveTo>
                      <a:pt x="51" y="8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1"/>
                      <a:pt x="56" y="3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îṥlíḋè">
                <a:extLst>
                  <a:ext uri="{FF2B5EF4-FFF2-40B4-BE49-F238E27FC236}">
                    <a16:creationId xmlns:a16="http://schemas.microsoft.com/office/drawing/2014/main" xmlns="" id="{AA0094A2-BE97-4BBD-B2F1-EE3D08C28B95}"/>
                  </a:ext>
                </a:extLst>
              </p:cNvPr>
              <p:cNvSpPr/>
              <p:nvPr/>
            </p:nvSpPr>
            <p:spPr bwMode="auto">
              <a:xfrm>
                <a:off x="8650288" y="4295775"/>
                <a:ext cx="219075" cy="98425"/>
              </a:xfrm>
              <a:custGeom>
                <a:avLst/>
                <a:gdLst>
                  <a:gd name="T0" fmla="*/ 5 w 102"/>
                  <a:gd name="T1" fmla="*/ 46 h 46"/>
                  <a:gd name="T2" fmla="*/ 0 w 102"/>
                  <a:gd name="T3" fmla="*/ 46 h 46"/>
                  <a:gd name="T4" fmla="*/ 1 w 102"/>
                  <a:gd name="T5" fmla="*/ 40 h 46"/>
                  <a:gd name="T6" fmla="*/ 6 w 102"/>
                  <a:gd name="T7" fmla="*/ 40 h 46"/>
                  <a:gd name="T8" fmla="*/ 6 w 102"/>
                  <a:gd name="T9" fmla="*/ 46 h 46"/>
                  <a:gd name="T10" fmla="*/ 5 w 102"/>
                  <a:gd name="T11" fmla="*/ 46 h 46"/>
                  <a:gd name="T12" fmla="*/ 18 w 102"/>
                  <a:gd name="T13" fmla="*/ 45 h 46"/>
                  <a:gd name="T14" fmla="*/ 18 w 102"/>
                  <a:gd name="T15" fmla="*/ 39 h 46"/>
                  <a:gd name="T16" fmla="*/ 23 w 102"/>
                  <a:gd name="T17" fmla="*/ 38 h 46"/>
                  <a:gd name="T18" fmla="*/ 24 w 102"/>
                  <a:gd name="T19" fmla="*/ 44 h 46"/>
                  <a:gd name="T20" fmla="*/ 18 w 102"/>
                  <a:gd name="T21" fmla="*/ 45 h 46"/>
                  <a:gd name="T22" fmla="*/ 35 w 102"/>
                  <a:gd name="T23" fmla="*/ 36 h 46"/>
                  <a:gd name="T24" fmla="*/ 30 w 102"/>
                  <a:gd name="T25" fmla="*/ 32 h 46"/>
                  <a:gd name="T26" fmla="*/ 32 w 102"/>
                  <a:gd name="T27" fmla="*/ 31 h 46"/>
                  <a:gd name="T28" fmla="*/ 34 w 102"/>
                  <a:gd name="T29" fmla="*/ 28 h 46"/>
                  <a:gd name="T30" fmla="*/ 38 w 102"/>
                  <a:gd name="T31" fmla="*/ 31 h 46"/>
                  <a:gd name="T32" fmla="*/ 37 w 102"/>
                  <a:gd name="T33" fmla="*/ 34 h 46"/>
                  <a:gd name="T34" fmla="*/ 35 w 102"/>
                  <a:gd name="T35" fmla="*/ 36 h 46"/>
                  <a:gd name="T36" fmla="*/ 47 w 102"/>
                  <a:gd name="T37" fmla="*/ 26 h 46"/>
                  <a:gd name="T38" fmla="*/ 45 w 102"/>
                  <a:gd name="T39" fmla="*/ 21 h 46"/>
                  <a:gd name="T40" fmla="*/ 51 w 102"/>
                  <a:gd name="T41" fmla="*/ 19 h 46"/>
                  <a:gd name="T42" fmla="*/ 52 w 102"/>
                  <a:gd name="T43" fmla="*/ 25 h 46"/>
                  <a:gd name="T44" fmla="*/ 47 w 102"/>
                  <a:gd name="T45" fmla="*/ 26 h 46"/>
                  <a:gd name="T46" fmla="*/ 64 w 102"/>
                  <a:gd name="T47" fmla="*/ 22 h 46"/>
                  <a:gd name="T48" fmla="*/ 62 w 102"/>
                  <a:gd name="T49" fmla="*/ 16 h 46"/>
                  <a:gd name="T50" fmla="*/ 67 w 102"/>
                  <a:gd name="T51" fmla="*/ 14 h 46"/>
                  <a:gd name="T52" fmla="*/ 69 w 102"/>
                  <a:gd name="T53" fmla="*/ 19 h 46"/>
                  <a:gd name="T54" fmla="*/ 64 w 102"/>
                  <a:gd name="T55" fmla="*/ 22 h 46"/>
                  <a:gd name="T56" fmla="*/ 80 w 102"/>
                  <a:gd name="T57" fmla="*/ 15 h 46"/>
                  <a:gd name="T58" fmla="*/ 78 w 102"/>
                  <a:gd name="T59" fmla="*/ 9 h 46"/>
                  <a:gd name="T60" fmla="*/ 83 w 102"/>
                  <a:gd name="T61" fmla="*/ 7 h 46"/>
                  <a:gd name="T62" fmla="*/ 86 w 102"/>
                  <a:gd name="T63" fmla="*/ 12 h 46"/>
                  <a:gd name="T64" fmla="*/ 80 w 102"/>
                  <a:gd name="T65" fmla="*/ 15 h 46"/>
                  <a:gd name="T66" fmla="*/ 96 w 102"/>
                  <a:gd name="T67" fmla="*/ 7 h 46"/>
                  <a:gd name="T68" fmla="*/ 94 w 102"/>
                  <a:gd name="T69" fmla="*/ 2 h 46"/>
                  <a:gd name="T70" fmla="*/ 99 w 102"/>
                  <a:gd name="T71" fmla="*/ 0 h 46"/>
                  <a:gd name="T72" fmla="*/ 102 w 102"/>
                  <a:gd name="T73" fmla="*/ 5 h 46"/>
                  <a:gd name="T74" fmla="*/ 96 w 102"/>
                  <a:gd name="T75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46">
                    <a:moveTo>
                      <a:pt x="5" y="46"/>
                    </a:moveTo>
                    <a:cubicBezTo>
                      <a:pt x="3" y="46"/>
                      <a:pt x="2" y="46"/>
                      <a:pt x="0" y="4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0"/>
                      <a:pt x="4" y="40"/>
                      <a:pt x="6" y="40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5" y="46"/>
                      <a:pt x="5" y="46"/>
                    </a:cubicBezTo>
                    <a:close/>
                    <a:moveTo>
                      <a:pt x="18" y="45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1" y="39"/>
                      <a:pt x="23" y="38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1" y="45"/>
                      <a:pt x="18" y="45"/>
                    </a:cubicBezTo>
                    <a:close/>
                    <a:moveTo>
                      <a:pt x="35" y="36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1"/>
                      <a:pt x="32" y="31"/>
                    </a:cubicBezTo>
                    <a:cubicBezTo>
                      <a:pt x="32" y="30"/>
                      <a:pt x="33" y="28"/>
                      <a:pt x="34" y="2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6" y="35"/>
                      <a:pt x="36" y="35"/>
                      <a:pt x="35" y="36"/>
                    </a:cubicBezTo>
                    <a:close/>
                    <a:moveTo>
                      <a:pt x="47" y="2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7" y="20"/>
                      <a:pt x="49" y="20"/>
                      <a:pt x="51" y="19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0" y="25"/>
                      <a:pt x="49" y="26"/>
                      <a:pt x="47" y="26"/>
                    </a:cubicBezTo>
                    <a:close/>
                    <a:moveTo>
                      <a:pt x="64" y="22"/>
                    </a:move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6"/>
                      <a:pt x="65" y="15"/>
                      <a:pt x="67" y="14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7" y="20"/>
                      <a:pt x="66" y="21"/>
                      <a:pt x="64" y="22"/>
                    </a:cubicBezTo>
                    <a:close/>
                    <a:moveTo>
                      <a:pt x="80" y="15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6" y="12"/>
                      <a:pt x="86" y="12"/>
                      <a:pt x="86" y="12"/>
                    </a:cubicBezTo>
                    <a:lnTo>
                      <a:pt x="80" y="15"/>
                    </a:lnTo>
                    <a:close/>
                    <a:moveTo>
                      <a:pt x="96" y="7"/>
                    </a:moveTo>
                    <a:cubicBezTo>
                      <a:pt x="94" y="2"/>
                      <a:pt x="94" y="2"/>
                      <a:pt x="94" y="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5"/>
                      <a:pt x="102" y="5"/>
                      <a:pt x="102" y="5"/>
                    </a:cubicBez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ïšľiḋé">
                <a:extLst>
                  <a:ext uri="{FF2B5EF4-FFF2-40B4-BE49-F238E27FC236}">
                    <a16:creationId xmlns:a16="http://schemas.microsoft.com/office/drawing/2014/main" xmlns="" id="{8CA2148A-8B9A-4911-9EC9-E53F759CA3D6}"/>
                  </a:ext>
                </a:extLst>
              </p:cNvPr>
              <p:cNvSpPr/>
              <p:nvPr/>
            </p:nvSpPr>
            <p:spPr bwMode="auto">
              <a:xfrm>
                <a:off x="8558213" y="4303713"/>
                <a:ext cx="84138" cy="85725"/>
              </a:xfrm>
              <a:custGeom>
                <a:avLst/>
                <a:gdLst>
                  <a:gd name="T0" fmla="*/ 37 w 39"/>
                  <a:gd name="T1" fmla="*/ 40 h 40"/>
                  <a:gd name="T2" fmla="*/ 31 w 39"/>
                  <a:gd name="T3" fmla="*/ 37 h 40"/>
                  <a:gd name="T4" fmla="*/ 34 w 39"/>
                  <a:gd name="T5" fmla="*/ 32 h 40"/>
                  <a:gd name="T6" fmla="*/ 39 w 39"/>
                  <a:gd name="T7" fmla="*/ 35 h 40"/>
                  <a:gd name="T8" fmla="*/ 37 w 39"/>
                  <a:gd name="T9" fmla="*/ 40 h 40"/>
                  <a:gd name="T10" fmla="*/ 23 w 39"/>
                  <a:gd name="T11" fmla="*/ 30 h 40"/>
                  <a:gd name="T12" fmla="*/ 17 w 39"/>
                  <a:gd name="T13" fmla="*/ 29 h 40"/>
                  <a:gd name="T14" fmla="*/ 19 w 39"/>
                  <a:gd name="T15" fmla="*/ 24 h 40"/>
                  <a:gd name="T16" fmla="*/ 21 w 39"/>
                  <a:gd name="T17" fmla="*/ 24 h 40"/>
                  <a:gd name="T18" fmla="*/ 24 w 39"/>
                  <a:gd name="T19" fmla="*/ 24 h 40"/>
                  <a:gd name="T20" fmla="*/ 23 w 39"/>
                  <a:gd name="T21" fmla="*/ 30 h 40"/>
                  <a:gd name="T22" fmla="*/ 8 w 39"/>
                  <a:gd name="T23" fmla="*/ 19 h 40"/>
                  <a:gd name="T24" fmla="*/ 6 w 39"/>
                  <a:gd name="T25" fmla="*/ 14 h 40"/>
                  <a:gd name="T26" fmla="*/ 12 w 39"/>
                  <a:gd name="T27" fmla="*/ 11 h 40"/>
                  <a:gd name="T28" fmla="*/ 14 w 39"/>
                  <a:gd name="T29" fmla="*/ 17 h 40"/>
                  <a:gd name="T30" fmla="*/ 8 w 39"/>
                  <a:gd name="T31" fmla="*/ 19 h 40"/>
                  <a:gd name="T32" fmla="*/ 0 w 39"/>
                  <a:gd name="T33" fmla="*/ 5 h 40"/>
                  <a:gd name="T34" fmla="*/ 0 w 39"/>
                  <a:gd name="T35" fmla="*/ 4 h 40"/>
                  <a:gd name="T36" fmla="*/ 4 w 39"/>
                  <a:gd name="T37" fmla="*/ 0 h 40"/>
                  <a:gd name="T38" fmla="*/ 5 w 39"/>
                  <a:gd name="T39" fmla="*/ 1 h 40"/>
                  <a:gd name="T40" fmla="*/ 0 w 39"/>
                  <a:gd name="T4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0">
                    <a:moveTo>
                      <a:pt x="37" y="40"/>
                    </a:moveTo>
                    <a:cubicBezTo>
                      <a:pt x="34" y="39"/>
                      <a:pt x="32" y="38"/>
                      <a:pt x="31" y="37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9" y="35"/>
                    </a:cubicBezTo>
                    <a:lnTo>
                      <a:pt x="37" y="40"/>
                    </a:lnTo>
                    <a:close/>
                    <a:moveTo>
                      <a:pt x="23" y="30"/>
                    </a:moveTo>
                    <a:cubicBezTo>
                      <a:pt x="22" y="30"/>
                      <a:pt x="19" y="30"/>
                      <a:pt x="17" y="2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2" y="24"/>
                      <a:pt x="23" y="24"/>
                      <a:pt x="24" y="24"/>
                    </a:cubicBezTo>
                    <a:lnTo>
                      <a:pt x="23" y="30"/>
                    </a:lnTo>
                    <a:close/>
                    <a:moveTo>
                      <a:pt x="8" y="19"/>
                    </a:moveTo>
                    <a:cubicBezTo>
                      <a:pt x="8" y="17"/>
                      <a:pt x="7" y="16"/>
                      <a:pt x="6" y="1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3"/>
                      <a:pt x="14" y="15"/>
                      <a:pt x="14" y="17"/>
                    </a:cubicBezTo>
                    <a:lnTo>
                      <a:pt x="8" y="19"/>
                    </a:lnTo>
                    <a:close/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iṧliḍè">
                <a:extLst>
                  <a:ext uri="{FF2B5EF4-FFF2-40B4-BE49-F238E27FC236}">
                    <a16:creationId xmlns:a16="http://schemas.microsoft.com/office/drawing/2014/main" xmlns="" id="{BC10F333-640A-4E73-BE28-20304EAB3A16}"/>
                  </a:ext>
                </a:extLst>
              </p:cNvPr>
              <p:cNvSpPr/>
              <p:nvPr/>
            </p:nvSpPr>
            <p:spPr bwMode="auto">
              <a:xfrm>
                <a:off x="7775575" y="3554413"/>
                <a:ext cx="915988" cy="817563"/>
              </a:xfrm>
              <a:custGeom>
                <a:avLst/>
                <a:gdLst>
                  <a:gd name="T0" fmla="*/ 341 w 427"/>
                  <a:gd name="T1" fmla="*/ 372 h 382"/>
                  <a:gd name="T2" fmla="*/ 304 w 427"/>
                  <a:gd name="T3" fmla="*/ 365 h 382"/>
                  <a:gd name="T4" fmla="*/ 319 w 427"/>
                  <a:gd name="T5" fmla="*/ 366 h 382"/>
                  <a:gd name="T6" fmla="*/ 347 w 427"/>
                  <a:gd name="T7" fmla="*/ 358 h 382"/>
                  <a:gd name="T8" fmla="*/ 298 w 427"/>
                  <a:gd name="T9" fmla="*/ 357 h 382"/>
                  <a:gd name="T10" fmla="*/ 261 w 427"/>
                  <a:gd name="T11" fmla="*/ 357 h 382"/>
                  <a:gd name="T12" fmla="*/ 208 w 427"/>
                  <a:gd name="T13" fmla="*/ 354 h 382"/>
                  <a:gd name="T14" fmla="*/ 224 w 427"/>
                  <a:gd name="T15" fmla="*/ 348 h 382"/>
                  <a:gd name="T16" fmla="*/ 252 w 427"/>
                  <a:gd name="T17" fmla="*/ 350 h 382"/>
                  <a:gd name="T18" fmla="*/ 201 w 427"/>
                  <a:gd name="T19" fmla="*/ 348 h 382"/>
                  <a:gd name="T20" fmla="*/ 372 w 427"/>
                  <a:gd name="T21" fmla="*/ 345 h 382"/>
                  <a:gd name="T22" fmla="*/ 372 w 427"/>
                  <a:gd name="T23" fmla="*/ 344 h 382"/>
                  <a:gd name="T24" fmla="*/ 378 w 427"/>
                  <a:gd name="T25" fmla="*/ 327 h 382"/>
                  <a:gd name="T26" fmla="*/ 203 w 427"/>
                  <a:gd name="T27" fmla="*/ 317 h 382"/>
                  <a:gd name="T28" fmla="*/ 197 w 427"/>
                  <a:gd name="T29" fmla="*/ 314 h 382"/>
                  <a:gd name="T30" fmla="*/ 385 w 427"/>
                  <a:gd name="T31" fmla="*/ 313 h 382"/>
                  <a:gd name="T32" fmla="*/ 388 w 427"/>
                  <a:gd name="T33" fmla="*/ 294 h 382"/>
                  <a:gd name="T34" fmla="*/ 176 w 427"/>
                  <a:gd name="T35" fmla="*/ 295 h 382"/>
                  <a:gd name="T36" fmla="*/ 408 w 427"/>
                  <a:gd name="T37" fmla="*/ 282 h 382"/>
                  <a:gd name="T38" fmla="*/ 382 w 427"/>
                  <a:gd name="T39" fmla="*/ 287 h 382"/>
                  <a:gd name="T40" fmla="*/ 166 w 427"/>
                  <a:gd name="T41" fmla="*/ 285 h 382"/>
                  <a:gd name="T42" fmla="*/ 172 w 427"/>
                  <a:gd name="T43" fmla="*/ 271 h 382"/>
                  <a:gd name="T44" fmla="*/ 190 w 427"/>
                  <a:gd name="T45" fmla="*/ 255 h 382"/>
                  <a:gd name="T46" fmla="*/ 216 w 427"/>
                  <a:gd name="T47" fmla="*/ 241 h 382"/>
                  <a:gd name="T48" fmla="*/ 184 w 427"/>
                  <a:gd name="T49" fmla="*/ 233 h 382"/>
                  <a:gd name="T50" fmla="*/ 195 w 427"/>
                  <a:gd name="T51" fmla="*/ 232 h 382"/>
                  <a:gd name="T52" fmla="*/ 229 w 427"/>
                  <a:gd name="T53" fmla="*/ 227 h 382"/>
                  <a:gd name="T54" fmla="*/ 219 w 427"/>
                  <a:gd name="T55" fmla="*/ 216 h 382"/>
                  <a:gd name="T56" fmla="*/ 181 w 427"/>
                  <a:gd name="T57" fmla="*/ 215 h 382"/>
                  <a:gd name="T58" fmla="*/ 167 w 427"/>
                  <a:gd name="T59" fmla="*/ 221 h 382"/>
                  <a:gd name="T60" fmla="*/ 189 w 427"/>
                  <a:gd name="T61" fmla="*/ 203 h 382"/>
                  <a:gd name="T62" fmla="*/ 214 w 427"/>
                  <a:gd name="T63" fmla="*/ 203 h 382"/>
                  <a:gd name="T64" fmla="*/ 200 w 427"/>
                  <a:gd name="T65" fmla="*/ 193 h 382"/>
                  <a:gd name="T66" fmla="*/ 150 w 427"/>
                  <a:gd name="T67" fmla="*/ 189 h 382"/>
                  <a:gd name="T68" fmla="*/ 142 w 427"/>
                  <a:gd name="T69" fmla="*/ 182 h 382"/>
                  <a:gd name="T70" fmla="*/ 127 w 427"/>
                  <a:gd name="T71" fmla="*/ 165 h 382"/>
                  <a:gd name="T72" fmla="*/ 132 w 427"/>
                  <a:gd name="T73" fmla="*/ 158 h 382"/>
                  <a:gd name="T74" fmla="*/ 138 w 427"/>
                  <a:gd name="T75" fmla="*/ 145 h 382"/>
                  <a:gd name="T76" fmla="*/ 113 w 427"/>
                  <a:gd name="T77" fmla="*/ 132 h 382"/>
                  <a:gd name="T78" fmla="*/ 131 w 427"/>
                  <a:gd name="T79" fmla="*/ 136 h 382"/>
                  <a:gd name="T80" fmla="*/ 105 w 427"/>
                  <a:gd name="T81" fmla="*/ 126 h 382"/>
                  <a:gd name="T82" fmla="*/ 77 w 427"/>
                  <a:gd name="T83" fmla="*/ 112 h 382"/>
                  <a:gd name="T84" fmla="*/ 60 w 427"/>
                  <a:gd name="T85" fmla="*/ 104 h 382"/>
                  <a:gd name="T86" fmla="*/ 48 w 427"/>
                  <a:gd name="T87" fmla="*/ 100 h 382"/>
                  <a:gd name="T88" fmla="*/ 25 w 427"/>
                  <a:gd name="T89" fmla="*/ 77 h 382"/>
                  <a:gd name="T90" fmla="*/ 145 w 427"/>
                  <a:gd name="T91" fmla="*/ 73 h 382"/>
                  <a:gd name="T92" fmla="*/ 64 w 427"/>
                  <a:gd name="T93" fmla="*/ 70 h 382"/>
                  <a:gd name="T94" fmla="*/ 13 w 427"/>
                  <a:gd name="T95" fmla="*/ 63 h 382"/>
                  <a:gd name="T96" fmla="*/ 96 w 427"/>
                  <a:gd name="T97" fmla="*/ 71 h 382"/>
                  <a:gd name="T98" fmla="*/ 131 w 427"/>
                  <a:gd name="T99" fmla="*/ 70 h 382"/>
                  <a:gd name="T100" fmla="*/ 150 w 427"/>
                  <a:gd name="T101" fmla="*/ 61 h 382"/>
                  <a:gd name="T102" fmla="*/ 0 w 427"/>
                  <a:gd name="T103" fmla="*/ 55 h 382"/>
                  <a:gd name="T104" fmla="*/ 124 w 427"/>
                  <a:gd name="T105" fmla="*/ 49 h 382"/>
                  <a:gd name="T106" fmla="*/ 56 w 427"/>
                  <a:gd name="T107" fmla="*/ 52 h 382"/>
                  <a:gd name="T108" fmla="*/ 174 w 427"/>
                  <a:gd name="T109" fmla="*/ 40 h 382"/>
                  <a:gd name="T110" fmla="*/ 174 w 427"/>
                  <a:gd name="T111" fmla="*/ 40 h 382"/>
                  <a:gd name="T112" fmla="*/ 44 w 427"/>
                  <a:gd name="T113" fmla="*/ 33 h 382"/>
                  <a:gd name="T114" fmla="*/ 178 w 427"/>
                  <a:gd name="T115" fmla="*/ 31 h 382"/>
                  <a:gd name="T116" fmla="*/ 183 w 427"/>
                  <a:gd name="T117" fmla="*/ 14 h 382"/>
                  <a:gd name="T118" fmla="*/ 217 w 427"/>
                  <a:gd name="T11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382">
                    <a:moveTo>
                      <a:pt x="332" y="382"/>
                    </a:moveTo>
                    <a:cubicBezTo>
                      <a:pt x="331" y="380"/>
                      <a:pt x="331" y="378"/>
                      <a:pt x="330" y="376"/>
                    </a:cubicBezTo>
                    <a:cubicBezTo>
                      <a:pt x="330" y="375"/>
                      <a:pt x="330" y="375"/>
                      <a:pt x="330" y="375"/>
                    </a:cubicBezTo>
                    <a:cubicBezTo>
                      <a:pt x="336" y="374"/>
                      <a:pt x="336" y="374"/>
                      <a:pt x="336" y="374"/>
                    </a:cubicBezTo>
                    <a:cubicBezTo>
                      <a:pt x="336" y="375"/>
                      <a:pt x="336" y="375"/>
                      <a:pt x="336" y="375"/>
                    </a:cubicBezTo>
                    <a:cubicBezTo>
                      <a:pt x="336" y="376"/>
                      <a:pt x="337" y="378"/>
                      <a:pt x="337" y="379"/>
                    </a:cubicBezTo>
                    <a:lnTo>
                      <a:pt x="332" y="382"/>
                    </a:lnTo>
                    <a:close/>
                    <a:moveTo>
                      <a:pt x="345" y="376"/>
                    </a:moveTo>
                    <a:cubicBezTo>
                      <a:pt x="341" y="372"/>
                      <a:pt x="341" y="372"/>
                      <a:pt x="341" y="372"/>
                    </a:cubicBezTo>
                    <a:cubicBezTo>
                      <a:pt x="342" y="371"/>
                      <a:pt x="344" y="369"/>
                      <a:pt x="345" y="369"/>
                    </a:cubicBezTo>
                    <a:cubicBezTo>
                      <a:pt x="346" y="368"/>
                      <a:pt x="346" y="368"/>
                      <a:pt x="347" y="368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7" y="374"/>
                      <a:pt x="346" y="375"/>
                      <a:pt x="345" y="376"/>
                    </a:cubicBezTo>
                    <a:close/>
                    <a:moveTo>
                      <a:pt x="308" y="372"/>
                    </a:moveTo>
                    <a:cubicBezTo>
                      <a:pt x="306" y="372"/>
                      <a:pt x="305" y="372"/>
                      <a:pt x="304" y="372"/>
                    </a:cubicBezTo>
                    <a:cubicBezTo>
                      <a:pt x="303" y="371"/>
                      <a:pt x="302" y="371"/>
                      <a:pt x="301" y="370"/>
                    </a:cubicBezTo>
                    <a:cubicBezTo>
                      <a:pt x="304" y="365"/>
                      <a:pt x="304" y="365"/>
                      <a:pt x="304" y="365"/>
                    </a:cubicBezTo>
                    <a:cubicBezTo>
                      <a:pt x="305" y="366"/>
                      <a:pt x="305" y="366"/>
                      <a:pt x="306" y="366"/>
                    </a:cubicBezTo>
                    <a:cubicBezTo>
                      <a:pt x="307" y="366"/>
                      <a:pt x="307" y="366"/>
                      <a:pt x="308" y="367"/>
                    </a:cubicBezTo>
                    <a:lnTo>
                      <a:pt x="308" y="372"/>
                    </a:lnTo>
                    <a:close/>
                    <a:moveTo>
                      <a:pt x="324" y="372"/>
                    </a:moveTo>
                    <a:cubicBezTo>
                      <a:pt x="324" y="371"/>
                      <a:pt x="324" y="371"/>
                      <a:pt x="324" y="371"/>
                    </a:cubicBezTo>
                    <a:cubicBezTo>
                      <a:pt x="323" y="371"/>
                      <a:pt x="323" y="371"/>
                      <a:pt x="322" y="371"/>
                    </a:cubicBezTo>
                    <a:cubicBezTo>
                      <a:pt x="322" y="371"/>
                      <a:pt x="322" y="371"/>
                      <a:pt x="321" y="371"/>
                    </a:cubicBezTo>
                    <a:cubicBezTo>
                      <a:pt x="320" y="371"/>
                      <a:pt x="320" y="371"/>
                      <a:pt x="320" y="371"/>
                    </a:cubicBezTo>
                    <a:cubicBezTo>
                      <a:pt x="319" y="366"/>
                      <a:pt x="319" y="366"/>
                      <a:pt x="319" y="366"/>
                    </a:cubicBezTo>
                    <a:cubicBezTo>
                      <a:pt x="320" y="366"/>
                      <a:pt x="320" y="366"/>
                      <a:pt x="320" y="366"/>
                    </a:cubicBezTo>
                    <a:cubicBezTo>
                      <a:pt x="321" y="365"/>
                      <a:pt x="322" y="365"/>
                      <a:pt x="322" y="365"/>
                    </a:cubicBezTo>
                    <a:cubicBezTo>
                      <a:pt x="323" y="365"/>
                      <a:pt x="324" y="365"/>
                      <a:pt x="326" y="366"/>
                    </a:cubicBezTo>
                    <a:cubicBezTo>
                      <a:pt x="326" y="366"/>
                      <a:pt x="326" y="366"/>
                      <a:pt x="326" y="366"/>
                    </a:cubicBezTo>
                    <a:lnTo>
                      <a:pt x="324" y="372"/>
                    </a:lnTo>
                    <a:close/>
                    <a:moveTo>
                      <a:pt x="350" y="366"/>
                    </a:moveTo>
                    <a:cubicBezTo>
                      <a:pt x="350" y="365"/>
                      <a:pt x="349" y="365"/>
                      <a:pt x="349" y="365"/>
                    </a:cubicBezTo>
                    <a:cubicBezTo>
                      <a:pt x="348" y="364"/>
                      <a:pt x="347" y="362"/>
                      <a:pt x="347" y="360"/>
                    </a:cubicBezTo>
                    <a:cubicBezTo>
                      <a:pt x="347" y="359"/>
                      <a:pt x="347" y="358"/>
                      <a:pt x="347" y="358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3" y="360"/>
                      <a:pt x="353" y="361"/>
                      <a:pt x="354" y="361"/>
                    </a:cubicBezTo>
                    <a:cubicBezTo>
                      <a:pt x="354" y="361"/>
                      <a:pt x="354" y="362"/>
                      <a:pt x="354" y="362"/>
                    </a:cubicBezTo>
                    <a:lnTo>
                      <a:pt x="350" y="366"/>
                    </a:lnTo>
                    <a:close/>
                    <a:moveTo>
                      <a:pt x="293" y="360"/>
                    </a:moveTo>
                    <a:cubicBezTo>
                      <a:pt x="292" y="358"/>
                      <a:pt x="291" y="356"/>
                      <a:pt x="290" y="355"/>
                    </a:cubicBezTo>
                    <a:cubicBezTo>
                      <a:pt x="295" y="352"/>
                      <a:pt x="295" y="352"/>
                      <a:pt x="295" y="352"/>
                    </a:cubicBezTo>
                    <a:cubicBezTo>
                      <a:pt x="296" y="353"/>
                      <a:pt x="297" y="355"/>
                      <a:pt x="298" y="357"/>
                    </a:cubicBezTo>
                    <a:lnTo>
                      <a:pt x="293" y="360"/>
                    </a:lnTo>
                    <a:close/>
                    <a:moveTo>
                      <a:pt x="361" y="358"/>
                    </a:move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2" y="352"/>
                      <a:pt x="363" y="352"/>
                      <a:pt x="364" y="351"/>
                    </a:cubicBezTo>
                    <a:cubicBezTo>
                      <a:pt x="364" y="351"/>
                      <a:pt x="364" y="351"/>
                      <a:pt x="364" y="351"/>
                    </a:cubicBezTo>
                    <a:cubicBezTo>
                      <a:pt x="368" y="356"/>
                      <a:pt x="368" y="356"/>
                      <a:pt x="368" y="356"/>
                    </a:cubicBezTo>
                    <a:cubicBezTo>
                      <a:pt x="367" y="356"/>
                      <a:pt x="367" y="356"/>
                      <a:pt x="367" y="356"/>
                    </a:cubicBezTo>
                    <a:cubicBezTo>
                      <a:pt x="365" y="357"/>
                      <a:pt x="363" y="358"/>
                      <a:pt x="361" y="358"/>
                    </a:cubicBezTo>
                    <a:close/>
                    <a:moveTo>
                      <a:pt x="261" y="357"/>
                    </a:moveTo>
                    <a:cubicBezTo>
                      <a:pt x="261" y="351"/>
                      <a:pt x="261" y="351"/>
                      <a:pt x="261" y="351"/>
                    </a:cubicBezTo>
                    <a:cubicBezTo>
                      <a:pt x="263" y="351"/>
                      <a:pt x="265" y="351"/>
                      <a:pt x="267" y="351"/>
                    </a:cubicBezTo>
                    <a:cubicBezTo>
                      <a:pt x="267" y="357"/>
                      <a:pt x="267" y="357"/>
                      <a:pt x="267" y="357"/>
                    </a:cubicBezTo>
                    <a:cubicBezTo>
                      <a:pt x="265" y="357"/>
                      <a:pt x="263" y="357"/>
                      <a:pt x="261" y="357"/>
                    </a:cubicBezTo>
                    <a:close/>
                    <a:moveTo>
                      <a:pt x="208" y="354"/>
                    </a:moveTo>
                    <a:cubicBezTo>
                      <a:pt x="208" y="348"/>
                      <a:pt x="208" y="348"/>
                      <a:pt x="208" y="348"/>
                    </a:cubicBezTo>
                    <a:cubicBezTo>
                      <a:pt x="210" y="348"/>
                      <a:pt x="212" y="348"/>
                      <a:pt x="214" y="348"/>
                    </a:cubicBezTo>
                    <a:cubicBezTo>
                      <a:pt x="214" y="354"/>
                      <a:pt x="214" y="354"/>
                      <a:pt x="214" y="354"/>
                    </a:cubicBezTo>
                    <a:cubicBezTo>
                      <a:pt x="212" y="354"/>
                      <a:pt x="210" y="354"/>
                      <a:pt x="208" y="354"/>
                    </a:cubicBezTo>
                    <a:close/>
                    <a:moveTo>
                      <a:pt x="279" y="354"/>
                    </a:move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7" y="348"/>
                      <a:pt x="278" y="348"/>
                      <a:pt x="279" y="348"/>
                    </a:cubicBezTo>
                    <a:cubicBezTo>
                      <a:pt x="280" y="347"/>
                      <a:pt x="282" y="347"/>
                      <a:pt x="283" y="347"/>
                    </a:cubicBezTo>
                    <a:cubicBezTo>
                      <a:pt x="284" y="352"/>
                      <a:pt x="284" y="352"/>
                      <a:pt x="284" y="352"/>
                    </a:cubicBezTo>
                    <a:cubicBezTo>
                      <a:pt x="283" y="353"/>
                      <a:pt x="282" y="353"/>
                      <a:pt x="280" y="353"/>
                    </a:cubicBezTo>
                    <a:cubicBezTo>
                      <a:pt x="280" y="354"/>
                      <a:pt x="280" y="354"/>
                      <a:pt x="279" y="354"/>
                    </a:cubicBezTo>
                    <a:close/>
                    <a:moveTo>
                      <a:pt x="226" y="354"/>
                    </a:moveTo>
                    <a:cubicBezTo>
                      <a:pt x="224" y="348"/>
                      <a:pt x="224" y="348"/>
                      <a:pt x="224" y="348"/>
                    </a:cubicBezTo>
                    <a:cubicBezTo>
                      <a:pt x="225" y="348"/>
                      <a:pt x="227" y="347"/>
                      <a:pt x="228" y="345"/>
                    </a:cubicBezTo>
                    <a:cubicBezTo>
                      <a:pt x="232" y="350"/>
                      <a:pt x="232" y="350"/>
                      <a:pt x="232" y="350"/>
                    </a:cubicBezTo>
                    <a:cubicBezTo>
                      <a:pt x="230" y="351"/>
                      <a:pt x="228" y="353"/>
                      <a:pt x="226" y="354"/>
                    </a:cubicBezTo>
                    <a:close/>
                    <a:moveTo>
                      <a:pt x="247" y="353"/>
                    </a:moveTo>
                    <a:cubicBezTo>
                      <a:pt x="247" y="352"/>
                      <a:pt x="246" y="350"/>
                      <a:pt x="246" y="348"/>
                    </a:cubicBezTo>
                    <a:cubicBezTo>
                      <a:pt x="246" y="348"/>
                      <a:pt x="246" y="347"/>
                      <a:pt x="246" y="346"/>
                    </a:cubicBezTo>
                    <a:cubicBezTo>
                      <a:pt x="252" y="347"/>
                      <a:pt x="252" y="347"/>
                      <a:pt x="252" y="347"/>
                    </a:cubicBezTo>
                    <a:cubicBezTo>
                      <a:pt x="252" y="347"/>
                      <a:pt x="252" y="348"/>
                      <a:pt x="252" y="348"/>
                    </a:cubicBezTo>
                    <a:cubicBezTo>
                      <a:pt x="252" y="349"/>
                      <a:pt x="252" y="350"/>
                      <a:pt x="252" y="350"/>
                    </a:cubicBezTo>
                    <a:lnTo>
                      <a:pt x="247" y="353"/>
                    </a:lnTo>
                    <a:close/>
                    <a:moveTo>
                      <a:pt x="195" y="349"/>
                    </a:moveTo>
                    <a:cubicBezTo>
                      <a:pt x="195" y="348"/>
                      <a:pt x="195" y="348"/>
                      <a:pt x="194" y="347"/>
                    </a:cubicBezTo>
                    <a:cubicBezTo>
                      <a:pt x="194" y="346"/>
                      <a:pt x="194" y="345"/>
                      <a:pt x="194" y="344"/>
                    </a:cubicBezTo>
                    <a:cubicBezTo>
                      <a:pt x="194" y="343"/>
                      <a:pt x="194" y="343"/>
                      <a:pt x="194" y="342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5"/>
                    </a:cubicBezTo>
                    <a:cubicBezTo>
                      <a:pt x="200" y="346"/>
                      <a:pt x="201" y="347"/>
                      <a:pt x="201" y="348"/>
                    </a:cubicBezTo>
                    <a:lnTo>
                      <a:pt x="195" y="349"/>
                    </a:lnTo>
                    <a:close/>
                    <a:moveTo>
                      <a:pt x="241" y="348"/>
                    </a:moveTo>
                    <a:cubicBezTo>
                      <a:pt x="240" y="342"/>
                      <a:pt x="240" y="342"/>
                      <a:pt x="240" y="342"/>
                    </a:cubicBezTo>
                    <a:cubicBezTo>
                      <a:pt x="241" y="342"/>
                      <a:pt x="242" y="342"/>
                      <a:pt x="242" y="342"/>
                    </a:cubicBezTo>
                    <a:cubicBezTo>
                      <a:pt x="242" y="341"/>
                      <a:pt x="243" y="341"/>
                      <a:pt x="244" y="340"/>
                    </a:cubicBezTo>
                    <a:cubicBezTo>
                      <a:pt x="247" y="345"/>
                      <a:pt x="247" y="345"/>
                      <a:pt x="247" y="345"/>
                    </a:cubicBezTo>
                    <a:cubicBezTo>
                      <a:pt x="247" y="345"/>
                      <a:pt x="247" y="345"/>
                      <a:pt x="246" y="345"/>
                    </a:cubicBezTo>
                    <a:cubicBezTo>
                      <a:pt x="245" y="347"/>
                      <a:pt x="244" y="348"/>
                      <a:pt x="241" y="348"/>
                    </a:cubicBezTo>
                    <a:close/>
                    <a:moveTo>
                      <a:pt x="372" y="345"/>
                    </a:moveTo>
                    <a:cubicBezTo>
                      <a:pt x="370" y="343"/>
                      <a:pt x="370" y="343"/>
                      <a:pt x="370" y="343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8" y="339"/>
                      <a:pt x="369" y="338"/>
                      <a:pt x="370" y="337"/>
                    </a:cubicBezTo>
                    <a:cubicBezTo>
                      <a:pt x="370" y="337"/>
                      <a:pt x="371" y="336"/>
                      <a:pt x="371" y="336"/>
                    </a:cubicBezTo>
                    <a:cubicBezTo>
                      <a:pt x="375" y="340"/>
                      <a:pt x="375" y="340"/>
                      <a:pt x="375" y="340"/>
                    </a:cubicBezTo>
                    <a:cubicBezTo>
                      <a:pt x="375" y="340"/>
                      <a:pt x="375" y="341"/>
                      <a:pt x="375" y="341"/>
                    </a:cubicBezTo>
                    <a:cubicBezTo>
                      <a:pt x="374" y="342"/>
                      <a:pt x="373" y="343"/>
                      <a:pt x="372" y="344"/>
                    </a:cubicBezTo>
                    <a:lnTo>
                      <a:pt x="372" y="345"/>
                    </a:lnTo>
                    <a:close/>
                    <a:moveTo>
                      <a:pt x="209" y="338"/>
                    </a:moveTo>
                    <a:cubicBezTo>
                      <a:pt x="204" y="335"/>
                      <a:pt x="204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4" y="334"/>
                      <a:pt x="204" y="333"/>
                      <a:pt x="204" y="332"/>
                    </a:cubicBezTo>
                    <a:cubicBezTo>
                      <a:pt x="210" y="330"/>
                      <a:pt x="210" y="330"/>
                      <a:pt x="210" y="330"/>
                    </a:cubicBezTo>
                    <a:cubicBezTo>
                      <a:pt x="210" y="332"/>
                      <a:pt x="210" y="333"/>
                      <a:pt x="210" y="334"/>
                    </a:cubicBezTo>
                    <a:cubicBezTo>
                      <a:pt x="210" y="336"/>
                      <a:pt x="210" y="337"/>
                      <a:pt x="209" y="338"/>
                    </a:cubicBezTo>
                    <a:close/>
                    <a:moveTo>
                      <a:pt x="378" y="327"/>
                    </a:moveTo>
                    <a:cubicBezTo>
                      <a:pt x="373" y="326"/>
                      <a:pt x="373" y="326"/>
                      <a:pt x="373" y="326"/>
                    </a:cubicBezTo>
                    <a:cubicBezTo>
                      <a:pt x="373" y="326"/>
                      <a:pt x="373" y="325"/>
                      <a:pt x="373" y="323"/>
                    </a:cubicBezTo>
                    <a:cubicBezTo>
                      <a:pt x="373" y="322"/>
                      <a:pt x="373" y="321"/>
                      <a:pt x="373" y="320"/>
                    </a:cubicBezTo>
                    <a:cubicBezTo>
                      <a:pt x="379" y="322"/>
                      <a:pt x="379" y="322"/>
                      <a:pt x="379" y="322"/>
                    </a:cubicBezTo>
                    <a:cubicBezTo>
                      <a:pt x="379" y="322"/>
                      <a:pt x="379" y="323"/>
                      <a:pt x="379" y="323"/>
                    </a:cubicBezTo>
                    <a:cubicBezTo>
                      <a:pt x="379" y="325"/>
                      <a:pt x="379" y="326"/>
                      <a:pt x="378" y="327"/>
                    </a:cubicBezTo>
                    <a:close/>
                    <a:moveTo>
                      <a:pt x="209" y="320"/>
                    </a:moveTo>
                    <a:cubicBezTo>
                      <a:pt x="203" y="319"/>
                      <a:pt x="203" y="319"/>
                      <a:pt x="203" y="319"/>
                    </a:cubicBezTo>
                    <a:cubicBezTo>
                      <a:pt x="203" y="318"/>
                      <a:pt x="203" y="317"/>
                      <a:pt x="203" y="317"/>
                    </a:cubicBezTo>
                    <a:cubicBezTo>
                      <a:pt x="203" y="317"/>
                      <a:pt x="204" y="318"/>
                      <a:pt x="204" y="318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7" y="312"/>
                      <a:pt x="209" y="314"/>
                      <a:pt x="209" y="317"/>
                    </a:cubicBezTo>
                    <a:cubicBezTo>
                      <a:pt x="209" y="317"/>
                      <a:pt x="209" y="318"/>
                      <a:pt x="209" y="320"/>
                    </a:cubicBezTo>
                    <a:close/>
                    <a:moveTo>
                      <a:pt x="193" y="318"/>
                    </a:move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90" y="313"/>
                      <a:pt x="190" y="313"/>
                      <a:pt x="191" y="312"/>
                    </a:cubicBezTo>
                    <a:cubicBezTo>
                      <a:pt x="192" y="311"/>
                      <a:pt x="193" y="310"/>
                      <a:pt x="194" y="310"/>
                    </a:cubicBezTo>
                    <a:cubicBezTo>
                      <a:pt x="197" y="314"/>
                      <a:pt x="197" y="314"/>
                      <a:pt x="197" y="314"/>
                    </a:cubicBezTo>
                    <a:cubicBezTo>
                      <a:pt x="197" y="315"/>
                      <a:pt x="196" y="316"/>
                      <a:pt x="195" y="316"/>
                    </a:cubicBezTo>
                    <a:cubicBezTo>
                      <a:pt x="194" y="317"/>
                      <a:pt x="194" y="318"/>
                      <a:pt x="193" y="318"/>
                    </a:cubicBezTo>
                    <a:close/>
                    <a:moveTo>
                      <a:pt x="385" y="313"/>
                    </a:moveTo>
                    <a:cubicBezTo>
                      <a:pt x="380" y="309"/>
                      <a:pt x="380" y="309"/>
                      <a:pt x="380" y="309"/>
                    </a:cubicBezTo>
                    <a:cubicBezTo>
                      <a:pt x="381" y="308"/>
                      <a:pt x="382" y="307"/>
                      <a:pt x="383" y="306"/>
                    </a:cubicBezTo>
                    <a:cubicBezTo>
                      <a:pt x="383" y="306"/>
                      <a:pt x="383" y="305"/>
                      <a:pt x="384" y="305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10"/>
                    </a:cubicBezTo>
                    <a:cubicBezTo>
                      <a:pt x="387" y="311"/>
                      <a:pt x="386" y="312"/>
                      <a:pt x="385" y="313"/>
                    </a:cubicBezTo>
                    <a:close/>
                    <a:moveTo>
                      <a:pt x="186" y="308"/>
                    </a:moveTo>
                    <a:cubicBezTo>
                      <a:pt x="186" y="308"/>
                      <a:pt x="186" y="307"/>
                      <a:pt x="183" y="305"/>
                    </a:cubicBez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89" y="302"/>
                      <a:pt x="191" y="304"/>
                      <a:pt x="192" y="306"/>
                    </a:cubicBezTo>
                    <a:lnTo>
                      <a:pt x="186" y="308"/>
                    </a:lnTo>
                    <a:close/>
                    <a:moveTo>
                      <a:pt x="390" y="301"/>
                    </a:moveTo>
                    <a:cubicBezTo>
                      <a:pt x="389" y="301"/>
                      <a:pt x="388" y="301"/>
                      <a:pt x="387" y="300"/>
                    </a:cubicBezTo>
                    <a:cubicBezTo>
                      <a:pt x="387" y="300"/>
                      <a:pt x="386" y="299"/>
                      <a:pt x="385" y="299"/>
                    </a:cubicBez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4"/>
                      <a:pt x="389" y="295"/>
                      <a:pt x="390" y="295"/>
                    </a:cubicBezTo>
                    <a:cubicBezTo>
                      <a:pt x="391" y="295"/>
                      <a:pt x="392" y="296"/>
                      <a:pt x="393" y="296"/>
                    </a:cubicBezTo>
                    <a:lnTo>
                      <a:pt x="390" y="301"/>
                    </a:lnTo>
                    <a:close/>
                    <a:moveTo>
                      <a:pt x="173" y="300"/>
                    </a:moveTo>
                    <a:cubicBezTo>
                      <a:pt x="172" y="299"/>
                      <a:pt x="172" y="299"/>
                      <a:pt x="172" y="299"/>
                    </a:cubicBezTo>
                    <a:cubicBezTo>
                      <a:pt x="170" y="298"/>
                      <a:pt x="169" y="298"/>
                      <a:pt x="168" y="297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2" y="293"/>
                      <a:pt x="173" y="293"/>
                      <a:pt x="174" y="294"/>
                    </a:cubicBezTo>
                    <a:cubicBezTo>
                      <a:pt x="176" y="295"/>
                      <a:pt x="176" y="295"/>
                      <a:pt x="176" y="295"/>
                    </a:cubicBezTo>
                    <a:lnTo>
                      <a:pt x="173" y="300"/>
                    </a:lnTo>
                    <a:close/>
                    <a:moveTo>
                      <a:pt x="425" y="297"/>
                    </a:moveTo>
                    <a:cubicBezTo>
                      <a:pt x="423" y="296"/>
                      <a:pt x="422" y="296"/>
                      <a:pt x="421" y="296"/>
                    </a:cubicBezTo>
                    <a:cubicBezTo>
                      <a:pt x="424" y="290"/>
                      <a:pt x="424" y="290"/>
                      <a:pt x="424" y="290"/>
                    </a:cubicBezTo>
                    <a:cubicBezTo>
                      <a:pt x="425" y="291"/>
                      <a:pt x="426" y="291"/>
                      <a:pt x="427" y="292"/>
                    </a:cubicBezTo>
                    <a:lnTo>
                      <a:pt x="425" y="297"/>
                    </a:lnTo>
                    <a:close/>
                    <a:moveTo>
                      <a:pt x="411" y="290"/>
                    </a:moveTo>
                    <a:cubicBezTo>
                      <a:pt x="409" y="289"/>
                      <a:pt x="407" y="288"/>
                      <a:pt x="405" y="287"/>
                    </a:cubicBezTo>
                    <a:cubicBezTo>
                      <a:pt x="408" y="282"/>
                      <a:pt x="408" y="282"/>
                      <a:pt x="408" y="282"/>
                    </a:cubicBezTo>
                    <a:cubicBezTo>
                      <a:pt x="410" y="283"/>
                      <a:pt x="411" y="284"/>
                      <a:pt x="413" y="285"/>
                    </a:cubicBezTo>
                    <a:lnTo>
                      <a:pt x="411" y="290"/>
                    </a:lnTo>
                    <a:close/>
                    <a:moveTo>
                      <a:pt x="374" y="290"/>
                    </a:moveTo>
                    <a:cubicBezTo>
                      <a:pt x="374" y="289"/>
                      <a:pt x="374" y="289"/>
                      <a:pt x="374" y="289"/>
                    </a:cubicBezTo>
                    <a:cubicBezTo>
                      <a:pt x="374" y="287"/>
                      <a:pt x="376" y="285"/>
                      <a:pt x="377" y="285"/>
                    </a:cubicBezTo>
                    <a:cubicBezTo>
                      <a:pt x="377" y="285"/>
                      <a:pt x="377" y="284"/>
                      <a:pt x="377" y="284"/>
                    </a:cubicBezTo>
                    <a:cubicBezTo>
                      <a:pt x="377" y="284"/>
                      <a:pt x="378" y="283"/>
                      <a:pt x="379" y="282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382" y="287"/>
                      <a:pt x="382" y="287"/>
                      <a:pt x="382" y="287"/>
                    </a:cubicBezTo>
                    <a:cubicBezTo>
                      <a:pt x="382" y="288"/>
                      <a:pt x="381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lnTo>
                      <a:pt x="374" y="290"/>
                    </a:lnTo>
                    <a:close/>
                    <a:moveTo>
                      <a:pt x="160" y="286"/>
                    </a:moveTo>
                    <a:cubicBezTo>
                      <a:pt x="160" y="285"/>
                      <a:pt x="160" y="285"/>
                      <a:pt x="160" y="285"/>
                    </a:cubicBezTo>
                    <a:cubicBezTo>
                      <a:pt x="160" y="282"/>
                      <a:pt x="161" y="280"/>
                      <a:pt x="162" y="278"/>
                    </a:cubicBezTo>
                    <a:cubicBezTo>
                      <a:pt x="167" y="282"/>
                      <a:pt x="167" y="282"/>
                      <a:pt x="167" y="282"/>
                    </a:cubicBezTo>
                    <a:cubicBezTo>
                      <a:pt x="166" y="283"/>
                      <a:pt x="166" y="284"/>
                      <a:pt x="166" y="285"/>
                    </a:cubicBezTo>
                    <a:cubicBezTo>
                      <a:pt x="166" y="285"/>
                      <a:pt x="166" y="285"/>
                      <a:pt x="166" y="285"/>
                    </a:cubicBezTo>
                    <a:lnTo>
                      <a:pt x="160" y="286"/>
                    </a:lnTo>
                    <a:close/>
                    <a:moveTo>
                      <a:pt x="392" y="282"/>
                    </a:move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3" y="275"/>
                      <a:pt x="395" y="275"/>
                      <a:pt x="398" y="276"/>
                    </a:cubicBezTo>
                    <a:cubicBezTo>
                      <a:pt x="396" y="282"/>
                      <a:pt x="396" y="282"/>
                      <a:pt x="396" y="282"/>
                    </a:cubicBezTo>
                    <a:cubicBezTo>
                      <a:pt x="394" y="281"/>
                      <a:pt x="394" y="281"/>
                      <a:pt x="392" y="282"/>
                    </a:cubicBezTo>
                    <a:close/>
                    <a:moveTo>
                      <a:pt x="176" y="275"/>
                    </a:moveTo>
                    <a:cubicBezTo>
                      <a:pt x="172" y="271"/>
                      <a:pt x="172" y="271"/>
                      <a:pt x="172" y="271"/>
                    </a:cubicBezTo>
                    <a:cubicBezTo>
                      <a:pt x="172" y="270"/>
                      <a:pt x="173" y="269"/>
                      <a:pt x="174" y="268"/>
                    </a:cubicBezTo>
                    <a:cubicBezTo>
                      <a:pt x="176" y="267"/>
                      <a:pt x="176" y="267"/>
                      <a:pt x="176" y="267"/>
                    </a:cubicBezTo>
                    <a:cubicBezTo>
                      <a:pt x="180" y="271"/>
                      <a:pt x="180" y="271"/>
                      <a:pt x="180" y="271"/>
                    </a:cubicBezTo>
                    <a:cubicBezTo>
                      <a:pt x="178" y="272"/>
                      <a:pt x="178" y="272"/>
                      <a:pt x="178" y="272"/>
                    </a:cubicBezTo>
                    <a:cubicBezTo>
                      <a:pt x="177" y="273"/>
                      <a:pt x="176" y="274"/>
                      <a:pt x="176" y="275"/>
                    </a:cubicBezTo>
                    <a:close/>
                    <a:moveTo>
                      <a:pt x="188" y="261"/>
                    </a:move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4" y="256"/>
                      <a:pt x="184" y="254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89" y="257"/>
                      <a:pt x="189" y="260"/>
                      <a:pt x="188" y="261"/>
                    </a:cubicBezTo>
                    <a:close/>
                    <a:moveTo>
                      <a:pt x="183" y="245"/>
                    </a:moveTo>
                    <a:cubicBezTo>
                      <a:pt x="182" y="244"/>
                      <a:pt x="182" y="244"/>
                      <a:pt x="181" y="243"/>
                    </a:cubicBezTo>
                    <a:cubicBezTo>
                      <a:pt x="180" y="243"/>
                      <a:pt x="179" y="243"/>
                      <a:pt x="179" y="242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3" y="238"/>
                      <a:pt x="183" y="238"/>
                    </a:cubicBezTo>
                    <a:cubicBezTo>
                      <a:pt x="185" y="239"/>
                      <a:pt x="187" y="240"/>
                      <a:pt x="188" y="242"/>
                    </a:cubicBezTo>
                    <a:lnTo>
                      <a:pt x="183" y="245"/>
                    </a:lnTo>
                    <a:close/>
                    <a:moveTo>
                      <a:pt x="216" y="241"/>
                    </a:moveTo>
                    <a:cubicBezTo>
                      <a:pt x="214" y="241"/>
                      <a:pt x="211" y="240"/>
                      <a:pt x="210" y="238"/>
                    </a:cubicBezTo>
                    <a:cubicBezTo>
                      <a:pt x="209" y="238"/>
                      <a:pt x="209" y="238"/>
                      <a:pt x="209" y="238"/>
                    </a:cubicBezTo>
                    <a:cubicBezTo>
                      <a:pt x="209" y="237"/>
                      <a:pt x="209" y="237"/>
                      <a:pt x="209" y="237"/>
                    </a:cubicBezTo>
                    <a:cubicBezTo>
                      <a:pt x="211" y="236"/>
                      <a:pt x="211" y="236"/>
                      <a:pt x="211" y="236"/>
                    </a:cubicBezTo>
                    <a:cubicBezTo>
                      <a:pt x="213" y="233"/>
                      <a:pt x="213" y="233"/>
                      <a:pt x="213" y="233"/>
                    </a:cubicBezTo>
                    <a:cubicBezTo>
                      <a:pt x="213" y="234"/>
                      <a:pt x="213" y="234"/>
                      <a:pt x="213" y="234"/>
                    </a:cubicBezTo>
                    <a:cubicBezTo>
                      <a:pt x="214" y="234"/>
                      <a:pt x="216" y="235"/>
                      <a:pt x="217" y="236"/>
                    </a:cubicBezTo>
                    <a:lnTo>
                      <a:pt x="216" y="241"/>
                    </a:lnTo>
                    <a:close/>
                    <a:moveTo>
                      <a:pt x="184" y="233"/>
                    </a:moveTo>
                    <a:cubicBezTo>
                      <a:pt x="183" y="233"/>
                      <a:pt x="182" y="233"/>
                      <a:pt x="181" y="233"/>
                    </a:cubicBezTo>
                    <a:cubicBezTo>
                      <a:pt x="180" y="233"/>
                      <a:pt x="180" y="233"/>
                      <a:pt x="179" y="233"/>
                    </a:cubicBezTo>
                    <a:cubicBezTo>
                      <a:pt x="178" y="227"/>
                      <a:pt x="178" y="227"/>
                      <a:pt x="178" y="227"/>
                    </a:cubicBezTo>
                    <a:cubicBezTo>
                      <a:pt x="179" y="227"/>
                      <a:pt x="180" y="227"/>
                      <a:pt x="182" y="227"/>
                    </a:cubicBezTo>
                    <a:cubicBezTo>
                      <a:pt x="183" y="227"/>
                      <a:pt x="184" y="228"/>
                      <a:pt x="185" y="228"/>
                    </a:cubicBezTo>
                    <a:lnTo>
                      <a:pt x="184" y="233"/>
                    </a:lnTo>
                    <a:close/>
                    <a:moveTo>
                      <a:pt x="201" y="233"/>
                    </a:moveTo>
                    <a:cubicBezTo>
                      <a:pt x="201" y="233"/>
                      <a:pt x="201" y="233"/>
                      <a:pt x="200" y="233"/>
                    </a:cubicBezTo>
                    <a:cubicBezTo>
                      <a:pt x="198" y="233"/>
                      <a:pt x="197" y="232"/>
                      <a:pt x="195" y="232"/>
                    </a:cubicBezTo>
                    <a:cubicBezTo>
                      <a:pt x="196" y="227"/>
                      <a:pt x="196" y="227"/>
                      <a:pt x="196" y="227"/>
                    </a:cubicBezTo>
                    <a:cubicBezTo>
                      <a:pt x="197" y="227"/>
                      <a:pt x="199" y="227"/>
                      <a:pt x="200" y="227"/>
                    </a:cubicBezTo>
                    <a:cubicBezTo>
                      <a:pt x="201" y="227"/>
                      <a:pt x="201" y="227"/>
                      <a:pt x="202" y="227"/>
                    </a:cubicBezTo>
                    <a:lnTo>
                      <a:pt x="201" y="233"/>
                    </a:lnTo>
                    <a:close/>
                    <a:moveTo>
                      <a:pt x="225" y="233"/>
                    </a:moveTo>
                    <a:cubicBezTo>
                      <a:pt x="220" y="230"/>
                      <a:pt x="220" y="230"/>
                      <a:pt x="220" y="230"/>
                    </a:cubicBezTo>
                    <a:cubicBezTo>
                      <a:pt x="221" y="229"/>
                      <a:pt x="221" y="228"/>
                      <a:pt x="222" y="227"/>
                    </a:cubicBezTo>
                    <a:cubicBezTo>
                      <a:pt x="222" y="227"/>
                      <a:pt x="223" y="227"/>
                      <a:pt x="223" y="225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28" y="228"/>
                      <a:pt x="227" y="231"/>
                      <a:pt x="226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32"/>
                      <a:pt x="225" y="232"/>
                      <a:pt x="225" y="233"/>
                    </a:cubicBezTo>
                    <a:close/>
                    <a:moveTo>
                      <a:pt x="218" y="222"/>
                    </a:moveTo>
                    <a:cubicBezTo>
                      <a:pt x="216" y="222"/>
                      <a:pt x="215" y="221"/>
                      <a:pt x="215" y="219"/>
                    </a:cubicBezTo>
                    <a:cubicBezTo>
                      <a:pt x="220" y="218"/>
                      <a:pt x="220" y="218"/>
                      <a:pt x="220" y="218"/>
                    </a:cubicBezTo>
                    <a:cubicBezTo>
                      <a:pt x="220" y="217"/>
                      <a:pt x="219" y="216"/>
                      <a:pt x="218" y="216"/>
                    </a:cubicBezTo>
                    <a:cubicBezTo>
                      <a:pt x="218" y="216"/>
                      <a:pt x="218" y="216"/>
                      <a:pt x="218" y="216"/>
                    </a:cubicBezTo>
                    <a:cubicBezTo>
                      <a:pt x="218" y="216"/>
                      <a:pt x="218" y="216"/>
                      <a:pt x="219" y="216"/>
                    </a:cubicBezTo>
                    <a:cubicBezTo>
                      <a:pt x="220" y="215"/>
                      <a:pt x="221" y="215"/>
                      <a:pt x="221" y="215"/>
                    </a:cubicBezTo>
                    <a:cubicBezTo>
                      <a:pt x="223" y="220"/>
                      <a:pt x="223" y="220"/>
                      <a:pt x="223" y="220"/>
                    </a:cubicBezTo>
                    <a:cubicBezTo>
                      <a:pt x="223" y="220"/>
                      <a:pt x="222" y="221"/>
                      <a:pt x="222" y="221"/>
                    </a:cubicBezTo>
                    <a:cubicBezTo>
                      <a:pt x="220" y="222"/>
                      <a:pt x="219" y="222"/>
                      <a:pt x="218" y="222"/>
                    </a:cubicBezTo>
                    <a:close/>
                    <a:moveTo>
                      <a:pt x="184" y="222"/>
                    </a:moveTo>
                    <a:cubicBezTo>
                      <a:pt x="183" y="222"/>
                      <a:pt x="181" y="221"/>
                      <a:pt x="180" y="221"/>
                    </a:cubicBezTo>
                    <a:cubicBezTo>
                      <a:pt x="179" y="221"/>
                      <a:pt x="179" y="221"/>
                      <a:pt x="178" y="221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80" y="215"/>
                      <a:pt x="180" y="215"/>
                      <a:pt x="181" y="215"/>
                    </a:cubicBezTo>
                    <a:cubicBezTo>
                      <a:pt x="183" y="216"/>
                      <a:pt x="184" y="216"/>
                      <a:pt x="185" y="216"/>
                    </a:cubicBezTo>
                    <a:lnTo>
                      <a:pt x="184" y="222"/>
                    </a:lnTo>
                    <a:close/>
                    <a:moveTo>
                      <a:pt x="162" y="222"/>
                    </a:moveTo>
                    <a:cubicBezTo>
                      <a:pt x="162" y="222"/>
                      <a:pt x="161" y="222"/>
                      <a:pt x="161" y="222"/>
                    </a:cubicBezTo>
                    <a:cubicBezTo>
                      <a:pt x="162" y="216"/>
                      <a:pt x="162" y="216"/>
                      <a:pt x="162" y="216"/>
                    </a:cubicBezTo>
                    <a:cubicBezTo>
                      <a:pt x="162" y="216"/>
                      <a:pt x="164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65" y="221"/>
                      <a:pt x="163" y="222"/>
                      <a:pt x="162" y="222"/>
                    </a:cubicBezTo>
                    <a:close/>
                    <a:moveTo>
                      <a:pt x="151" y="213"/>
                    </a:moveTo>
                    <a:cubicBezTo>
                      <a:pt x="148" y="210"/>
                      <a:pt x="147" y="208"/>
                      <a:pt x="147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3" y="206"/>
                      <a:pt x="154" y="208"/>
                      <a:pt x="155" y="209"/>
                    </a:cubicBezTo>
                    <a:lnTo>
                      <a:pt x="151" y="213"/>
                    </a:lnTo>
                    <a:close/>
                    <a:moveTo>
                      <a:pt x="192" y="211"/>
                    </a:moveTo>
                    <a:cubicBezTo>
                      <a:pt x="186" y="211"/>
                      <a:pt x="186" y="211"/>
                      <a:pt x="186" y="211"/>
                    </a:cubicBezTo>
                    <a:cubicBezTo>
                      <a:pt x="186" y="209"/>
                      <a:pt x="186" y="205"/>
                      <a:pt x="189" y="203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9"/>
                      <a:pt x="192" y="211"/>
                    </a:cubicBezTo>
                    <a:close/>
                    <a:moveTo>
                      <a:pt x="213" y="211"/>
                    </a:move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10"/>
                      <a:pt x="211" y="210"/>
                      <a:pt x="211" y="209"/>
                    </a:cubicBezTo>
                    <a:cubicBezTo>
                      <a:pt x="209" y="208"/>
                      <a:pt x="209" y="207"/>
                      <a:pt x="208" y="206"/>
                    </a:cubicBezTo>
                    <a:cubicBezTo>
                      <a:pt x="208" y="206"/>
                      <a:pt x="208" y="205"/>
                      <a:pt x="208" y="205"/>
                    </a:cubicBezTo>
                    <a:cubicBezTo>
                      <a:pt x="214" y="203"/>
                      <a:pt x="214" y="203"/>
                      <a:pt x="214" y="203"/>
                    </a:cubicBezTo>
                    <a:cubicBezTo>
                      <a:pt x="214" y="203"/>
                      <a:pt x="214" y="204"/>
                      <a:pt x="214" y="204"/>
                    </a:cubicBezTo>
                    <a:cubicBezTo>
                      <a:pt x="214" y="204"/>
                      <a:pt x="214" y="205"/>
                      <a:pt x="214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16" y="206"/>
                      <a:pt x="216" y="206"/>
                      <a:pt x="216" y="206"/>
                    </a:cubicBezTo>
                    <a:lnTo>
                      <a:pt x="213" y="211"/>
                    </a:lnTo>
                    <a:close/>
                    <a:moveTo>
                      <a:pt x="198" y="199"/>
                    </a:move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7" y="194"/>
                      <a:pt x="198" y="193"/>
                      <a:pt x="199" y="193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1" y="193"/>
                      <a:pt x="202" y="193"/>
                      <a:pt x="203" y="193"/>
                    </a:cubicBezTo>
                    <a:cubicBezTo>
                      <a:pt x="203" y="199"/>
                      <a:pt x="203" y="199"/>
                      <a:pt x="203" y="199"/>
                    </a:cubicBezTo>
                    <a:cubicBezTo>
                      <a:pt x="202" y="199"/>
                      <a:pt x="201" y="199"/>
                      <a:pt x="200" y="199"/>
                    </a:cubicBezTo>
                    <a:cubicBezTo>
                      <a:pt x="200" y="199"/>
                      <a:pt x="199" y="199"/>
                      <a:pt x="199" y="199"/>
                    </a:cubicBezTo>
                    <a:cubicBezTo>
                      <a:pt x="199" y="199"/>
                      <a:pt x="199" y="199"/>
                      <a:pt x="198" y="199"/>
                    </a:cubicBezTo>
                    <a:close/>
                    <a:moveTo>
                      <a:pt x="148" y="196"/>
                    </a:moveTo>
                    <a:cubicBezTo>
                      <a:pt x="147" y="195"/>
                      <a:pt x="147" y="194"/>
                      <a:pt x="146" y="193"/>
                    </a:cubicBezTo>
                    <a:cubicBezTo>
                      <a:pt x="145" y="192"/>
                      <a:pt x="145" y="191"/>
                      <a:pt x="144" y="190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1" y="191"/>
                      <a:pt x="152" y="192"/>
                      <a:pt x="153" y="193"/>
                    </a:cubicBezTo>
                    <a:lnTo>
                      <a:pt x="148" y="196"/>
                    </a:lnTo>
                    <a:close/>
                    <a:moveTo>
                      <a:pt x="129" y="187"/>
                    </a:moveTo>
                    <a:cubicBezTo>
                      <a:pt x="127" y="186"/>
                      <a:pt x="125" y="183"/>
                      <a:pt x="125" y="181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81"/>
                      <a:pt x="132" y="182"/>
                      <a:pt x="132" y="182"/>
                    </a:cubicBezTo>
                    <a:lnTo>
                      <a:pt x="129" y="187"/>
                    </a:lnTo>
                    <a:close/>
                    <a:moveTo>
                      <a:pt x="142" y="182"/>
                    </a:move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9" y="177"/>
                      <a:pt x="141" y="176"/>
                      <a:pt x="143" y="176"/>
                    </a:cubicBezTo>
                    <a:cubicBezTo>
                      <a:pt x="144" y="176"/>
                      <a:pt x="145" y="176"/>
                      <a:pt x="146" y="177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82"/>
                      <a:pt x="142" y="182"/>
                      <a:pt x="142" y="182"/>
                    </a:cubicBezTo>
                    <a:close/>
                    <a:moveTo>
                      <a:pt x="131" y="171"/>
                    </a:move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6"/>
                      <a:pt x="127" y="166"/>
                      <a:pt x="127" y="165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64"/>
                      <a:pt x="129" y="163"/>
                      <a:pt x="129" y="163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3" y="167"/>
                      <a:pt x="133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1" y="170"/>
                      <a:pt x="131" y="171"/>
                    </a:cubicBezTo>
                    <a:close/>
                    <a:moveTo>
                      <a:pt x="137" y="159"/>
                    </a:move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35" y="159"/>
                      <a:pt x="134" y="159"/>
                      <a:pt x="132" y="158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35" y="152"/>
                      <a:pt x="136" y="153"/>
                      <a:pt x="136" y="153"/>
                    </a:cubicBezTo>
                    <a:cubicBezTo>
                      <a:pt x="136" y="153"/>
                      <a:pt x="137" y="153"/>
                      <a:pt x="137" y="153"/>
                    </a:cubicBezTo>
                    <a:cubicBezTo>
                      <a:pt x="136" y="153"/>
                      <a:pt x="136" y="154"/>
                      <a:pt x="135" y="154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0" y="158"/>
                      <a:pt x="138" y="159"/>
                      <a:pt x="137" y="159"/>
                    </a:cubicBezTo>
                    <a:close/>
                    <a:moveTo>
                      <a:pt x="138" y="145"/>
                    </a:move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2"/>
                      <a:pt x="135" y="140"/>
                      <a:pt x="136" y="140"/>
                    </a:cubicBezTo>
                    <a:cubicBezTo>
                      <a:pt x="136" y="140"/>
                      <a:pt x="136" y="139"/>
                      <a:pt x="137" y="139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1" y="144"/>
                      <a:pt x="139" y="145"/>
                      <a:pt x="138" y="145"/>
                    </a:cubicBezTo>
                    <a:cubicBezTo>
                      <a:pt x="138" y="145"/>
                      <a:pt x="138" y="145"/>
                      <a:pt x="138" y="145"/>
                    </a:cubicBezTo>
                    <a:close/>
                    <a:moveTo>
                      <a:pt x="118" y="139"/>
                    </a:moveTo>
                    <a:cubicBezTo>
                      <a:pt x="116" y="138"/>
                      <a:pt x="114" y="138"/>
                      <a:pt x="112" y="138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4" y="132"/>
                      <a:pt x="114" y="132"/>
                    </a:cubicBezTo>
                    <a:cubicBezTo>
                      <a:pt x="116" y="132"/>
                      <a:pt x="118" y="133"/>
                      <a:pt x="119" y="133"/>
                    </a:cubicBezTo>
                    <a:lnTo>
                      <a:pt x="118" y="139"/>
                    </a:lnTo>
                    <a:close/>
                    <a:moveTo>
                      <a:pt x="131" y="136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30" y="130"/>
                      <a:pt x="132" y="129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3" y="135"/>
                      <a:pt x="131" y="136"/>
                    </a:cubicBezTo>
                    <a:close/>
                    <a:moveTo>
                      <a:pt x="105" y="126"/>
                    </a:moveTo>
                    <a:cubicBezTo>
                      <a:pt x="105" y="126"/>
                      <a:pt x="105" y="125"/>
                      <a:pt x="105" y="125"/>
                    </a:cubicBezTo>
                    <a:cubicBezTo>
                      <a:pt x="105" y="125"/>
                      <a:pt x="105" y="125"/>
                      <a:pt x="104" y="124"/>
                    </a:cubicBezTo>
                    <a:cubicBezTo>
                      <a:pt x="104" y="124"/>
                      <a:pt x="103" y="124"/>
                      <a:pt x="103" y="123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8" y="120"/>
                      <a:pt x="108" y="120"/>
                    </a:cubicBezTo>
                    <a:cubicBezTo>
                      <a:pt x="108" y="120"/>
                      <a:pt x="109" y="121"/>
                      <a:pt x="109" y="121"/>
                    </a:cubicBezTo>
                    <a:cubicBezTo>
                      <a:pt x="110" y="122"/>
                      <a:pt x="111" y="123"/>
                      <a:pt x="111" y="125"/>
                    </a:cubicBezTo>
                    <a:lnTo>
                      <a:pt x="105" y="126"/>
                    </a:lnTo>
                    <a:close/>
                    <a:moveTo>
                      <a:pt x="95" y="118"/>
                    </a:moveTo>
                    <a:cubicBezTo>
                      <a:pt x="93" y="118"/>
                      <a:pt x="91" y="117"/>
                      <a:pt x="90" y="116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2"/>
                      <a:pt x="94" y="112"/>
                      <a:pt x="95" y="112"/>
                    </a:cubicBezTo>
                    <a:cubicBezTo>
                      <a:pt x="96" y="112"/>
                      <a:pt x="96" y="112"/>
                      <a:pt x="97" y="112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7" y="117"/>
                      <a:pt x="96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lose/>
                    <a:moveTo>
                      <a:pt x="77" y="112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6"/>
                      <a:pt x="82" y="106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0" y="112"/>
                      <a:pt x="79" y="112"/>
                    </a:cubicBezTo>
                    <a:lnTo>
                      <a:pt x="77" y="112"/>
                    </a:lnTo>
                    <a:close/>
                    <a:moveTo>
                      <a:pt x="64" y="112"/>
                    </a:moveTo>
                    <a:cubicBezTo>
                      <a:pt x="62" y="111"/>
                      <a:pt x="60" y="110"/>
                      <a:pt x="58" y="110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2" y="105"/>
                      <a:pt x="64" y="106"/>
                      <a:pt x="65" y="106"/>
                    </a:cubicBezTo>
                    <a:lnTo>
                      <a:pt x="64" y="112"/>
                    </a:lnTo>
                    <a:close/>
                    <a:moveTo>
                      <a:pt x="48" y="100"/>
                    </a:moveTo>
                    <a:cubicBezTo>
                      <a:pt x="48" y="98"/>
                      <a:pt x="48" y="96"/>
                      <a:pt x="47" y="94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5"/>
                      <a:pt x="54" y="97"/>
                      <a:pt x="54" y="98"/>
                    </a:cubicBezTo>
                    <a:lnTo>
                      <a:pt x="48" y="100"/>
                    </a:lnTo>
                    <a:close/>
                    <a:moveTo>
                      <a:pt x="41" y="8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79"/>
                    </a:cubicBezTo>
                    <a:cubicBezTo>
                      <a:pt x="44" y="78"/>
                      <a:pt x="47" y="79"/>
                      <a:pt x="48" y="80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5" y="85"/>
                      <a:pt x="44" y="85"/>
                      <a:pt x="44" y="85"/>
                    </a:cubicBezTo>
                    <a:cubicBezTo>
                      <a:pt x="43" y="85"/>
                      <a:pt x="42" y="85"/>
                      <a:pt x="41" y="85"/>
                    </a:cubicBezTo>
                    <a:close/>
                    <a:moveTo>
                      <a:pt x="29" y="79"/>
                    </a:moveTo>
                    <a:cubicBezTo>
                      <a:pt x="28" y="78"/>
                      <a:pt x="27" y="78"/>
                      <a:pt x="25" y="77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72"/>
                      <a:pt x="31" y="73"/>
                      <a:pt x="32" y="74"/>
                    </a:cubicBezTo>
                    <a:lnTo>
                      <a:pt x="29" y="79"/>
                    </a:lnTo>
                    <a:close/>
                    <a:moveTo>
                      <a:pt x="145" y="73"/>
                    </a:move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68"/>
                      <a:pt x="144" y="67"/>
                      <a:pt x="147" y="66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2"/>
                      <a:pt x="146" y="73"/>
                      <a:pt x="145" y="73"/>
                    </a:cubicBezTo>
                    <a:close/>
                    <a:moveTo>
                      <a:pt x="84" y="73"/>
                    </a:moveTo>
                    <a:cubicBezTo>
                      <a:pt x="82" y="72"/>
                      <a:pt x="80" y="71"/>
                      <a:pt x="78" y="69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4" y="66"/>
                      <a:pt x="85" y="67"/>
                      <a:pt x="87" y="68"/>
                    </a:cubicBezTo>
                    <a:lnTo>
                      <a:pt x="84" y="73"/>
                    </a:lnTo>
                    <a:close/>
                    <a:moveTo>
                      <a:pt x="59" y="73"/>
                    </a:moveTo>
                    <a:cubicBezTo>
                      <a:pt x="58" y="71"/>
                      <a:pt x="57" y="70"/>
                      <a:pt x="56" y="67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7"/>
                      <a:pt x="63" y="69"/>
                      <a:pt x="64" y="70"/>
                    </a:cubicBezTo>
                    <a:lnTo>
                      <a:pt x="59" y="73"/>
                    </a:lnTo>
                    <a:close/>
                    <a:moveTo>
                      <a:pt x="72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69"/>
                      <a:pt x="67" y="67"/>
                      <a:pt x="69" y="65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9"/>
                      <a:pt x="72" y="71"/>
                      <a:pt x="72" y="72"/>
                    </a:cubicBezTo>
                    <a:close/>
                    <a:moveTo>
                      <a:pt x="14" y="71"/>
                    </a:moveTo>
                    <a:cubicBezTo>
                      <a:pt x="12" y="70"/>
                      <a:pt x="11" y="69"/>
                      <a:pt x="10" y="68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5" y="65"/>
                      <a:pt x="17" y="66"/>
                      <a:pt x="18" y="67"/>
                    </a:cubicBezTo>
                    <a:lnTo>
                      <a:pt x="14" y="71"/>
                    </a:lnTo>
                    <a:close/>
                    <a:moveTo>
                      <a:pt x="96" y="71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5"/>
                      <a:pt x="97" y="64"/>
                      <a:pt x="99" y="63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99" y="69"/>
                      <a:pt x="97" y="70"/>
                      <a:pt x="96" y="71"/>
                    </a:cubicBezTo>
                    <a:close/>
                    <a:moveTo>
                      <a:pt x="131" y="70"/>
                    </a:moveTo>
                    <a:cubicBezTo>
                      <a:pt x="131" y="69"/>
                      <a:pt x="131" y="68"/>
                      <a:pt x="131" y="68"/>
                    </a:cubicBezTo>
                    <a:cubicBezTo>
                      <a:pt x="131" y="66"/>
                      <a:pt x="131" y="65"/>
                      <a:pt x="131" y="64"/>
                    </a:cubicBezTo>
                    <a:cubicBezTo>
                      <a:pt x="131" y="64"/>
                      <a:pt x="131" y="63"/>
                      <a:pt x="131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4"/>
                      <a:pt x="137" y="65"/>
                      <a:pt x="137" y="66"/>
                    </a:cubicBezTo>
                    <a:cubicBezTo>
                      <a:pt x="137" y="66"/>
                      <a:pt x="136" y="67"/>
                      <a:pt x="136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1" y="70"/>
                    </a:lnTo>
                    <a:close/>
                    <a:moveTo>
                      <a:pt x="150" y="61"/>
                    </a:moveTo>
                    <a:cubicBezTo>
                      <a:pt x="150" y="60"/>
                      <a:pt x="150" y="60"/>
                      <a:pt x="150" y="60"/>
                    </a:cubicBezTo>
                    <a:cubicBezTo>
                      <a:pt x="150" y="59"/>
                      <a:pt x="150" y="57"/>
                      <a:pt x="150" y="56"/>
                    </a:cubicBezTo>
                    <a:cubicBezTo>
                      <a:pt x="150" y="56"/>
                      <a:pt x="150" y="55"/>
                      <a:pt x="150" y="55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6" y="57"/>
                      <a:pt x="156" y="58"/>
                      <a:pt x="156" y="60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0" y="61"/>
                    </a:lnTo>
                    <a:close/>
                    <a:moveTo>
                      <a:pt x="111" y="60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4"/>
                      <a:pt x="108" y="53"/>
                      <a:pt x="110" y="51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3" y="57"/>
                      <a:pt x="112" y="58"/>
                      <a:pt x="111" y="59"/>
                    </a:cubicBezTo>
                    <a:lnTo>
                      <a:pt x="111" y="60"/>
                    </a:lnTo>
                    <a:close/>
                    <a:moveTo>
                      <a:pt x="0" y="58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0" y="54"/>
                      <a:pt x="0" y="52"/>
                      <a:pt x="1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3"/>
                      <a:pt x="6" y="54"/>
                      <a:pt x="6" y="55"/>
                    </a:cubicBezTo>
                    <a:cubicBezTo>
                      <a:pt x="6" y="56"/>
                      <a:pt x="6" y="56"/>
                      <a:pt x="6" y="57"/>
                    </a:cubicBezTo>
                    <a:lnTo>
                      <a:pt x="0" y="58"/>
                    </a:lnTo>
                    <a:close/>
                    <a:moveTo>
                      <a:pt x="127" y="56"/>
                    </a:moveTo>
                    <a:cubicBezTo>
                      <a:pt x="126" y="56"/>
                      <a:pt x="124" y="55"/>
                      <a:pt x="123" y="54"/>
                    </a:cubicBezTo>
                    <a:cubicBezTo>
                      <a:pt x="123" y="54"/>
                      <a:pt x="122" y="54"/>
                      <a:pt x="122" y="54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5" y="49"/>
                      <a:pt x="125" y="49"/>
                    </a:cubicBezTo>
                    <a:cubicBezTo>
                      <a:pt x="127" y="50"/>
                      <a:pt x="128" y="51"/>
                      <a:pt x="130" y="52"/>
                    </a:cubicBezTo>
                    <a:lnTo>
                      <a:pt x="127" y="56"/>
                    </a:lnTo>
                    <a:close/>
                    <a:moveTo>
                      <a:pt x="51" y="56"/>
                    </a:move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0" y="53"/>
                      <a:pt x="49" y="51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51"/>
                      <a:pt x="56" y="52"/>
                      <a:pt x="56" y="52"/>
                    </a:cubicBezTo>
                    <a:cubicBezTo>
                      <a:pt x="57" y="54"/>
                      <a:pt x="57" y="54"/>
                      <a:pt x="57" y="54"/>
                    </a:cubicBezTo>
                    <a:lnTo>
                      <a:pt x="51" y="56"/>
                    </a:lnTo>
                    <a:close/>
                    <a:moveTo>
                      <a:pt x="160" y="47"/>
                    </a:moveTo>
                    <a:cubicBezTo>
                      <a:pt x="155" y="43"/>
                      <a:pt x="155" y="43"/>
                      <a:pt x="155" y="43"/>
                    </a:cubicBezTo>
                    <a:cubicBezTo>
                      <a:pt x="157" y="41"/>
                      <a:pt x="160" y="39"/>
                      <a:pt x="162" y="39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1" y="46"/>
                      <a:pt x="160" y="47"/>
                    </a:cubicBezTo>
                    <a:close/>
                    <a:moveTo>
                      <a:pt x="174" y="46"/>
                    </a:move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9"/>
                      <a:pt x="179" y="40"/>
                      <a:pt x="179" y="41"/>
                    </a:cubicBezTo>
                    <a:cubicBezTo>
                      <a:pt x="179" y="42"/>
                      <a:pt x="179" y="45"/>
                      <a:pt x="174" y="46"/>
                    </a:cubicBezTo>
                    <a:close/>
                    <a:moveTo>
                      <a:pt x="174" y="40"/>
                    </a:move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1" y="44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9" y="38"/>
                      <a:pt x="10" y="37"/>
                      <a:pt x="13" y="36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2"/>
                      <a:pt x="12" y="43"/>
                      <a:pt x="11" y="44"/>
                    </a:cubicBezTo>
                    <a:close/>
                    <a:moveTo>
                      <a:pt x="44" y="41"/>
                    </a:moveTo>
                    <a:cubicBezTo>
                      <a:pt x="43" y="40"/>
                      <a:pt x="43" y="40"/>
                      <a:pt x="42" y="39"/>
                    </a:cubicBezTo>
                    <a:cubicBezTo>
                      <a:pt x="41" y="38"/>
                      <a:pt x="41" y="38"/>
                      <a:pt x="40" y="3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5" y="34"/>
                      <a:pt x="45" y="34"/>
                      <a:pt x="46" y="35"/>
                    </a:cubicBezTo>
                    <a:cubicBezTo>
                      <a:pt x="47" y="36"/>
                      <a:pt x="48" y="37"/>
                      <a:pt x="49" y="38"/>
                    </a:cubicBezTo>
                    <a:lnTo>
                      <a:pt x="44" y="41"/>
                    </a:lnTo>
                    <a:close/>
                    <a:moveTo>
                      <a:pt x="26" y="39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8"/>
                      <a:pt x="32" y="38"/>
                      <a:pt x="32" y="38"/>
                    </a:cubicBezTo>
                    <a:lnTo>
                      <a:pt x="26" y="39"/>
                    </a:lnTo>
                    <a:close/>
                    <a:moveTo>
                      <a:pt x="178" y="31"/>
                    </a:moveTo>
                    <a:cubicBezTo>
                      <a:pt x="175" y="26"/>
                      <a:pt x="175" y="26"/>
                      <a:pt x="175" y="26"/>
                    </a:cubicBezTo>
                    <a:cubicBezTo>
                      <a:pt x="176" y="25"/>
                      <a:pt x="177" y="24"/>
                      <a:pt x="177" y="23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7"/>
                      <a:pt x="180" y="29"/>
                      <a:pt x="178" y="31"/>
                    </a:cubicBezTo>
                    <a:close/>
                    <a:moveTo>
                      <a:pt x="183" y="14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9" y="9"/>
                      <a:pt x="181" y="7"/>
                      <a:pt x="185" y="7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4" y="13"/>
                      <a:pt x="183" y="14"/>
                      <a:pt x="183" y="14"/>
                    </a:cubicBezTo>
                    <a:close/>
                    <a:moveTo>
                      <a:pt x="197" y="9"/>
                    </a:moveTo>
                    <a:cubicBezTo>
                      <a:pt x="193" y="5"/>
                      <a:pt x="193" y="5"/>
                      <a:pt x="193" y="5"/>
                    </a:cubicBezTo>
                    <a:cubicBezTo>
                      <a:pt x="195" y="3"/>
                      <a:pt x="197" y="2"/>
                      <a:pt x="199" y="1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7"/>
                      <a:pt x="198" y="8"/>
                      <a:pt x="197" y="9"/>
                    </a:cubicBezTo>
                    <a:close/>
                    <a:moveTo>
                      <a:pt x="217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îşḷîḑê">
                <a:extLst>
                  <a:ext uri="{FF2B5EF4-FFF2-40B4-BE49-F238E27FC236}">
                    <a16:creationId xmlns:a16="http://schemas.microsoft.com/office/drawing/2014/main" xmlns="" id="{7F097C98-F7AA-444F-917C-98B9F65ABD4C}"/>
                  </a:ext>
                </a:extLst>
              </p:cNvPr>
              <p:cNvSpPr/>
              <p:nvPr/>
            </p:nvSpPr>
            <p:spPr bwMode="auto">
              <a:xfrm>
                <a:off x="7773988" y="2738438"/>
                <a:ext cx="146050" cy="203200"/>
              </a:xfrm>
              <a:custGeom>
                <a:avLst/>
                <a:gdLst>
                  <a:gd name="T0" fmla="*/ 31 w 68"/>
                  <a:gd name="T1" fmla="*/ 92 h 95"/>
                  <a:gd name="T2" fmla="*/ 35 w 68"/>
                  <a:gd name="T3" fmla="*/ 88 h 95"/>
                  <a:gd name="T4" fmla="*/ 36 w 68"/>
                  <a:gd name="T5" fmla="*/ 89 h 95"/>
                  <a:gd name="T6" fmla="*/ 34 w 68"/>
                  <a:gd name="T7" fmla="*/ 90 h 95"/>
                  <a:gd name="T8" fmla="*/ 35 w 68"/>
                  <a:gd name="T9" fmla="*/ 95 h 95"/>
                  <a:gd name="T10" fmla="*/ 44 w 68"/>
                  <a:gd name="T11" fmla="*/ 90 h 95"/>
                  <a:gd name="T12" fmla="*/ 50 w 68"/>
                  <a:gd name="T13" fmla="*/ 85 h 95"/>
                  <a:gd name="T14" fmla="*/ 49 w 68"/>
                  <a:gd name="T15" fmla="*/ 91 h 95"/>
                  <a:gd name="T16" fmla="*/ 60 w 68"/>
                  <a:gd name="T17" fmla="*/ 82 h 95"/>
                  <a:gd name="T18" fmla="*/ 68 w 68"/>
                  <a:gd name="T19" fmla="*/ 84 h 95"/>
                  <a:gd name="T20" fmla="*/ 22 w 68"/>
                  <a:gd name="T21" fmla="*/ 84 h 95"/>
                  <a:gd name="T22" fmla="*/ 26 w 68"/>
                  <a:gd name="T23" fmla="*/ 77 h 95"/>
                  <a:gd name="T24" fmla="*/ 29 w 68"/>
                  <a:gd name="T25" fmla="*/ 82 h 95"/>
                  <a:gd name="T26" fmla="*/ 29 w 68"/>
                  <a:gd name="T27" fmla="*/ 82 h 95"/>
                  <a:gd name="T28" fmla="*/ 9 w 68"/>
                  <a:gd name="T29" fmla="*/ 81 h 95"/>
                  <a:gd name="T30" fmla="*/ 4 w 68"/>
                  <a:gd name="T31" fmla="*/ 75 h 95"/>
                  <a:gd name="T32" fmla="*/ 10 w 68"/>
                  <a:gd name="T33" fmla="*/ 74 h 95"/>
                  <a:gd name="T34" fmla="*/ 9 w 68"/>
                  <a:gd name="T35" fmla="*/ 81 h 95"/>
                  <a:gd name="T36" fmla="*/ 1 w 68"/>
                  <a:gd name="T37" fmla="*/ 63 h 95"/>
                  <a:gd name="T38" fmla="*/ 3 w 68"/>
                  <a:gd name="T39" fmla="*/ 57 h 95"/>
                  <a:gd name="T40" fmla="*/ 6 w 68"/>
                  <a:gd name="T41" fmla="*/ 62 h 95"/>
                  <a:gd name="T42" fmla="*/ 1 w 68"/>
                  <a:gd name="T43" fmla="*/ 63 h 95"/>
                  <a:gd name="T44" fmla="*/ 9 w 68"/>
                  <a:gd name="T45" fmla="*/ 48 h 95"/>
                  <a:gd name="T46" fmla="*/ 16 w 68"/>
                  <a:gd name="T47" fmla="*/ 53 h 95"/>
                  <a:gd name="T48" fmla="*/ 12 w 68"/>
                  <a:gd name="T49" fmla="*/ 41 h 95"/>
                  <a:gd name="T50" fmla="*/ 16 w 68"/>
                  <a:gd name="T51" fmla="*/ 34 h 95"/>
                  <a:gd name="T52" fmla="*/ 12 w 68"/>
                  <a:gd name="T53" fmla="*/ 41 h 95"/>
                  <a:gd name="T54" fmla="*/ 8 w 68"/>
                  <a:gd name="T55" fmla="*/ 22 h 95"/>
                  <a:gd name="T56" fmla="*/ 13 w 68"/>
                  <a:gd name="T57" fmla="*/ 17 h 95"/>
                  <a:gd name="T58" fmla="*/ 14 w 68"/>
                  <a:gd name="T59" fmla="*/ 22 h 95"/>
                  <a:gd name="T60" fmla="*/ 5 w 68"/>
                  <a:gd name="T61" fmla="*/ 6 h 95"/>
                  <a:gd name="T62" fmla="*/ 5 w 68"/>
                  <a:gd name="T63" fmla="*/ 0 h 95"/>
                  <a:gd name="T64" fmla="*/ 11 w 68"/>
                  <a:gd name="T65" fmla="*/ 5 h 95"/>
                  <a:gd name="T66" fmla="*/ 5 w 68"/>
                  <a:gd name="T67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95">
                    <a:moveTo>
                      <a:pt x="35" y="95"/>
                    </a:moveTo>
                    <a:cubicBezTo>
                      <a:pt x="34" y="95"/>
                      <a:pt x="32" y="94"/>
                      <a:pt x="31" y="92"/>
                    </a:cubicBezTo>
                    <a:cubicBezTo>
                      <a:pt x="31" y="92"/>
                      <a:pt x="30" y="91"/>
                      <a:pt x="30" y="91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6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5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8" y="94"/>
                      <a:pt x="36" y="95"/>
                      <a:pt x="35" y="95"/>
                    </a:cubicBezTo>
                    <a:close/>
                    <a:moveTo>
                      <a:pt x="49" y="91"/>
                    </a:moveTo>
                    <a:cubicBezTo>
                      <a:pt x="48" y="91"/>
                      <a:pt x="46" y="91"/>
                      <a:pt x="44" y="90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7" y="85"/>
                      <a:pt x="49" y="85"/>
                      <a:pt x="50" y="85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0" y="91"/>
                      <a:pt x="50" y="91"/>
                      <a:pt x="49" y="91"/>
                    </a:cubicBezTo>
                    <a:close/>
                    <a:moveTo>
                      <a:pt x="63" y="87"/>
                    </a:move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0"/>
                      <a:pt x="66" y="79"/>
                      <a:pt x="66" y="7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6" y="86"/>
                      <a:pt x="63" y="87"/>
                    </a:cubicBezTo>
                    <a:close/>
                    <a:moveTo>
                      <a:pt x="22" y="84"/>
                    </a:move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8"/>
                      <a:pt x="25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2"/>
                      <a:pt x="26" y="84"/>
                      <a:pt x="22" y="84"/>
                    </a:cubicBezTo>
                    <a:close/>
                    <a:moveTo>
                      <a:pt x="9" y="81"/>
                    </a:moveTo>
                    <a:cubicBezTo>
                      <a:pt x="7" y="80"/>
                      <a:pt x="6" y="78"/>
                      <a:pt x="5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1" y="75"/>
                      <a:pt x="11" y="75"/>
                      <a:pt x="12" y="76"/>
                    </a:cubicBezTo>
                    <a:lnTo>
                      <a:pt x="9" y="81"/>
                    </a:lnTo>
                    <a:close/>
                    <a:moveTo>
                      <a:pt x="1" y="63"/>
                    </a:moveTo>
                    <a:cubicBezTo>
                      <a:pt x="1" y="63"/>
                      <a:pt x="1" y="63"/>
                      <a:pt x="1" y="63"/>
                    </a:cubicBezTo>
                    <a:cubicBezTo>
                      <a:pt x="0" y="61"/>
                      <a:pt x="0" y="59"/>
                      <a:pt x="0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9"/>
                      <a:pt x="6" y="60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lnTo>
                      <a:pt x="1" y="63"/>
                    </a:lnTo>
                    <a:close/>
                    <a:moveTo>
                      <a:pt x="9" y="54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2" y="47"/>
                      <a:pt x="13" y="47"/>
                      <a:pt x="14" y="4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3"/>
                      <a:pt x="13" y="53"/>
                      <a:pt x="9" y="54"/>
                    </a:cubicBezTo>
                    <a:close/>
                    <a:moveTo>
                      <a:pt x="12" y="41"/>
                    </a:moveTo>
                    <a:cubicBezTo>
                      <a:pt x="11" y="39"/>
                      <a:pt x="10" y="37"/>
                      <a:pt x="10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7"/>
                      <a:pt x="17" y="39"/>
                    </a:cubicBezTo>
                    <a:lnTo>
                      <a:pt x="12" y="41"/>
                    </a:lnTo>
                    <a:close/>
                    <a:moveTo>
                      <a:pt x="9" y="24"/>
                    </a:moveTo>
                    <a:cubicBezTo>
                      <a:pt x="9" y="23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4" y="20"/>
                    </a:cubicBezTo>
                    <a:cubicBezTo>
                      <a:pt x="14" y="21"/>
                      <a:pt x="14" y="21"/>
                      <a:pt x="14" y="22"/>
                    </a:cubicBezTo>
                    <a:lnTo>
                      <a:pt x="9" y="24"/>
                    </a:lnTo>
                    <a:close/>
                    <a:moveTo>
                      <a:pt x="5" y="6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1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3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íṡļiḋé">
                <a:extLst>
                  <a:ext uri="{FF2B5EF4-FFF2-40B4-BE49-F238E27FC236}">
                    <a16:creationId xmlns:a16="http://schemas.microsoft.com/office/drawing/2014/main" xmlns="" id="{B17BB7AC-0812-480C-83D6-917153C9B7A1}"/>
                  </a:ext>
                </a:extLst>
              </p:cNvPr>
              <p:cNvSpPr/>
              <p:nvPr/>
            </p:nvSpPr>
            <p:spPr bwMode="auto">
              <a:xfrm>
                <a:off x="7880350" y="2611438"/>
                <a:ext cx="104775" cy="179388"/>
              </a:xfrm>
              <a:custGeom>
                <a:avLst/>
                <a:gdLst>
                  <a:gd name="T0" fmla="*/ 42 w 49"/>
                  <a:gd name="T1" fmla="*/ 79 h 84"/>
                  <a:gd name="T2" fmla="*/ 49 w 49"/>
                  <a:gd name="T3" fmla="*/ 84 h 84"/>
                  <a:gd name="T4" fmla="*/ 35 w 49"/>
                  <a:gd name="T5" fmla="*/ 74 h 84"/>
                  <a:gd name="T6" fmla="*/ 29 w 49"/>
                  <a:gd name="T7" fmla="*/ 72 h 84"/>
                  <a:gd name="T8" fmla="*/ 32 w 49"/>
                  <a:gd name="T9" fmla="*/ 68 h 84"/>
                  <a:gd name="T10" fmla="*/ 35 w 49"/>
                  <a:gd name="T11" fmla="*/ 74 h 84"/>
                  <a:gd name="T12" fmla="*/ 16 w 49"/>
                  <a:gd name="T13" fmla="*/ 63 h 84"/>
                  <a:gd name="T14" fmla="*/ 20 w 49"/>
                  <a:gd name="T15" fmla="*/ 59 h 84"/>
                  <a:gd name="T16" fmla="*/ 19 w 49"/>
                  <a:gd name="T17" fmla="*/ 57 h 84"/>
                  <a:gd name="T18" fmla="*/ 20 w 49"/>
                  <a:gd name="T19" fmla="*/ 65 h 84"/>
                  <a:gd name="T20" fmla="*/ 28 w 49"/>
                  <a:gd name="T21" fmla="*/ 58 h 84"/>
                  <a:gd name="T22" fmla="*/ 29 w 49"/>
                  <a:gd name="T23" fmla="*/ 57 h 84"/>
                  <a:gd name="T24" fmla="*/ 31 w 49"/>
                  <a:gd name="T25" fmla="*/ 52 h 84"/>
                  <a:gd name="T26" fmla="*/ 34 w 49"/>
                  <a:gd name="T27" fmla="*/ 60 h 84"/>
                  <a:gd name="T28" fmla="*/ 30 w 49"/>
                  <a:gd name="T29" fmla="*/ 57 h 84"/>
                  <a:gd name="T30" fmla="*/ 12 w 49"/>
                  <a:gd name="T31" fmla="*/ 52 h 84"/>
                  <a:gd name="T32" fmla="*/ 9 w 49"/>
                  <a:gd name="T33" fmla="*/ 50 h 84"/>
                  <a:gd name="T34" fmla="*/ 13 w 49"/>
                  <a:gd name="T35" fmla="*/ 46 h 84"/>
                  <a:gd name="T36" fmla="*/ 12 w 49"/>
                  <a:gd name="T37" fmla="*/ 52 h 84"/>
                  <a:gd name="T38" fmla="*/ 1 w 49"/>
                  <a:gd name="T39" fmla="*/ 36 h 84"/>
                  <a:gd name="T40" fmla="*/ 5 w 49"/>
                  <a:gd name="T41" fmla="*/ 31 h 84"/>
                  <a:gd name="T42" fmla="*/ 8 w 49"/>
                  <a:gd name="T43" fmla="*/ 37 h 84"/>
                  <a:gd name="T44" fmla="*/ 10 w 49"/>
                  <a:gd name="T45" fmla="*/ 27 h 84"/>
                  <a:gd name="T46" fmla="*/ 6 w 49"/>
                  <a:gd name="T47" fmla="*/ 27 h 84"/>
                  <a:gd name="T48" fmla="*/ 8 w 49"/>
                  <a:gd name="T49" fmla="*/ 21 h 84"/>
                  <a:gd name="T50" fmla="*/ 12 w 49"/>
                  <a:gd name="T51" fmla="*/ 27 h 84"/>
                  <a:gd name="T52" fmla="*/ 13 w 49"/>
                  <a:gd name="T53" fmla="*/ 16 h 84"/>
                  <a:gd name="T54" fmla="*/ 13 w 49"/>
                  <a:gd name="T55" fmla="*/ 12 h 84"/>
                  <a:gd name="T56" fmla="*/ 13 w 49"/>
                  <a:gd name="T57" fmla="*/ 10 h 84"/>
                  <a:gd name="T58" fmla="*/ 19 w 49"/>
                  <a:gd name="T59" fmla="*/ 11 h 84"/>
                  <a:gd name="T60" fmla="*/ 19 w 49"/>
                  <a:gd name="T61" fmla="*/ 14 h 84"/>
                  <a:gd name="T62" fmla="*/ 13 w 49"/>
                  <a:gd name="T63" fmla="*/ 16 h 84"/>
                  <a:gd name="T64" fmla="*/ 3 w 49"/>
                  <a:gd name="T65" fmla="*/ 6 h 84"/>
                  <a:gd name="T66" fmla="*/ 1 w 49"/>
                  <a:gd name="T67" fmla="*/ 0 h 84"/>
                  <a:gd name="T68" fmla="*/ 7 w 49"/>
                  <a:gd name="T6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84">
                    <a:moveTo>
                      <a:pt x="43" y="84"/>
                    </a:moveTo>
                    <a:cubicBezTo>
                      <a:pt x="43" y="84"/>
                      <a:pt x="43" y="82"/>
                      <a:pt x="42" y="79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80"/>
                      <a:pt x="49" y="84"/>
                      <a:pt x="49" y="84"/>
                    </a:cubicBezTo>
                    <a:lnTo>
                      <a:pt x="43" y="84"/>
                    </a:lnTo>
                    <a:close/>
                    <a:moveTo>
                      <a:pt x="35" y="74"/>
                    </a:moveTo>
                    <a:cubicBezTo>
                      <a:pt x="33" y="74"/>
                      <a:pt x="32" y="74"/>
                      <a:pt x="32" y="74"/>
                    </a:cubicBezTo>
                    <a:cubicBezTo>
                      <a:pt x="31" y="74"/>
                      <a:pt x="30" y="73"/>
                      <a:pt x="29" y="72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6" y="68"/>
                      <a:pt x="37" y="69"/>
                    </a:cubicBezTo>
                    <a:lnTo>
                      <a:pt x="35" y="74"/>
                    </a:lnTo>
                    <a:close/>
                    <a:moveTo>
                      <a:pt x="20" y="65"/>
                    </a:moveTo>
                    <a:cubicBezTo>
                      <a:pt x="19" y="65"/>
                      <a:pt x="17" y="65"/>
                      <a:pt x="16" y="6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1" y="59"/>
                      <a:pt x="20" y="59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8" y="60"/>
                      <a:pt x="18" y="59"/>
                      <a:pt x="19" y="5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2"/>
                      <a:pt x="22" y="65"/>
                      <a:pt x="20" y="65"/>
                    </a:cubicBezTo>
                    <a:close/>
                    <a:moveTo>
                      <a:pt x="34" y="60"/>
                    </a:move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7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2"/>
                      <a:pt x="35" y="54"/>
                      <a:pt x="35" y="56"/>
                    </a:cubicBezTo>
                    <a:cubicBezTo>
                      <a:pt x="35" y="57"/>
                      <a:pt x="34" y="59"/>
                      <a:pt x="34" y="60"/>
                    </a:cubicBezTo>
                    <a:close/>
                    <a:moveTo>
                      <a:pt x="30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1" y="51"/>
                      <a:pt x="11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3" y="45"/>
                      <a:pt x="13" y="46"/>
                    </a:cubicBezTo>
                    <a:cubicBezTo>
                      <a:pt x="15" y="47"/>
                      <a:pt x="17" y="48"/>
                      <a:pt x="17" y="50"/>
                    </a:cubicBezTo>
                    <a:lnTo>
                      <a:pt x="12" y="52"/>
                    </a:lnTo>
                    <a:close/>
                    <a:moveTo>
                      <a:pt x="2" y="39"/>
                    </a:moveTo>
                    <a:cubicBezTo>
                      <a:pt x="2" y="38"/>
                      <a:pt x="1" y="37"/>
                      <a:pt x="1" y="36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3"/>
                    </a:cubicBezTo>
                    <a:cubicBezTo>
                      <a:pt x="7" y="34"/>
                      <a:pt x="7" y="35"/>
                      <a:pt x="8" y="37"/>
                    </a:cubicBezTo>
                    <a:lnTo>
                      <a:pt x="2" y="39"/>
                    </a:lnTo>
                    <a:close/>
                    <a:moveTo>
                      <a:pt x="10" y="27"/>
                    </a:moveTo>
                    <a:cubicBezTo>
                      <a:pt x="9" y="27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2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  <a:close/>
                    <a:moveTo>
                      <a:pt x="13" y="16"/>
                    </a:move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lnTo>
                      <a:pt x="13" y="16"/>
                    </a:lnTo>
                    <a:close/>
                    <a:moveTo>
                      <a:pt x="7" y="7"/>
                    </a:moveTo>
                    <a:cubicBezTo>
                      <a:pt x="6" y="7"/>
                      <a:pt x="4" y="6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îŝlïďe">
                <a:extLst>
                  <a:ext uri="{FF2B5EF4-FFF2-40B4-BE49-F238E27FC236}">
                    <a16:creationId xmlns:a16="http://schemas.microsoft.com/office/drawing/2014/main" xmlns="" id="{431B5474-C642-4DAD-A171-520C9D0DDA2C}"/>
                  </a:ext>
                </a:extLst>
              </p:cNvPr>
              <p:cNvSpPr/>
              <p:nvPr/>
            </p:nvSpPr>
            <p:spPr bwMode="auto">
              <a:xfrm>
                <a:off x="7586663" y="2452688"/>
                <a:ext cx="280988" cy="325438"/>
              </a:xfrm>
              <a:custGeom>
                <a:avLst/>
                <a:gdLst>
                  <a:gd name="T0" fmla="*/ 62 w 131"/>
                  <a:gd name="T1" fmla="*/ 144 h 152"/>
                  <a:gd name="T2" fmla="*/ 24 w 131"/>
                  <a:gd name="T3" fmla="*/ 148 h 152"/>
                  <a:gd name="T4" fmla="*/ 24 w 131"/>
                  <a:gd name="T5" fmla="*/ 148 h 152"/>
                  <a:gd name="T6" fmla="*/ 69 w 131"/>
                  <a:gd name="T7" fmla="*/ 138 h 152"/>
                  <a:gd name="T8" fmla="*/ 72 w 131"/>
                  <a:gd name="T9" fmla="*/ 143 h 152"/>
                  <a:gd name="T10" fmla="*/ 71 w 131"/>
                  <a:gd name="T11" fmla="*/ 143 h 152"/>
                  <a:gd name="T12" fmla="*/ 37 w 131"/>
                  <a:gd name="T13" fmla="*/ 135 h 152"/>
                  <a:gd name="T14" fmla="*/ 9 w 131"/>
                  <a:gd name="T15" fmla="*/ 141 h 152"/>
                  <a:gd name="T16" fmla="*/ 9 w 131"/>
                  <a:gd name="T17" fmla="*/ 141 h 152"/>
                  <a:gd name="T18" fmla="*/ 51 w 131"/>
                  <a:gd name="T19" fmla="*/ 134 h 152"/>
                  <a:gd name="T20" fmla="*/ 78 w 131"/>
                  <a:gd name="T21" fmla="*/ 131 h 152"/>
                  <a:gd name="T22" fmla="*/ 85 w 131"/>
                  <a:gd name="T23" fmla="*/ 136 h 152"/>
                  <a:gd name="T24" fmla="*/ 113 w 131"/>
                  <a:gd name="T25" fmla="*/ 134 h 152"/>
                  <a:gd name="T26" fmla="*/ 113 w 131"/>
                  <a:gd name="T27" fmla="*/ 134 h 152"/>
                  <a:gd name="T28" fmla="*/ 96 w 131"/>
                  <a:gd name="T29" fmla="*/ 123 h 152"/>
                  <a:gd name="T30" fmla="*/ 98 w 131"/>
                  <a:gd name="T31" fmla="*/ 132 h 152"/>
                  <a:gd name="T32" fmla="*/ 6 w 131"/>
                  <a:gd name="T33" fmla="*/ 116 h 152"/>
                  <a:gd name="T34" fmla="*/ 117 w 131"/>
                  <a:gd name="T35" fmla="*/ 119 h 152"/>
                  <a:gd name="T36" fmla="*/ 117 w 131"/>
                  <a:gd name="T37" fmla="*/ 119 h 152"/>
                  <a:gd name="T38" fmla="*/ 89 w 131"/>
                  <a:gd name="T39" fmla="*/ 109 h 152"/>
                  <a:gd name="T40" fmla="*/ 95 w 131"/>
                  <a:gd name="T41" fmla="*/ 114 h 152"/>
                  <a:gd name="T42" fmla="*/ 0 w 131"/>
                  <a:gd name="T43" fmla="*/ 100 h 152"/>
                  <a:gd name="T44" fmla="*/ 6 w 131"/>
                  <a:gd name="T45" fmla="*/ 105 h 152"/>
                  <a:gd name="T46" fmla="*/ 115 w 131"/>
                  <a:gd name="T47" fmla="*/ 94 h 152"/>
                  <a:gd name="T48" fmla="*/ 115 w 131"/>
                  <a:gd name="T49" fmla="*/ 101 h 152"/>
                  <a:gd name="T50" fmla="*/ 93 w 131"/>
                  <a:gd name="T51" fmla="*/ 92 h 152"/>
                  <a:gd name="T52" fmla="*/ 87 w 131"/>
                  <a:gd name="T53" fmla="*/ 99 h 152"/>
                  <a:gd name="T54" fmla="*/ 108 w 131"/>
                  <a:gd name="T55" fmla="*/ 87 h 152"/>
                  <a:gd name="T56" fmla="*/ 12 w 131"/>
                  <a:gd name="T57" fmla="*/ 93 h 152"/>
                  <a:gd name="T58" fmla="*/ 12 w 131"/>
                  <a:gd name="T59" fmla="*/ 93 h 152"/>
                  <a:gd name="T60" fmla="*/ 122 w 131"/>
                  <a:gd name="T61" fmla="*/ 81 h 152"/>
                  <a:gd name="T62" fmla="*/ 127 w 131"/>
                  <a:gd name="T63" fmla="*/ 83 h 152"/>
                  <a:gd name="T64" fmla="*/ 123 w 131"/>
                  <a:gd name="T65" fmla="*/ 87 h 152"/>
                  <a:gd name="T66" fmla="*/ 33 w 131"/>
                  <a:gd name="T67" fmla="*/ 81 h 152"/>
                  <a:gd name="T68" fmla="*/ 124 w 131"/>
                  <a:gd name="T69" fmla="*/ 64 h 152"/>
                  <a:gd name="T70" fmla="*/ 25 w 131"/>
                  <a:gd name="T71" fmla="*/ 65 h 152"/>
                  <a:gd name="T72" fmla="*/ 123 w 131"/>
                  <a:gd name="T73" fmla="*/ 57 h 152"/>
                  <a:gd name="T74" fmla="*/ 123 w 131"/>
                  <a:gd name="T75" fmla="*/ 55 h 152"/>
                  <a:gd name="T76" fmla="*/ 24 w 131"/>
                  <a:gd name="T77" fmla="*/ 47 h 152"/>
                  <a:gd name="T78" fmla="*/ 27 w 131"/>
                  <a:gd name="T79" fmla="*/ 53 h 152"/>
                  <a:gd name="T80" fmla="*/ 40 w 131"/>
                  <a:gd name="T81" fmla="*/ 40 h 152"/>
                  <a:gd name="T82" fmla="*/ 123 w 131"/>
                  <a:gd name="T83" fmla="*/ 42 h 152"/>
                  <a:gd name="T84" fmla="*/ 121 w 131"/>
                  <a:gd name="T85" fmla="*/ 39 h 152"/>
                  <a:gd name="T86" fmla="*/ 124 w 131"/>
                  <a:gd name="T87" fmla="*/ 30 h 152"/>
                  <a:gd name="T88" fmla="*/ 121 w 131"/>
                  <a:gd name="T89" fmla="*/ 39 h 152"/>
                  <a:gd name="T90" fmla="*/ 103 w 131"/>
                  <a:gd name="T91" fmla="*/ 30 h 152"/>
                  <a:gd name="T92" fmla="*/ 50 w 131"/>
                  <a:gd name="T93" fmla="*/ 33 h 152"/>
                  <a:gd name="T94" fmla="*/ 51 w 131"/>
                  <a:gd name="T95" fmla="*/ 32 h 152"/>
                  <a:gd name="T96" fmla="*/ 90 w 131"/>
                  <a:gd name="T97" fmla="*/ 27 h 152"/>
                  <a:gd name="T98" fmla="*/ 91 w 131"/>
                  <a:gd name="T99" fmla="*/ 32 h 152"/>
                  <a:gd name="T100" fmla="*/ 60 w 131"/>
                  <a:gd name="T101" fmla="*/ 21 h 152"/>
                  <a:gd name="T102" fmla="*/ 82 w 131"/>
                  <a:gd name="T103" fmla="*/ 21 h 152"/>
                  <a:gd name="T104" fmla="*/ 82 w 131"/>
                  <a:gd name="T105" fmla="*/ 21 h 152"/>
                  <a:gd name="T106" fmla="*/ 63 w 131"/>
                  <a:gd name="T107" fmla="*/ 13 h 152"/>
                  <a:gd name="T108" fmla="*/ 74 w 131"/>
                  <a:gd name="T109" fmla="*/ 0 h 152"/>
                  <a:gd name="T110" fmla="*/ 74 w 131"/>
                  <a:gd name="T111" fmla="*/ 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1" h="152">
                    <a:moveTo>
                      <a:pt x="65" y="152"/>
                    </a:moveTo>
                    <a:cubicBezTo>
                      <a:pt x="64" y="152"/>
                      <a:pt x="63" y="151"/>
                      <a:pt x="62" y="151"/>
                    </a:cubicBezTo>
                    <a:cubicBezTo>
                      <a:pt x="61" y="150"/>
                      <a:pt x="61" y="150"/>
                      <a:pt x="60" y="149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3" y="144"/>
                      <a:pt x="64" y="145"/>
                      <a:pt x="65" y="145"/>
                    </a:cubicBezTo>
                    <a:cubicBezTo>
                      <a:pt x="66" y="146"/>
                      <a:pt x="66" y="146"/>
                      <a:pt x="67" y="147"/>
                    </a:cubicBezTo>
                    <a:lnTo>
                      <a:pt x="65" y="152"/>
                    </a:lnTo>
                    <a:close/>
                    <a:moveTo>
                      <a:pt x="24" y="148"/>
                    </a:moveTo>
                    <a:cubicBezTo>
                      <a:pt x="23" y="148"/>
                      <a:pt x="21" y="147"/>
                      <a:pt x="18" y="145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2"/>
                      <a:pt x="25" y="142"/>
                      <a:pt x="26" y="143"/>
                    </a:cubicBezTo>
                    <a:lnTo>
                      <a:pt x="24" y="148"/>
                    </a:lnTo>
                    <a:close/>
                    <a:moveTo>
                      <a:pt x="67" y="146"/>
                    </a:moveTo>
                    <a:cubicBezTo>
                      <a:pt x="66" y="145"/>
                      <a:pt x="65" y="144"/>
                      <a:pt x="65" y="142"/>
                    </a:cubicBezTo>
                    <a:cubicBezTo>
                      <a:pt x="65" y="141"/>
                      <a:pt x="66" y="139"/>
                      <a:pt x="67" y="139"/>
                    </a:cubicBezTo>
                    <a:cubicBezTo>
                      <a:pt x="68" y="138"/>
                      <a:pt x="69" y="138"/>
                      <a:pt x="6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2" y="142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1" y="143"/>
                      <a:pt x="71" y="144"/>
                      <a:pt x="71" y="144"/>
                    </a:cubicBezTo>
                    <a:cubicBezTo>
                      <a:pt x="71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1" y="143"/>
                    </a:cubicBezTo>
                    <a:lnTo>
                      <a:pt x="67" y="146"/>
                    </a:lnTo>
                    <a:close/>
                    <a:moveTo>
                      <a:pt x="35" y="141"/>
                    </a:moveTo>
                    <a:cubicBezTo>
                      <a:pt x="32" y="136"/>
                      <a:pt x="32" y="136"/>
                      <a:pt x="32" y="136"/>
                    </a:cubicBezTo>
                    <a:cubicBezTo>
                      <a:pt x="34" y="136"/>
                      <a:pt x="35" y="135"/>
                      <a:pt x="37" y="135"/>
                    </a:cubicBezTo>
                    <a:cubicBezTo>
                      <a:pt x="37" y="135"/>
                      <a:pt x="38" y="135"/>
                      <a:pt x="39" y="135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37" y="141"/>
                      <a:pt x="36" y="141"/>
                      <a:pt x="35" y="141"/>
                    </a:cubicBezTo>
                    <a:close/>
                    <a:moveTo>
                      <a:pt x="9" y="141"/>
                    </a:moveTo>
                    <a:cubicBezTo>
                      <a:pt x="6" y="140"/>
                      <a:pt x="4" y="138"/>
                      <a:pt x="4" y="134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3"/>
                      <a:pt x="10" y="135"/>
                      <a:pt x="10" y="135"/>
                    </a:cubicBezTo>
                    <a:lnTo>
                      <a:pt x="9" y="141"/>
                    </a:lnTo>
                    <a:close/>
                    <a:moveTo>
                      <a:pt x="56" y="140"/>
                    </a:moveTo>
                    <a:cubicBezTo>
                      <a:pt x="56" y="140"/>
                      <a:pt x="55" y="140"/>
                      <a:pt x="53" y="140"/>
                    </a:cubicBezTo>
                    <a:cubicBezTo>
                      <a:pt x="52" y="140"/>
                      <a:pt x="52" y="140"/>
                      <a:pt x="51" y="140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5" y="134"/>
                      <a:pt x="57" y="134"/>
                      <a:pt x="58" y="135"/>
                    </a:cubicBezTo>
                    <a:lnTo>
                      <a:pt x="56" y="140"/>
                    </a:lnTo>
                    <a:close/>
                    <a:moveTo>
                      <a:pt x="81" y="136"/>
                    </a:moveTo>
                    <a:cubicBezTo>
                      <a:pt x="78" y="131"/>
                      <a:pt x="78" y="131"/>
                      <a:pt x="78" y="131"/>
                    </a:cubicBezTo>
                    <a:cubicBezTo>
                      <a:pt x="80" y="130"/>
                      <a:pt x="81" y="129"/>
                      <a:pt x="82" y="129"/>
                    </a:cubicBezTo>
                    <a:cubicBezTo>
                      <a:pt x="83" y="129"/>
                      <a:pt x="84" y="130"/>
                      <a:pt x="85" y="130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3" y="135"/>
                      <a:pt x="83" y="135"/>
                      <a:pt x="82" y="135"/>
                    </a:cubicBezTo>
                    <a:cubicBezTo>
                      <a:pt x="82" y="135"/>
                      <a:pt x="82" y="135"/>
                      <a:pt x="81" y="136"/>
                    </a:cubicBezTo>
                    <a:close/>
                    <a:moveTo>
                      <a:pt x="113" y="134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3" y="128"/>
                      <a:pt x="115" y="127"/>
                      <a:pt x="116" y="127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17" y="133"/>
                      <a:pt x="114" y="134"/>
                      <a:pt x="113" y="134"/>
                    </a:cubicBezTo>
                    <a:close/>
                    <a:moveTo>
                      <a:pt x="98" y="132"/>
                    </a:move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7"/>
                      <a:pt x="95" y="126"/>
                      <a:pt x="96" y="125"/>
                    </a:cubicBezTo>
                    <a:cubicBezTo>
                      <a:pt x="96" y="124"/>
                      <a:pt x="96" y="124"/>
                      <a:pt x="9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24"/>
                      <a:pt x="102" y="125"/>
                      <a:pt x="103" y="125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7"/>
                      <a:pt x="101" y="129"/>
                      <a:pt x="98" y="132"/>
                    </a:cubicBezTo>
                    <a:close/>
                    <a:moveTo>
                      <a:pt x="0" y="123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8"/>
                      <a:pt x="6" y="120"/>
                      <a:pt x="6" y="121"/>
                    </a:cubicBezTo>
                    <a:cubicBezTo>
                      <a:pt x="6" y="122"/>
                      <a:pt x="6" y="122"/>
                      <a:pt x="6" y="122"/>
                    </a:cubicBezTo>
                    <a:lnTo>
                      <a:pt x="0" y="123"/>
                    </a:lnTo>
                    <a:close/>
                    <a:moveTo>
                      <a:pt x="117" y="119"/>
                    </a:moveTo>
                    <a:cubicBezTo>
                      <a:pt x="117" y="117"/>
                      <a:pt x="117" y="115"/>
                      <a:pt x="116" y="113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2" y="114"/>
                      <a:pt x="123" y="116"/>
                      <a:pt x="123" y="118"/>
                    </a:cubicBezTo>
                    <a:lnTo>
                      <a:pt x="117" y="119"/>
                    </a:lnTo>
                    <a:close/>
                    <a:moveTo>
                      <a:pt x="89" y="115"/>
                    </a:moveTo>
                    <a:cubicBezTo>
                      <a:pt x="89" y="114"/>
                      <a:pt x="89" y="114"/>
                      <a:pt x="89" y="113"/>
                    </a:cubicBezTo>
                    <a:cubicBezTo>
                      <a:pt x="89" y="112"/>
                      <a:pt x="89" y="111"/>
                      <a:pt x="89" y="11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2"/>
                      <a:pt x="95" y="113"/>
                    </a:cubicBezTo>
                    <a:cubicBezTo>
                      <a:pt x="95" y="113"/>
                      <a:pt x="95" y="114"/>
                      <a:pt x="95" y="114"/>
                    </a:cubicBezTo>
                    <a:lnTo>
                      <a:pt x="89" y="115"/>
                    </a:lnTo>
                    <a:close/>
                    <a:moveTo>
                      <a:pt x="6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3"/>
                      <a:pt x="0" y="102"/>
                      <a:pt x="0" y="100"/>
                    </a:cubicBezTo>
                    <a:cubicBezTo>
                      <a:pt x="0" y="100"/>
                      <a:pt x="0" y="99"/>
                      <a:pt x="0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2"/>
                      <a:pt x="6" y="103"/>
                      <a:pt x="6" y="105"/>
                    </a:cubicBezTo>
                    <a:close/>
                    <a:moveTo>
                      <a:pt x="115" y="101"/>
                    </a:moveTo>
                    <a:cubicBezTo>
                      <a:pt x="115" y="100"/>
                      <a:pt x="115" y="98"/>
                      <a:pt x="114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6"/>
                      <a:pt x="114" y="95"/>
                      <a:pt x="115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96"/>
                      <a:pt x="120" y="97"/>
                      <a:pt x="120" y="97"/>
                    </a:cubicBezTo>
                    <a:cubicBezTo>
                      <a:pt x="120" y="97"/>
                      <a:pt x="120" y="99"/>
                      <a:pt x="121" y="101"/>
                    </a:cubicBezTo>
                    <a:lnTo>
                      <a:pt x="115" y="101"/>
                    </a:lnTo>
                    <a:close/>
                    <a:moveTo>
                      <a:pt x="87" y="99"/>
                    </a:move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5"/>
                      <a:pt x="88" y="92"/>
                      <a:pt x="91" y="92"/>
                    </a:cubicBezTo>
                    <a:cubicBezTo>
                      <a:pt x="92" y="92"/>
                      <a:pt x="92" y="92"/>
                      <a:pt x="93" y="92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3" y="98"/>
                      <a:pt x="92" y="98"/>
                      <a:pt x="91" y="98"/>
                    </a:cubicBezTo>
                    <a:cubicBezTo>
                      <a:pt x="91" y="98"/>
                      <a:pt x="92" y="98"/>
                      <a:pt x="92" y="97"/>
                    </a:cubicBezTo>
                    <a:lnTo>
                      <a:pt x="87" y="99"/>
                    </a:lnTo>
                    <a:close/>
                    <a:moveTo>
                      <a:pt x="106" y="9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90"/>
                      <a:pt x="105" y="89"/>
                      <a:pt x="105" y="89"/>
                    </a:cubicBezTo>
                    <a:cubicBezTo>
                      <a:pt x="106" y="89"/>
                      <a:pt x="107" y="88"/>
                      <a:pt x="108" y="87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1" y="92"/>
                      <a:pt x="110" y="93"/>
                      <a:pt x="108" y="94"/>
                    </a:cubicBezTo>
                    <a:cubicBezTo>
                      <a:pt x="108" y="94"/>
                      <a:pt x="107" y="95"/>
                      <a:pt x="106" y="95"/>
                    </a:cubicBezTo>
                    <a:close/>
                    <a:moveTo>
                      <a:pt x="12" y="93"/>
                    </a:moveTo>
                    <a:cubicBezTo>
                      <a:pt x="9" y="88"/>
                      <a:pt x="9" y="88"/>
                      <a:pt x="9" y="88"/>
                    </a:cubicBezTo>
                    <a:cubicBezTo>
                      <a:pt x="11" y="87"/>
                      <a:pt x="13" y="86"/>
                      <a:pt x="16" y="86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2"/>
                      <a:pt x="13" y="92"/>
                      <a:pt x="12" y="93"/>
                    </a:cubicBezTo>
                    <a:close/>
                    <a:moveTo>
                      <a:pt x="123" y="87"/>
                    </a:moveTo>
                    <a:cubicBezTo>
                      <a:pt x="123" y="87"/>
                      <a:pt x="121" y="87"/>
                      <a:pt x="119" y="86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20" y="81"/>
                      <a:pt x="121" y="81"/>
                      <a:pt x="122" y="81"/>
                    </a:cubicBezTo>
                    <a:cubicBezTo>
                      <a:pt x="122" y="81"/>
                      <a:pt x="122" y="80"/>
                      <a:pt x="122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4"/>
                      <a:pt x="126" y="85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7"/>
                      <a:pt x="126" y="87"/>
                      <a:pt x="126" y="87"/>
                    </a:cubicBezTo>
                    <a:lnTo>
                      <a:pt x="123" y="87"/>
                    </a:lnTo>
                    <a:close/>
                    <a:moveTo>
                      <a:pt x="29" y="87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1"/>
                      <a:pt x="27" y="80"/>
                      <a:pt x="28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3"/>
                      <a:pt x="31" y="85"/>
                      <a:pt x="29" y="87"/>
                    </a:cubicBezTo>
                    <a:close/>
                    <a:moveTo>
                      <a:pt x="124" y="72"/>
                    </a:moveTo>
                    <a:cubicBezTo>
                      <a:pt x="120" y="68"/>
                      <a:pt x="120" y="68"/>
                      <a:pt x="120" y="68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8" y="68"/>
                      <a:pt x="128" y="68"/>
                      <a:pt x="128" y="68"/>
                    </a:cubicBezTo>
                    <a:lnTo>
                      <a:pt x="124" y="72"/>
                    </a:lnTo>
                    <a:close/>
                    <a:moveTo>
                      <a:pt x="27" y="69"/>
                    </a:moveTo>
                    <a:cubicBezTo>
                      <a:pt x="27" y="68"/>
                      <a:pt x="26" y="66"/>
                      <a:pt x="25" y="65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1" y="63"/>
                      <a:pt x="32" y="65"/>
                      <a:pt x="33" y="67"/>
                    </a:cubicBezTo>
                    <a:lnTo>
                      <a:pt x="27" y="69"/>
                    </a:lnTo>
                    <a:close/>
                    <a:moveTo>
                      <a:pt x="123" y="57"/>
                    </a:move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6" y="54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2" y="51"/>
                      <a:pt x="123" y="53"/>
                      <a:pt x="123" y="55"/>
                    </a:cubicBezTo>
                    <a:cubicBezTo>
                      <a:pt x="123" y="56"/>
                      <a:pt x="123" y="56"/>
                      <a:pt x="123" y="57"/>
                    </a:cubicBezTo>
                    <a:close/>
                    <a:moveTo>
                      <a:pt x="27" y="53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0"/>
                      <a:pt x="23" y="48"/>
                      <a:pt x="24" y="47"/>
                    </a:cubicBezTo>
                    <a:cubicBezTo>
                      <a:pt x="25" y="46"/>
                      <a:pt x="25" y="46"/>
                      <a:pt x="26" y="45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lose/>
                    <a:moveTo>
                      <a:pt x="39" y="49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9" y="43"/>
                      <a:pt x="40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3" y="46"/>
                      <a:pt x="41" y="48"/>
                      <a:pt x="39" y="49"/>
                    </a:cubicBezTo>
                    <a:close/>
                    <a:moveTo>
                      <a:pt x="127" y="46"/>
                    </a:moveTo>
                    <a:cubicBezTo>
                      <a:pt x="123" y="42"/>
                      <a:pt x="123" y="42"/>
                      <a:pt x="123" y="42"/>
                    </a:cubicBezTo>
                    <a:cubicBezTo>
                      <a:pt x="124" y="40"/>
                      <a:pt x="125" y="39"/>
                      <a:pt x="126" y="38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2"/>
                      <a:pt x="129" y="45"/>
                      <a:pt x="127" y="46"/>
                    </a:cubicBezTo>
                    <a:close/>
                    <a:moveTo>
                      <a:pt x="121" y="39"/>
                    </a:moveTo>
                    <a:cubicBezTo>
                      <a:pt x="121" y="33"/>
                      <a:pt x="121" y="33"/>
                      <a:pt x="121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1" y="33"/>
                      <a:pt x="121" y="32"/>
                      <a:pt x="122" y="32"/>
                    </a:cubicBezTo>
                    <a:cubicBezTo>
                      <a:pt x="122" y="31"/>
                      <a:pt x="123" y="31"/>
                      <a:pt x="124" y="30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35"/>
                      <a:pt x="126" y="36"/>
                      <a:pt x="126" y="36"/>
                    </a:cubicBezTo>
                    <a:cubicBezTo>
                      <a:pt x="125" y="37"/>
                      <a:pt x="124" y="38"/>
                      <a:pt x="122" y="38"/>
                    </a:cubicBezTo>
                    <a:cubicBezTo>
                      <a:pt x="122" y="39"/>
                      <a:pt x="121" y="39"/>
                      <a:pt x="121" y="39"/>
                    </a:cubicBezTo>
                    <a:close/>
                    <a:moveTo>
                      <a:pt x="109" y="36"/>
                    </a:moveTo>
                    <a:cubicBezTo>
                      <a:pt x="108" y="36"/>
                      <a:pt x="107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30"/>
                      <a:pt x="105" y="30"/>
                      <a:pt x="106" y="30"/>
                    </a:cubicBezTo>
                    <a:cubicBezTo>
                      <a:pt x="107" y="30"/>
                      <a:pt x="109" y="30"/>
                      <a:pt x="110" y="30"/>
                    </a:cubicBezTo>
                    <a:lnTo>
                      <a:pt x="109" y="36"/>
                    </a:lnTo>
                    <a:close/>
                    <a:moveTo>
                      <a:pt x="50" y="33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7"/>
                      <a:pt x="50" y="26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1" y="32"/>
                    </a:cubicBezTo>
                    <a:cubicBezTo>
                      <a:pt x="50" y="32"/>
                      <a:pt x="50" y="33"/>
                      <a:pt x="50" y="33"/>
                    </a:cubicBezTo>
                    <a:close/>
                    <a:moveTo>
                      <a:pt x="91" y="32"/>
                    </a:moveTo>
                    <a:cubicBezTo>
                      <a:pt x="91" y="31"/>
                      <a:pt x="91" y="30"/>
                      <a:pt x="91" y="28"/>
                    </a:cubicBezTo>
                    <a:cubicBezTo>
                      <a:pt x="91" y="28"/>
                      <a:pt x="91" y="28"/>
                      <a:pt x="90" y="27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5"/>
                      <a:pt x="97" y="27"/>
                      <a:pt x="97" y="28"/>
                    </a:cubicBezTo>
                    <a:cubicBezTo>
                      <a:pt x="97" y="29"/>
                      <a:pt x="97" y="29"/>
                      <a:pt x="97" y="30"/>
                    </a:cubicBezTo>
                    <a:lnTo>
                      <a:pt x="91" y="32"/>
                    </a:lnTo>
                    <a:close/>
                    <a:moveTo>
                      <a:pt x="59" y="28"/>
                    </a:moveTo>
                    <a:cubicBezTo>
                      <a:pt x="59" y="28"/>
                      <a:pt x="58" y="28"/>
                      <a:pt x="58" y="27"/>
                    </a:cubicBezTo>
                    <a:cubicBezTo>
                      <a:pt x="57" y="26"/>
                      <a:pt x="56" y="25"/>
                      <a:pt x="55" y="2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61" y="22"/>
                      <a:pt x="61" y="22"/>
                    </a:cubicBezTo>
                    <a:cubicBezTo>
                      <a:pt x="63" y="23"/>
                      <a:pt x="64" y="25"/>
                      <a:pt x="64" y="26"/>
                    </a:cubicBezTo>
                    <a:lnTo>
                      <a:pt x="59" y="28"/>
                    </a:lnTo>
                    <a:close/>
                    <a:moveTo>
                      <a:pt x="82" y="21"/>
                    </a:moveTo>
                    <a:cubicBezTo>
                      <a:pt x="81" y="20"/>
                      <a:pt x="79" y="19"/>
                      <a:pt x="77" y="16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3" y="14"/>
                      <a:pt x="84" y="15"/>
                      <a:pt x="85" y="16"/>
                    </a:cubicBezTo>
                    <a:lnTo>
                      <a:pt x="82" y="21"/>
                    </a:lnTo>
                    <a:close/>
                    <a:moveTo>
                      <a:pt x="59" y="1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7" y="8"/>
                      <a:pt x="59" y="8"/>
                      <a:pt x="62" y="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3"/>
                      <a:pt x="59" y="14"/>
                      <a:pt x="59" y="14"/>
                    </a:cubicBezTo>
                    <a:close/>
                    <a:moveTo>
                      <a:pt x="74" y="6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9" y="2"/>
                      <a:pt x="71" y="0"/>
                      <a:pt x="74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7" y="1"/>
                      <a:pt x="77" y="1"/>
                      <a:pt x="78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4" y="6"/>
                      <a:pt x="74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ïśḷiḑe">
                <a:extLst>
                  <a:ext uri="{FF2B5EF4-FFF2-40B4-BE49-F238E27FC236}">
                    <a16:creationId xmlns:a16="http://schemas.microsoft.com/office/drawing/2014/main" xmlns="" id="{C81C10A1-2C47-4022-998D-5E938B6FF69A}"/>
                  </a:ext>
                </a:extLst>
              </p:cNvPr>
              <p:cNvSpPr/>
              <p:nvPr/>
            </p:nvSpPr>
            <p:spPr bwMode="auto">
              <a:xfrm>
                <a:off x="9691688" y="5302250"/>
                <a:ext cx="125413" cy="23813"/>
              </a:xfrm>
              <a:custGeom>
                <a:avLst/>
                <a:gdLst>
                  <a:gd name="T0" fmla="*/ 22 w 59"/>
                  <a:gd name="T1" fmla="*/ 11 h 11"/>
                  <a:gd name="T2" fmla="*/ 20 w 59"/>
                  <a:gd name="T3" fmla="*/ 11 h 11"/>
                  <a:gd name="T4" fmla="*/ 20 w 59"/>
                  <a:gd name="T5" fmla="*/ 5 h 11"/>
                  <a:gd name="T6" fmla="*/ 23 w 59"/>
                  <a:gd name="T7" fmla="*/ 5 h 11"/>
                  <a:gd name="T8" fmla="*/ 26 w 59"/>
                  <a:gd name="T9" fmla="*/ 5 h 11"/>
                  <a:gd name="T10" fmla="*/ 26 w 59"/>
                  <a:gd name="T11" fmla="*/ 11 h 11"/>
                  <a:gd name="T12" fmla="*/ 22 w 59"/>
                  <a:gd name="T13" fmla="*/ 11 h 11"/>
                  <a:gd name="T14" fmla="*/ 8 w 59"/>
                  <a:gd name="T15" fmla="*/ 10 h 11"/>
                  <a:gd name="T16" fmla="*/ 0 w 59"/>
                  <a:gd name="T17" fmla="*/ 7 h 11"/>
                  <a:gd name="T18" fmla="*/ 6 w 59"/>
                  <a:gd name="T19" fmla="*/ 5 h 11"/>
                  <a:gd name="T20" fmla="*/ 5 w 59"/>
                  <a:gd name="T21" fmla="*/ 4 h 11"/>
                  <a:gd name="T22" fmla="*/ 9 w 59"/>
                  <a:gd name="T23" fmla="*/ 4 h 11"/>
                  <a:gd name="T24" fmla="*/ 8 w 59"/>
                  <a:gd name="T25" fmla="*/ 10 h 11"/>
                  <a:gd name="T26" fmla="*/ 38 w 59"/>
                  <a:gd name="T27" fmla="*/ 10 h 11"/>
                  <a:gd name="T28" fmla="*/ 38 w 59"/>
                  <a:gd name="T29" fmla="*/ 4 h 11"/>
                  <a:gd name="T30" fmla="*/ 43 w 59"/>
                  <a:gd name="T31" fmla="*/ 3 h 11"/>
                  <a:gd name="T32" fmla="*/ 44 w 59"/>
                  <a:gd name="T33" fmla="*/ 9 h 11"/>
                  <a:gd name="T34" fmla="*/ 38 w 59"/>
                  <a:gd name="T35" fmla="*/ 10 h 11"/>
                  <a:gd name="T36" fmla="*/ 56 w 59"/>
                  <a:gd name="T37" fmla="*/ 6 h 11"/>
                  <a:gd name="T38" fmla="*/ 54 w 59"/>
                  <a:gd name="T39" fmla="*/ 1 h 11"/>
                  <a:gd name="T40" fmla="*/ 57 w 59"/>
                  <a:gd name="T41" fmla="*/ 0 h 11"/>
                  <a:gd name="T42" fmla="*/ 59 w 59"/>
                  <a:gd name="T43" fmla="*/ 5 h 11"/>
                  <a:gd name="T44" fmla="*/ 56 w 59"/>
                  <a:gd name="T4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1">
                    <a:moveTo>
                      <a:pt x="22" y="11"/>
                    </a:moveTo>
                    <a:cubicBezTo>
                      <a:pt x="22" y="11"/>
                      <a:pt x="21" y="11"/>
                      <a:pt x="20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2" y="11"/>
                    </a:cubicBezTo>
                    <a:close/>
                    <a:moveTo>
                      <a:pt x="8" y="10"/>
                    </a:moveTo>
                    <a:cubicBezTo>
                      <a:pt x="3" y="9"/>
                      <a:pt x="1" y="9"/>
                      <a:pt x="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9" y="4"/>
                    </a:cubicBezTo>
                    <a:lnTo>
                      <a:pt x="8" y="10"/>
                    </a:lnTo>
                    <a:close/>
                    <a:moveTo>
                      <a:pt x="38" y="10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1" y="4"/>
                      <a:pt x="43" y="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2" y="10"/>
                      <a:pt x="40" y="10"/>
                      <a:pt x="38" y="10"/>
                    </a:cubicBezTo>
                    <a:close/>
                    <a:moveTo>
                      <a:pt x="56" y="6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7" y="6"/>
                      <a:pt x="56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iṩḻiḓé">
                <a:extLst>
                  <a:ext uri="{FF2B5EF4-FFF2-40B4-BE49-F238E27FC236}">
                    <a16:creationId xmlns:a16="http://schemas.microsoft.com/office/drawing/2014/main" xmlns="" id="{229545F2-433D-4E3D-A469-24250E67614A}"/>
                  </a:ext>
                </a:extLst>
              </p:cNvPr>
              <p:cNvSpPr/>
              <p:nvPr/>
            </p:nvSpPr>
            <p:spPr bwMode="auto">
              <a:xfrm>
                <a:off x="6731000" y="6467475"/>
                <a:ext cx="200025" cy="42863"/>
              </a:xfrm>
              <a:custGeom>
                <a:avLst/>
                <a:gdLst>
                  <a:gd name="T0" fmla="*/ 0 w 93"/>
                  <a:gd name="T1" fmla="*/ 20 h 20"/>
                  <a:gd name="T2" fmla="*/ 0 w 93"/>
                  <a:gd name="T3" fmla="*/ 14 h 20"/>
                  <a:gd name="T4" fmla="*/ 6 w 93"/>
                  <a:gd name="T5" fmla="*/ 14 h 20"/>
                  <a:gd name="T6" fmla="*/ 6 w 93"/>
                  <a:gd name="T7" fmla="*/ 20 h 20"/>
                  <a:gd name="T8" fmla="*/ 0 w 93"/>
                  <a:gd name="T9" fmla="*/ 20 h 20"/>
                  <a:gd name="T10" fmla="*/ 18 w 93"/>
                  <a:gd name="T11" fmla="*/ 19 h 20"/>
                  <a:gd name="T12" fmla="*/ 17 w 93"/>
                  <a:gd name="T13" fmla="*/ 13 h 20"/>
                  <a:gd name="T14" fmla="*/ 23 w 93"/>
                  <a:gd name="T15" fmla="*/ 12 h 20"/>
                  <a:gd name="T16" fmla="*/ 24 w 93"/>
                  <a:gd name="T17" fmla="*/ 18 h 20"/>
                  <a:gd name="T18" fmla="*/ 18 w 93"/>
                  <a:gd name="T19" fmla="*/ 19 h 20"/>
                  <a:gd name="T20" fmla="*/ 35 w 93"/>
                  <a:gd name="T21" fmla="*/ 17 h 20"/>
                  <a:gd name="T22" fmla="*/ 35 w 93"/>
                  <a:gd name="T23" fmla="*/ 11 h 20"/>
                  <a:gd name="T24" fmla="*/ 40 w 93"/>
                  <a:gd name="T25" fmla="*/ 10 h 20"/>
                  <a:gd name="T26" fmla="*/ 41 w 93"/>
                  <a:gd name="T27" fmla="*/ 16 h 20"/>
                  <a:gd name="T28" fmla="*/ 35 w 93"/>
                  <a:gd name="T29" fmla="*/ 17 h 20"/>
                  <a:gd name="T30" fmla="*/ 53 w 93"/>
                  <a:gd name="T31" fmla="*/ 14 h 20"/>
                  <a:gd name="T32" fmla="*/ 52 w 93"/>
                  <a:gd name="T33" fmla="*/ 8 h 20"/>
                  <a:gd name="T34" fmla="*/ 58 w 93"/>
                  <a:gd name="T35" fmla="*/ 7 h 20"/>
                  <a:gd name="T36" fmla="*/ 59 w 93"/>
                  <a:gd name="T37" fmla="*/ 13 h 20"/>
                  <a:gd name="T38" fmla="*/ 53 w 93"/>
                  <a:gd name="T39" fmla="*/ 14 h 20"/>
                  <a:gd name="T40" fmla="*/ 70 w 93"/>
                  <a:gd name="T41" fmla="*/ 11 h 20"/>
                  <a:gd name="T42" fmla="*/ 69 w 93"/>
                  <a:gd name="T43" fmla="*/ 5 h 20"/>
                  <a:gd name="T44" fmla="*/ 75 w 93"/>
                  <a:gd name="T45" fmla="*/ 4 h 20"/>
                  <a:gd name="T46" fmla="*/ 76 w 93"/>
                  <a:gd name="T47" fmla="*/ 10 h 20"/>
                  <a:gd name="T48" fmla="*/ 70 w 93"/>
                  <a:gd name="T49" fmla="*/ 11 h 20"/>
                  <a:gd name="T50" fmla="*/ 87 w 93"/>
                  <a:gd name="T51" fmla="*/ 7 h 20"/>
                  <a:gd name="T52" fmla="*/ 86 w 93"/>
                  <a:gd name="T53" fmla="*/ 1 h 20"/>
                  <a:gd name="T54" fmla="*/ 92 w 93"/>
                  <a:gd name="T55" fmla="*/ 0 h 20"/>
                  <a:gd name="T56" fmla="*/ 93 w 93"/>
                  <a:gd name="T57" fmla="*/ 6 h 20"/>
                  <a:gd name="T58" fmla="*/ 87 w 93"/>
                  <a:gd name="T5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" y="14"/>
                      <a:pt x="6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" y="20"/>
                      <a:pt x="0" y="20"/>
                      <a:pt x="0" y="20"/>
                    </a:cubicBezTo>
                    <a:close/>
                    <a:moveTo>
                      <a:pt x="18" y="19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3"/>
                      <a:pt x="23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8"/>
                      <a:pt x="20" y="19"/>
                      <a:pt x="18" y="19"/>
                    </a:cubicBezTo>
                    <a:close/>
                    <a:moveTo>
                      <a:pt x="35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8" y="10"/>
                      <a:pt x="40" y="1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7" y="17"/>
                      <a:pt x="35" y="17"/>
                    </a:cubicBezTo>
                    <a:close/>
                    <a:moveTo>
                      <a:pt x="53" y="1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7" y="14"/>
                      <a:pt x="55" y="14"/>
                      <a:pt x="53" y="14"/>
                    </a:cubicBezTo>
                    <a:close/>
                    <a:moveTo>
                      <a:pt x="70" y="11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3" y="5"/>
                      <a:pt x="75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2" y="11"/>
                      <a:pt x="70" y="11"/>
                    </a:cubicBezTo>
                    <a:close/>
                    <a:moveTo>
                      <a:pt x="87" y="7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8" y="1"/>
                      <a:pt x="90" y="0"/>
                      <a:pt x="92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1" y="6"/>
                      <a:pt x="89" y="7"/>
                      <a:pt x="8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iṥḻïḓè">
                <a:extLst>
                  <a:ext uri="{FF2B5EF4-FFF2-40B4-BE49-F238E27FC236}">
                    <a16:creationId xmlns:a16="http://schemas.microsoft.com/office/drawing/2014/main" xmlns="" id="{BDB407E1-A1F2-4584-B493-C429F5989A56}"/>
                  </a:ext>
                </a:extLst>
              </p:cNvPr>
              <p:cNvSpPr/>
              <p:nvPr/>
            </p:nvSpPr>
            <p:spPr bwMode="auto">
              <a:xfrm>
                <a:off x="4979988" y="4100513"/>
                <a:ext cx="60325" cy="120650"/>
              </a:xfrm>
              <a:custGeom>
                <a:avLst/>
                <a:gdLst>
                  <a:gd name="T0" fmla="*/ 22 w 28"/>
                  <a:gd name="T1" fmla="*/ 56 h 56"/>
                  <a:gd name="T2" fmla="*/ 21 w 28"/>
                  <a:gd name="T3" fmla="*/ 51 h 56"/>
                  <a:gd name="T4" fmla="*/ 26 w 28"/>
                  <a:gd name="T5" fmla="*/ 49 h 56"/>
                  <a:gd name="T6" fmla="*/ 28 w 28"/>
                  <a:gd name="T7" fmla="*/ 55 h 56"/>
                  <a:gd name="T8" fmla="*/ 22 w 28"/>
                  <a:gd name="T9" fmla="*/ 56 h 56"/>
                  <a:gd name="T10" fmla="*/ 17 w 28"/>
                  <a:gd name="T11" fmla="*/ 40 h 56"/>
                  <a:gd name="T12" fmla="*/ 15 w 28"/>
                  <a:gd name="T13" fmla="*/ 35 h 56"/>
                  <a:gd name="T14" fmla="*/ 21 w 28"/>
                  <a:gd name="T15" fmla="*/ 32 h 56"/>
                  <a:gd name="T16" fmla="*/ 23 w 28"/>
                  <a:gd name="T17" fmla="*/ 38 h 56"/>
                  <a:gd name="T18" fmla="*/ 17 w 28"/>
                  <a:gd name="T19" fmla="*/ 40 h 56"/>
                  <a:gd name="T20" fmla="*/ 11 w 28"/>
                  <a:gd name="T21" fmla="*/ 24 h 56"/>
                  <a:gd name="T22" fmla="*/ 8 w 28"/>
                  <a:gd name="T23" fmla="*/ 19 h 56"/>
                  <a:gd name="T24" fmla="*/ 13 w 28"/>
                  <a:gd name="T25" fmla="*/ 16 h 56"/>
                  <a:gd name="T26" fmla="*/ 16 w 28"/>
                  <a:gd name="T27" fmla="*/ 21 h 56"/>
                  <a:gd name="T28" fmla="*/ 11 w 28"/>
                  <a:gd name="T29" fmla="*/ 24 h 56"/>
                  <a:gd name="T30" fmla="*/ 3 w 28"/>
                  <a:gd name="T31" fmla="*/ 8 h 56"/>
                  <a:gd name="T32" fmla="*/ 0 w 28"/>
                  <a:gd name="T33" fmla="*/ 3 h 56"/>
                  <a:gd name="T34" fmla="*/ 5 w 28"/>
                  <a:gd name="T35" fmla="*/ 0 h 56"/>
                  <a:gd name="T36" fmla="*/ 8 w 28"/>
                  <a:gd name="T37" fmla="*/ 6 h 56"/>
                  <a:gd name="T38" fmla="*/ 3 w 28"/>
                  <a:gd name="T39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56">
                    <a:moveTo>
                      <a:pt x="22" y="56"/>
                    </a:moveTo>
                    <a:cubicBezTo>
                      <a:pt x="22" y="55"/>
                      <a:pt x="21" y="53"/>
                      <a:pt x="21" y="51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3"/>
                      <a:pt x="28" y="55"/>
                    </a:cubicBezTo>
                    <a:lnTo>
                      <a:pt x="22" y="56"/>
                    </a:lnTo>
                    <a:close/>
                    <a:moveTo>
                      <a:pt x="17" y="40"/>
                    </a:moveTo>
                    <a:cubicBezTo>
                      <a:pt x="16" y="38"/>
                      <a:pt x="16" y="36"/>
                      <a:pt x="15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4"/>
                      <a:pt x="22" y="36"/>
                      <a:pt x="23" y="38"/>
                    </a:cubicBezTo>
                    <a:lnTo>
                      <a:pt x="17" y="40"/>
                    </a:lnTo>
                    <a:close/>
                    <a:moveTo>
                      <a:pt x="11" y="24"/>
                    </a:moveTo>
                    <a:cubicBezTo>
                      <a:pt x="10" y="22"/>
                      <a:pt x="9" y="20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8"/>
                      <a:pt x="15" y="20"/>
                      <a:pt x="16" y="21"/>
                    </a:cubicBezTo>
                    <a:lnTo>
                      <a:pt x="11" y="24"/>
                    </a:lnTo>
                    <a:close/>
                    <a:moveTo>
                      <a:pt x="3" y="8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2"/>
                      <a:pt x="8" y="6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iSḻíďê">
                <a:extLst>
                  <a:ext uri="{FF2B5EF4-FFF2-40B4-BE49-F238E27FC236}">
                    <a16:creationId xmlns:a16="http://schemas.microsoft.com/office/drawing/2014/main" xmlns="" id="{0995A57A-489D-4BAE-BDAD-A87B629054D7}"/>
                  </a:ext>
                </a:extLst>
              </p:cNvPr>
              <p:cNvSpPr/>
              <p:nvPr/>
            </p:nvSpPr>
            <p:spPr bwMode="auto">
              <a:xfrm>
                <a:off x="6918325" y="2940050"/>
                <a:ext cx="55563" cy="106363"/>
              </a:xfrm>
              <a:custGeom>
                <a:avLst/>
                <a:gdLst>
                  <a:gd name="T0" fmla="*/ 3 w 26"/>
                  <a:gd name="T1" fmla="*/ 50 h 50"/>
                  <a:gd name="T2" fmla="*/ 0 w 26"/>
                  <a:gd name="T3" fmla="*/ 45 h 50"/>
                  <a:gd name="T4" fmla="*/ 0 w 26"/>
                  <a:gd name="T5" fmla="*/ 44 h 50"/>
                  <a:gd name="T6" fmla="*/ 4 w 26"/>
                  <a:gd name="T7" fmla="*/ 49 h 50"/>
                  <a:gd name="T8" fmla="*/ 3 w 26"/>
                  <a:gd name="T9" fmla="*/ 50 h 50"/>
                  <a:gd name="T10" fmla="*/ 13 w 26"/>
                  <a:gd name="T11" fmla="*/ 40 h 50"/>
                  <a:gd name="T12" fmla="*/ 8 w 26"/>
                  <a:gd name="T13" fmla="*/ 37 h 50"/>
                  <a:gd name="T14" fmla="*/ 12 w 26"/>
                  <a:gd name="T15" fmla="*/ 32 h 50"/>
                  <a:gd name="T16" fmla="*/ 16 w 26"/>
                  <a:gd name="T17" fmla="*/ 35 h 50"/>
                  <a:gd name="T18" fmla="*/ 13 w 26"/>
                  <a:gd name="T19" fmla="*/ 40 h 50"/>
                  <a:gd name="T20" fmla="*/ 22 w 26"/>
                  <a:gd name="T21" fmla="*/ 24 h 50"/>
                  <a:gd name="T22" fmla="*/ 16 w 26"/>
                  <a:gd name="T23" fmla="*/ 22 h 50"/>
                  <a:gd name="T24" fmla="*/ 18 w 26"/>
                  <a:gd name="T25" fmla="*/ 17 h 50"/>
                  <a:gd name="T26" fmla="*/ 24 w 26"/>
                  <a:gd name="T27" fmla="*/ 18 h 50"/>
                  <a:gd name="T28" fmla="*/ 22 w 26"/>
                  <a:gd name="T29" fmla="*/ 24 h 50"/>
                  <a:gd name="T30" fmla="*/ 26 w 26"/>
                  <a:gd name="T31" fmla="*/ 6 h 50"/>
                  <a:gd name="T32" fmla="*/ 20 w 26"/>
                  <a:gd name="T33" fmla="*/ 6 h 50"/>
                  <a:gd name="T34" fmla="*/ 20 w 26"/>
                  <a:gd name="T35" fmla="*/ 5 h 50"/>
                  <a:gd name="T36" fmla="*/ 20 w 26"/>
                  <a:gd name="T37" fmla="*/ 1 h 50"/>
                  <a:gd name="T38" fmla="*/ 25 w 26"/>
                  <a:gd name="T39" fmla="*/ 0 h 50"/>
                  <a:gd name="T40" fmla="*/ 26 w 26"/>
                  <a:gd name="T41" fmla="*/ 5 h 50"/>
                  <a:gd name="T42" fmla="*/ 26 w 26"/>
                  <a:gd name="T4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50">
                    <a:moveTo>
                      <a:pt x="3" y="5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49"/>
                      <a:pt x="4" y="49"/>
                      <a:pt x="4" y="49"/>
                    </a:cubicBezTo>
                    <a:lnTo>
                      <a:pt x="3" y="50"/>
                    </a:lnTo>
                    <a:close/>
                    <a:moveTo>
                      <a:pt x="13" y="40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9" y="35"/>
                      <a:pt x="11" y="34"/>
                      <a:pt x="12" y="3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3" y="40"/>
                    </a:cubicBezTo>
                    <a:close/>
                    <a:moveTo>
                      <a:pt x="22" y="2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0"/>
                      <a:pt x="18" y="19"/>
                      <a:pt x="18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20"/>
                      <a:pt x="23" y="22"/>
                      <a:pt x="22" y="24"/>
                    </a:cubicBezTo>
                    <a:close/>
                    <a:moveTo>
                      <a:pt x="2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2"/>
                      <a:pt x="26" y="3"/>
                      <a:pt x="26" y="5"/>
                    </a:cubicBez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îşļïḍè">
                <a:extLst>
                  <a:ext uri="{FF2B5EF4-FFF2-40B4-BE49-F238E27FC236}">
                    <a16:creationId xmlns:a16="http://schemas.microsoft.com/office/drawing/2014/main" xmlns="" id="{6AB1AD20-34DF-458A-8C6F-AD209DB83A82}"/>
                  </a:ext>
                </a:extLst>
              </p:cNvPr>
              <p:cNvSpPr/>
              <p:nvPr/>
            </p:nvSpPr>
            <p:spPr bwMode="auto">
              <a:xfrm>
                <a:off x="6845300" y="3368675"/>
                <a:ext cx="22225" cy="125413"/>
              </a:xfrm>
              <a:custGeom>
                <a:avLst/>
                <a:gdLst>
                  <a:gd name="T0" fmla="*/ 6 w 14"/>
                  <a:gd name="T1" fmla="*/ 79 h 79"/>
                  <a:gd name="T2" fmla="*/ 5 w 14"/>
                  <a:gd name="T3" fmla="*/ 71 h 79"/>
                  <a:gd name="T4" fmla="*/ 13 w 14"/>
                  <a:gd name="T5" fmla="*/ 71 h 79"/>
                  <a:gd name="T6" fmla="*/ 14 w 14"/>
                  <a:gd name="T7" fmla="*/ 78 h 79"/>
                  <a:gd name="T8" fmla="*/ 6 w 14"/>
                  <a:gd name="T9" fmla="*/ 79 h 79"/>
                  <a:gd name="T10" fmla="*/ 4 w 14"/>
                  <a:gd name="T11" fmla="*/ 55 h 79"/>
                  <a:gd name="T12" fmla="*/ 4 w 14"/>
                  <a:gd name="T13" fmla="*/ 48 h 79"/>
                  <a:gd name="T14" fmla="*/ 12 w 14"/>
                  <a:gd name="T15" fmla="*/ 47 h 79"/>
                  <a:gd name="T16" fmla="*/ 12 w 14"/>
                  <a:gd name="T17" fmla="*/ 55 h 79"/>
                  <a:gd name="T18" fmla="*/ 4 w 14"/>
                  <a:gd name="T19" fmla="*/ 55 h 79"/>
                  <a:gd name="T20" fmla="*/ 2 w 14"/>
                  <a:gd name="T21" fmla="*/ 32 h 79"/>
                  <a:gd name="T22" fmla="*/ 1 w 14"/>
                  <a:gd name="T23" fmla="*/ 24 h 79"/>
                  <a:gd name="T24" fmla="*/ 9 w 14"/>
                  <a:gd name="T25" fmla="*/ 24 h 79"/>
                  <a:gd name="T26" fmla="*/ 9 w 14"/>
                  <a:gd name="T27" fmla="*/ 32 h 79"/>
                  <a:gd name="T28" fmla="*/ 2 w 14"/>
                  <a:gd name="T29" fmla="*/ 32 h 79"/>
                  <a:gd name="T30" fmla="*/ 0 w 14"/>
                  <a:gd name="T31" fmla="*/ 9 h 79"/>
                  <a:gd name="T32" fmla="*/ 0 w 14"/>
                  <a:gd name="T33" fmla="*/ 1 h 79"/>
                  <a:gd name="T34" fmla="*/ 6 w 14"/>
                  <a:gd name="T35" fmla="*/ 0 h 79"/>
                  <a:gd name="T36" fmla="*/ 8 w 14"/>
                  <a:gd name="T37" fmla="*/ 8 h 79"/>
                  <a:gd name="T38" fmla="*/ 0 w 14"/>
                  <a:gd name="T3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9">
                    <a:moveTo>
                      <a:pt x="6" y="79"/>
                    </a:moveTo>
                    <a:lnTo>
                      <a:pt x="5" y="71"/>
                    </a:lnTo>
                    <a:lnTo>
                      <a:pt x="13" y="71"/>
                    </a:lnTo>
                    <a:lnTo>
                      <a:pt x="14" y="78"/>
                    </a:lnTo>
                    <a:lnTo>
                      <a:pt x="6" y="79"/>
                    </a:lnTo>
                    <a:close/>
                    <a:moveTo>
                      <a:pt x="4" y="55"/>
                    </a:moveTo>
                    <a:lnTo>
                      <a:pt x="4" y="48"/>
                    </a:lnTo>
                    <a:lnTo>
                      <a:pt x="12" y="47"/>
                    </a:lnTo>
                    <a:lnTo>
                      <a:pt x="12" y="55"/>
                    </a:lnTo>
                    <a:lnTo>
                      <a:pt x="4" y="55"/>
                    </a:lnTo>
                    <a:close/>
                    <a:moveTo>
                      <a:pt x="2" y="32"/>
                    </a:moveTo>
                    <a:lnTo>
                      <a:pt x="1" y="24"/>
                    </a:lnTo>
                    <a:lnTo>
                      <a:pt x="9" y="24"/>
                    </a:lnTo>
                    <a:lnTo>
                      <a:pt x="9" y="32"/>
                    </a:lnTo>
                    <a:lnTo>
                      <a:pt x="2" y="32"/>
                    </a:lnTo>
                    <a:close/>
                    <a:moveTo>
                      <a:pt x="0" y="9"/>
                    </a:moveTo>
                    <a:lnTo>
                      <a:pt x="0" y="1"/>
                    </a:lnTo>
                    <a:lnTo>
                      <a:pt x="6" y="0"/>
                    </a:lnTo>
                    <a:lnTo>
                      <a:pt x="8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iṡḻïḋe">
                <a:extLst>
                  <a:ext uri="{FF2B5EF4-FFF2-40B4-BE49-F238E27FC236}">
                    <a16:creationId xmlns:a16="http://schemas.microsoft.com/office/drawing/2014/main" xmlns="" id="{11F6FE19-1C9B-4889-B4A2-27D28A5BBB2E}"/>
                  </a:ext>
                </a:extLst>
              </p:cNvPr>
              <p:cNvSpPr/>
              <p:nvPr/>
            </p:nvSpPr>
            <p:spPr bwMode="auto">
              <a:xfrm>
                <a:off x="5564188" y="4983163"/>
                <a:ext cx="115888" cy="103188"/>
              </a:xfrm>
              <a:custGeom>
                <a:avLst/>
                <a:gdLst>
                  <a:gd name="T0" fmla="*/ 0 w 54"/>
                  <a:gd name="T1" fmla="*/ 48 h 48"/>
                  <a:gd name="T2" fmla="*/ 0 w 54"/>
                  <a:gd name="T3" fmla="*/ 48 h 48"/>
                  <a:gd name="T4" fmla="*/ 2 w 54"/>
                  <a:gd name="T5" fmla="*/ 41 h 48"/>
                  <a:gd name="T6" fmla="*/ 7 w 54"/>
                  <a:gd name="T7" fmla="*/ 43 h 48"/>
                  <a:gd name="T8" fmla="*/ 6 w 54"/>
                  <a:gd name="T9" fmla="*/ 48 h 48"/>
                  <a:gd name="T10" fmla="*/ 0 w 54"/>
                  <a:gd name="T11" fmla="*/ 48 h 48"/>
                  <a:gd name="T12" fmla="*/ 14 w 54"/>
                  <a:gd name="T13" fmla="*/ 36 h 48"/>
                  <a:gd name="T14" fmla="*/ 11 w 54"/>
                  <a:gd name="T15" fmla="*/ 31 h 48"/>
                  <a:gd name="T16" fmla="*/ 16 w 54"/>
                  <a:gd name="T17" fmla="*/ 29 h 48"/>
                  <a:gd name="T18" fmla="*/ 18 w 54"/>
                  <a:gd name="T19" fmla="*/ 34 h 48"/>
                  <a:gd name="T20" fmla="*/ 14 w 54"/>
                  <a:gd name="T21" fmla="*/ 36 h 48"/>
                  <a:gd name="T22" fmla="*/ 29 w 54"/>
                  <a:gd name="T23" fmla="*/ 31 h 48"/>
                  <a:gd name="T24" fmla="*/ 27 w 54"/>
                  <a:gd name="T25" fmla="*/ 25 h 48"/>
                  <a:gd name="T26" fmla="*/ 32 w 54"/>
                  <a:gd name="T27" fmla="*/ 23 h 48"/>
                  <a:gd name="T28" fmla="*/ 35 w 54"/>
                  <a:gd name="T29" fmla="*/ 27 h 48"/>
                  <a:gd name="T30" fmla="*/ 29 w 54"/>
                  <a:gd name="T31" fmla="*/ 31 h 48"/>
                  <a:gd name="T32" fmla="*/ 43 w 54"/>
                  <a:gd name="T33" fmla="*/ 18 h 48"/>
                  <a:gd name="T34" fmla="*/ 38 w 54"/>
                  <a:gd name="T35" fmla="*/ 14 h 48"/>
                  <a:gd name="T36" fmla="*/ 42 w 54"/>
                  <a:gd name="T37" fmla="*/ 9 h 48"/>
                  <a:gd name="T38" fmla="*/ 46 w 54"/>
                  <a:gd name="T39" fmla="*/ 13 h 48"/>
                  <a:gd name="T40" fmla="*/ 43 w 54"/>
                  <a:gd name="T41" fmla="*/ 18 h 48"/>
                  <a:gd name="T42" fmla="*/ 54 w 54"/>
                  <a:gd name="T43" fmla="*/ 4 h 48"/>
                  <a:gd name="T44" fmla="*/ 50 w 54"/>
                  <a:gd name="T45" fmla="*/ 0 h 48"/>
                  <a:gd name="T46" fmla="*/ 50 w 54"/>
                  <a:gd name="T47" fmla="*/ 0 h 48"/>
                  <a:gd name="T48" fmla="*/ 54 w 54"/>
                  <a:gd name="T4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4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5"/>
                      <a:pt x="6" y="47"/>
                      <a:pt x="6" y="48"/>
                    </a:cubicBezTo>
                    <a:lnTo>
                      <a:pt x="0" y="48"/>
                    </a:lnTo>
                    <a:close/>
                    <a:moveTo>
                      <a:pt x="14" y="36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4" y="29"/>
                      <a:pt x="16" y="2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6" y="35"/>
                      <a:pt x="15" y="36"/>
                      <a:pt x="14" y="36"/>
                    </a:cubicBezTo>
                    <a:close/>
                    <a:moveTo>
                      <a:pt x="29" y="31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4"/>
                      <a:pt x="31" y="24"/>
                      <a:pt x="32" y="23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29"/>
                      <a:pt x="31" y="30"/>
                      <a:pt x="29" y="31"/>
                    </a:cubicBezTo>
                    <a:close/>
                    <a:moveTo>
                      <a:pt x="43" y="18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2"/>
                      <a:pt x="41" y="11"/>
                      <a:pt x="42" y="9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4"/>
                      <a:pt x="44" y="16"/>
                      <a:pt x="43" y="18"/>
                    </a:cubicBezTo>
                    <a:close/>
                    <a:moveTo>
                      <a:pt x="54" y="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4"/>
                      <a:pt x="54" y="4"/>
                      <a:pt x="54" y="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ïṡľîḍe">
                <a:extLst>
                  <a:ext uri="{FF2B5EF4-FFF2-40B4-BE49-F238E27FC236}">
                    <a16:creationId xmlns:a16="http://schemas.microsoft.com/office/drawing/2014/main" xmlns="" id="{0038DC9A-7F4D-471D-81A7-04A7DFAEFAD8}"/>
                  </a:ext>
                </a:extLst>
              </p:cNvPr>
              <p:cNvSpPr/>
              <p:nvPr/>
            </p:nvSpPr>
            <p:spPr bwMode="auto">
              <a:xfrm>
                <a:off x="4946650" y="4362450"/>
                <a:ext cx="26988" cy="161925"/>
              </a:xfrm>
              <a:custGeom>
                <a:avLst/>
                <a:gdLst>
                  <a:gd name="T0" fmla="*/ 12 w 13"/>
                  <a:gd name="T1" fmla="*/ 76 h 76"/>
                  <a:gd name="T2" fmla="*/ 6 w 13"/>
                  <a:gd name="T3" fmla="*/ 75 h 76"/>
                  <a:gd name="T4" fmla="*/ 7 w 13"/>
                  <a:gd name="T5" fmla="*/ 70 h 76"/>
                  <a:gd name="T6" fmla="*/ 13 w 13"/>
                  <a:gd name="T7" fmla="*/ 70 h 76"/>
                  <a:gd name="T8" fmla="*/ 12 w 13"/>
                  <a:gd name="T9" fmla="*/ 76 h 76"/>
                  <a:gd name="T10" fmla="*/ 7 w 13"/>
                  <a:gd name="T11" fmla="*/ 58 h 76"/>
                  <a:gd name="T12" fmla="*/ 6 w 13"/>
                  <a:gd name="T13" fmla="*/ 53 h 76"/>
                  <a:gd name="T14" fmla="*/ 12 w 13"/>
                  <a:gd name="T15" fmla="*/ 52 h 76"/>
                  <a:gd name="T16" fmla="*/ 13 w 13"/>
                  <a:gd name="T17" fmla="*/ 58 h 76"/>
                  <a:gd name="T18" fmla="*/ 7 w 13"/>
                  <a:gd name="T19" fmla="*/ 58 h 76"/>
                  <a:gd name="T20" fmla="*/ 5 w 13"/>
                  <a:gd name="T21" fmla="*/ 41 h 76"/>
                  <a:gd name="T22" fmla="*/ 5 w 13"/>
                  <a:gd name="T23" fmla="*/ 35 h 76"/>
                  <a:gd name="T24" fmla="*/ 11 w 13"/>
                  <a:gd name="T25" fmla="*/ 35 h 76"/>
                  <a:gd name="T26" fmla="*/ 11 w 13"/>
                  <a:gd name="T27" fmla="*/ 40 h 76"/>
                  <a:gd name="T28" fmla="*/ 5 w 13"/>
                  <a:gd name="T29" fmla="*/ 41 h 76"/>
                  <a:gd name="T30" fmla="*/ 3 w 13"/>
                  <a:gd name="T31" fmla="*/ 24 h 76"/>
                  <a:gd name="T32" fmla="*/ 3 w 13"/>
                  <a:gd name="T33" fmla="*/ 18 h 76"/>
                  <a:gd name="T34" fmla="*/ 8 w 13"/>
                  <a:gd name="T35" fmla="*/ 17 h 76"/>
                  <a:gd name="T36" fmla="*/ 9 w 13"/>
                  <a:gd name="T37" fmla="*/ 23 h 76"/>
                  <a:gd name="T38" fmla="*/ 3 w 13"/>
                  <a:gd name="T39" fmla="*/ 24 h 76"/>
                  <a:gd name="T40" fmla="*/ 1 w 13"/>
                  <a:gd name="T41" fmla="*/ 6 h 76"/>
                  <a:gd name="T42" fmla="*/ 0 w 13"/>
                  <a:gd name="T43" fmla="*/ 1 h 76"/>
                  <a:gd name="T44" fmla="*/ 6 w 13"/>
                  <a:gd name="T45" fmla="*/ 0 h 76"/>
                  <a:gd name="T46" fmla="*/ 7 w 13"/>
                  <a:gd name="T47" fmla="*/ 5 h 76"/>
                  <a:gd name="T48" fmla="*/ 1 w 13"/>
                  <a:gd name="T4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76">
                    <a:moveTo>
                      <a:pt x="12" y="76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2"/>
                      <a:pt x="7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2"/>
                      <a:pt x="12" y="74"/>
                      <a:pt x="12" y="76"/>
                    </a:cubicBezTo>
                    <a:close/>
                    <a:moveTo>
                      <a:pt x="7" y="58"/>
                    </a:moveTo>
                    <a:cubicBezTo>
                      <a:pt x="7" y="57"/>
                      <a:pt x="7" y="55"/>
                      <a:pt x="6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3" y="56"/>
                      <a:pt x="13" y="58"/>
                    </a:cubicBezTo>
                    <a:lnTo>
                      <a:pt x="7" y="58"/>
                    </a:lnTo>
                    <a:close/>
                    <a:moveTo>
                      <a:pt x="5" y="41"/>
                    </a:moveTo>
                    <a:cubicBezTo>
                      <a:pt x="5" y="39"/>
                      <a:pt x="5" y="37"/>
                      <a:pt x="5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11" y="39"/>
                      <a:pt x="11" y="40"/>
                    </a:cubicBezTo>
                    <a:lnTo>
                      <a:pt x="5" y="41"/>
                    </a:lnTo>
                    <a:close/>
                    <a:moveTo>
                      <a:pt x="3" y="24"/>
                    </a:moveTo>
                    <a:cubicBezTo>
                      <a:pt x="3" y="22"/>
                      <a:pt x="3" y="20"/>
                      <a:pt x="3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9"/>
                      <a:pt x="9" y="21"/>
                      <a:pt x="9" y="23"/>
                    </a:cubicBezTo>
                    <a:lnTo>
                      <a:pt x="3" y="24"/>
                    </a:lnTo>
                    <a:close/>
                    <a:moveTo>
                      <a:pt x="1" y="6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2"/>
                      <a:pt x="7" y="5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ïṩļiďé">
                <a:extLst>
                  <a:ext uri="{FF2B5EF4-FFF2-40B4-BE49-F238E27FC236}">
                    <a16:creationId xmlns:a16="http://schemas.microsoft.com/office/drawing/2014/main" xmlns="" id="{134D514E-37F4-492E-8FBC-5ED78424DB27}"/>
                  </a:ext>
                </a:extLst>
              </p:cNvPr>
              <p:cNvSpPr/>
              <p:nvPr/>
            </p:nvSpPr>
            <p:spPr bwMode="auto">
              <a:xfrm>
                <a:off x="4784725" y="3665538"/>
                <a:ext cx="727075" cy="379413"/>
              </a:xfrm>
              <a:custGeom>
                <a:avLst/>
                <a:gdLst>
                  <a:gd name="T0" fmla="*/ 248 w 339"/>
                  <a:gd name="T1" fmla="*/ 173 h 177"/>
                  <a:gd name="T2" fmla="*/ 250 w 339"/>
                  <a:gd name="T3" fmla="*/ 164 h 177"/>
                  <a:gd name="T4" fmla="*/ 269 w 339"/>
                  <a:gd name="T5" fmla="*/ 167 h 177"/>
                  <a:gd name="T6" fmla="*/ 276 w 339"/>
                  <a:gd name="T7" fmla="*/ 170 h 177"/>
                  <a:gd name="T8" fmla="*/ 256 w 339"/>
                  <a:gd name="T9" fmla="*/ 164 h 177"/>
                  <a:gd name="T10" fmla="*/ 281 w 339"/>
                  <a:gd name="T11" fmla="*/ 163 h 177"/>
                  <a:gd name="T12" fmla="*/ 211 w 339"/>
                  <a:gd name="T13" fmla="*/ 167 h 177"/>
                  <a:gd name="T14" fmla="*/ 211 w 339"/>
                  <a:gd name="T15" fmla="*/ 161 h 177"/>
                  <a:gd name="T16" fmla="*/ 227 w 339"/>
                  <a:gd name="T17" fmla="*/ 159 h 177"/>
                  <a:gd name="T18" fmla="*/ 227 w 339"/>
                  <a:gd name="T19" fmla="*/ 165 h 177"/>
                  <a:gd name="T20" fmla="*/ 220 w 339"/>
                  <a:gd name="T21" fmla="*/ 153 h 177"/>
                  <a:gd name="T22" fmla="*/ 204 w 339"/>
                  <a:gd name="T23" fmla="*/ 154 h 177"/>
                  <a:gd name="T24" fmla="*/ 210 w 339"/>
                  <a:gd name="T25" fmla="*/ 152 h 177"/>
                  <a:gd name="T26" fmla="*/ 292 w 339"/>
                  <a:gd name="T27" fmla="*/ 150 h 177"/>
                  <a:gd name="T28" fmla="*/ 176 w 339"/>
                  <a:gd name="T29" fmla="*/ 143 h 177"/>
                  <a:gd name="T30" fmla="*/ 185 w 339"/>
                  <a:gd name="T31" fmla="*/ 146 h 177"/>
                  <a:gd name="T32" fmla="*/ 187 w 339"/>
                  <a:gd name="T33" fmla="*/ 141 h 177"/>
                  <a:gd name="T34" fmla="*/ 291 w 339"/>
                  <a:gd name="T35" fmla="*/ 139 h 177"/>
                  <a:gd name="T36" fmla="*/ 161 w 339"/>
                  <a:gd name="T37" fmla="*/ 136 h 177"/>
                  <a:gd name="T38" fmla="*/ 201 w 339"/>
                  <a:gd name="T39" fmla="*/ 131 h 177"/>
                  <a:gd name="T40" fmla="*/ 286 w 339"/>
                  <a:gd name="T41" fmla="*/ 138 h 177"/>
                  <a:gd name="T42" fmla="*/ 147 w 339"/>
                  <a:gd name="T43" fmla="*/ 138 h 177"/>
                  <a:gd name="T44" fmla="*/ 192 w 339"/>
                  <a:gd name="T45" fmla="*/ 128 h 177"/>
                  <a:gd name="T46" fmla="*/ 303 w 339"/>
                  <a:gd name="T47" fmla="*/ 122 h 177"/>
                  <a:gd name="T48" fmla="*/ 302 w 339"/>
                  <a:gd name="T49" fmla="*/ 128 h 177"/>
                  <a:gd name="T50" fmla="*/ 287 w 339"/>
                  <a:gd name="T51" fmla="*/ 121 h 177"/>
                  <a:gd name="T52" fmla="*/ 313 w 339"/>
                  <a:gd name="T53" fmla="*/ 126 h 177"/>
                  <a:gd name="T54" fmla="*/ 325 w 339"/>
                  <a:gd name="T55" fmla="*/ 126 h 177"/>
                  <a:gd name="T56" fmla="*/ 325 w 339"/>
                  <a:gd name="T57" fmla="*/ 126 h 177"/>
                  <a:gd name="T58" fmla="*/ 140 w 339"/>
                  <a:gd name="T59" fmla="*/ 119 h 177"/>
                  <a:gd name="T60" fmla="*/ 291 w 339"/>
                  <a:gd name="T61" fmla="*/ 111 h 177"/>
                  <a:gd name="T62" fmla="*/ 120 w 339"/>
                  <a:gd name="T63" fmla="*/ 115 h 177"/>
                  <a:gd name="T64" fmla="*/ 5 w 339"/>
                  <a:gd name="T65" fmla="*/ 115 h 177"/>
                  <a:gd name="T66" fmla="*/ 320 w 339"/>
                  <a:gd name="T67" fmla="*/ 114 h 177"/>
                  <a:gd name="T68" fmla="*/ 320 w 339"/>
                  <a:gd name="T69" fmla="*/ 114 h 177"/>
                  <a:gd name="T70" fmla="*/ 15 w 339"/>
                  <a:gd name="T71" fmla="*/ 108 h 177"/>
                  <a:gd name="T72" fmla="*/ 334 w 339"/>
                  <a:gd name="T73" fmla="*/ 95 h 177"/>
                  <a:gd name="T74" fmla="*/ 114 w 339"/>
                  <a:gd name="T75" fmla="*/ 99 h 177"/>
                  <a:gd name="T76" fmla="*/ 21 w 339"/>
                  <a:gd name="T77" fmla="*/ 93 h 177"/>
                  <a:gd name="T78" fmla="*/ 28 w 339"/>
                  <a:gd name="T79" fmla="*/ 77 h 177"/>
                  <a:gd name="T80" fmla="*/ 32 w 339"/>
                  <a:gd name="T81" fmla="*/ 82 h 177"/>
                  <a:gd name="T82" fmla="*/ 106 w 339"/>
                  <a:gd name="T83" fmla="*/ 79 h 177"/>
                  <a:gd name="T84" fmla="*/ 112 w 339"/>
                  <a:gd name="T85" fmla="*/ 83 h 177"/>
                  <a:gd name="T86" fmla="*/ 28 w 339"/>
                  <a:gd name="T87" fmla="*/ 66 h 177"/>
                  <a:gd name="T88" fmla="*/ 100 w 339"/>
                  <a:gd name="T89" fmla="*/ 62 h 177"/>
                  <a:gd name="T90" fmla="*/ 19 w 339"/>
                  <a:gd name="T91" fmla="*/ 60 h 177"/>
                  <a:gd name="T92" fmla="*/ 95 w 339"/>
                  <a:gd name="T93" fmla="*/ 52 h 177"/>
                  <a:gd name="T94" fmla="*/ 101 w 339"/>
                  <a:gd name="T95" fmla="*/ 51 h 177"/>
                  <a:gd name="T96" fmla="*/ 19 w 339"/>
                  <a:gd name="T97" fmla="*/ 41 h 177"/>
                  <a:gd name="T98" fmla="*/ 23 w 339"/>
                  <a:gd name="T99" fmla="*/ 48 h 177"/>
                  <a:gd name="T100" fmla="*/ 101 w 339"/>
                  <a:gd name="T101" fmla="*/ 32 h 177"/>
                  <a:gd name="T102" fmla="*/ 27 w 339"/>
                  <a:gd name="T103" fmla="*/ 26 h 177"/>
                  <a:gd name="T104" fmla="*/ 40 w 339"/>
                  <a:gd name="T105" fmla="*/ 25 h 177"/>
                  <a:gd name="T106" fmla="*/ 47 w 339"/>
                  <a:gd name="T107" fmla="*/ 24 h 177"/>
                  <a:gd name="T108" fmla="*/ 95 w 339"/>
                  <a:gd name="T109" fmla="*/ 16 h 177"/>
                  <a:gd name="T110" fmla="*/ 74 w 339"/>
                  <a:gd name="T111" fmla="*/ 12 h 177"/>
                  <a:gd name="T112" fmla="*/ 47 w 339"/>
                  <a:gd name="T113" fmla="*/ 7 h 177"/>
                  <a:gd name="T114" fmla="*/ 62 w 339"/>
                  <a:gd name="T115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9" h="177">
                    <a:moveTo>
                      <a:pt x="238" y="177"/>
                    </a:moveTo>
                    <a:cubicBezTo>
                      <a:pt x="236" y="175"/>
                      <a:pt x="235" y="174"/>
                      <a:pt x="234" y="171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71"/>
                      <a:pt x="241" y="172"/>
                      <a:pt x="242" y="172"/>
                    </a:cubicBezTo>
                    <a:lnTo>
                      <a:pt x="238" y="177"/>
                    </a:lnTo>
                    <a:close/>
                    <a:moveTo>
                      <a:pt x="248" y="173"/>
                    </a:move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6" y="168"/>
                      <a:pt x="246" y="168"/>
                      <a:pt x="246" y="169"/>
                    </a:cubicBezTo>
                    <a:cubicBezTo>
                      <a:pt x="246" y="169"/>
                      <a:pt x="246" y="170"/>
                      <a:pt x="246" y="170"/>
                    </a:cubicBezTo>
                    <a:cubicBezTo>
                      <a:pt x="246" y="169"/>
                      <a:pt x="246" y="169"/>
                      <a:pt x="245" y="169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1" y="166"/>
                      <a:pt x="252" y="167"/>
                      <a:pt x="252" y="169"/>
                    </a:cubicBezTo>
                    <a:cubicBezTo>
                      <a:pt x="252" y="170"/>
                      <a:pt x="251" y="171"/>
                      <a:pt x="250" y="172"/>
                    </a:cubicBezTo>
                    <a:cubicBezTo>
                      <a:pt x="250" y="173"/>
                      <a:pt x="249" y="173"/>
                      <a:pt x="248" y="173"/>
                    </a:cubicBezTo>
                    <a:close/>
                    <a:moveTo>
                      <a:pt x="272" y="172"/>
                    </a:moveTo>
                    <a:cubicBezTo>
                      <a:pt x="269" y="167"/>
                      <a:pt x="269" y="167"/>
                      <a:pt x="269" y="167"/>
                    </a:cubicBezTo>
                    <a:cubicBezTo>
                      <a:pt x="270" y="166"/>
                      <a:pt x="271" y="166"/>
                      <a:pt x="271" y="165"/>
                    </a:cubicBezTo>
                    <a:cubicBezTo>
                      <a:pt x="272" y="165"/>
                      <a:pt x="274" y="164"/>
                      <a:pt x="276" y="164"/>
                    </a:cubicBezTo>
                    <a:cubicBezTo>
                      <a:pt x="276" y="167"/>
                      <a:pt x="276" y="167"/>
                      <a:pt x="276" y="167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70"/>
                      <a:pt x="276" y="170"/>
                      <a:pt x="276" y="170"/>
                    </a:cubicBezTo>
                    <a:cubicBezTo>
                      <a:pt x="274" y="171"/>
                      <a:pt x="274" y="171"/>
                      <a:pt x="274" y="171"/>
                    </a:cubicBezTo>
                    <a:cubicBezTo>
                      <a:pt x="274" y="171"/>
                      <a:pt x="273" y="171"/>
                      <a:pt x="272" y="172"/>
                    </a:cubicBezTo>
                    <a:close/>
                    <a:moveTo>
                      <a:pt x="259" y="170"/>
                    </a:moveTo>
                    <a:cubicBezTo>
                      <a:pt x="258" y="170"/>
                      <a:pt x="257" y="170"/>
                      <a:pt x="255" y="169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9" y="164"/>
                      <a:pt x="261" y="164"/>
                      <a:pt x="263" y="166"/>
                    </a:cubicBezTo>
                    <a:lnTo>
                      <a:pt x="259" y="170"/>
                    </a:lnTo>
                    <a:close/>
                    <a:moveTo>
                      <a:pt x="285" y="167"/>
                    </a:move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2"/>
                      <a:pt x="283" y="161"/>
                      <a:pt x="284" y="159"/>
                    </a:cubicBezTo>
                    <a:cubicBezTo>
                      <a:pt x="285" y="159"/>
                      <a:pt x="285" y="159"/>
                      <a:pt x="285" y="159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7" y="165"/>
                      <a:pt x="286" y="166"/>
                      <a:pt x="285" y="167"/>
                    </a:cubicBezTo>
                    <a:close/>
                    <a:moveTo>
                      <a:pt x="211" y="167"/>
                    </a:move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09" y="167"/>
                    </a:cubicBezTo>
                    <a:cubicBezTo>
                      <a:pt x="209" y="167"/>
                      <a:pt x="208" y="167"/>
                      <a:pt x="208" y="167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1"/>
                      <a:pt x="210" y="161"/>
                      <a:pt x="210" y="161"/>
                    </a:cubicBezTo>
                    <a:cubicBezTo>
                      <a:pt x="210" y="161"/>
                      <a:pt x="211" y="161"/>
                      <a:pt x="211" y="161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5" y="166"/>
                      <a:pt x="213" y="167"/>
                      <a:pt x="211" y="167"/>
                    </a:cubicBezTo>
                    <a:close/>
                    <a:moveTo>
                      <a:pt x="227" y="165"/>
                    </a:moveTo>
                    <a:cubicBezTo>
                      <a:pt x="226" y="165"/>
                      <a:pt x="225" y="165"/>
                      <a:pt x="224" y="164"/>
                    </a:cubicBezTo>
                    <a:cubicBezTo>
                      <a:pt x="228" y="159"/>
                      <a:pt x="228" y="159"/>
                      <a:pt x="228" y="159"/>
                    </a:cubicBezTo>
                    <a:cubicBezTo>
                      <a:pt x="227" y="159"/>
                      <a:pt x="227" y="159"/>
                      <a:pt x="227" y="159"/>
                    </a:cubicBezTo>
                    <a:cubicBezTo>
                      <a:pt x="227" y="159"/>
                      <a:pt x="228" y="158"/>
                      <a:pt x="228" y="158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2" y="162"/>
                      <a:pt x="230" y="165"/>
                      <a:pt x="227" y="165"/>
                    </a:cubicBezTo>
                    <a:close/>
                    <a:moveTo>
                      <a:pt x="223" y="160"/>
                    </a:moveTo>
                    <a:cubicBezTo>
                      <a:pt x="222" y="160"/>
                      <a:pt x="221" y="159"/>
                      <a:pt x="219" y="159"/>
                    </a:cubicBezTo>
                    <a:cubicBezTo>
                      <a:pt x="219" y="159"/>
                      <a:pt x="218" y="158"/>
                      <a:pt x="218" y="158"/>
                    </a:cubicBezTo>
                    <a:cubicBezTo>
                      <a:pt x="217" y="158"/>
                      <a:pt x="217" y="158"/>
                      <a:pt x="217" y="158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1" y="153"/>
                      <a:pt x="221" y="153"/>
                      <a:pt x="222" y="154"/>
                    </a:cubicBezTo>
                    <a:cubicBezTo>
                      <a:pt x="222" y="154"/>
                      <a:pt x="223" y="154"/>
                      <a:pt x="223" y="154"/>
                    </a:cubicBezTo>
                    <a:cubicBezTo>
                      <a:pt x="225" y="160"/>
                      <a:pt x="225" y="160"/>
                      <a:pt x="225" y="160"/>
                    </a:cubicBezTo>
                    <a:cubicBezTo>
                      <a:pt x="224" y="160"/>
                      <a:pt x="224" y="160"/>
                      <a:pt x="223" y="160"/>
                    </a:cubicBezTo>
                    <a:close/>
                    <a:moveTo>
                      <a:pt x="210" y="155"/>
                    </a:move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4" y="153"/>
                      <a:pt x="204" y="153"/>
                      <a:pt x="204" y="152"/>
                    </a:cubicBezTo>
                    <a:cubicBezTo>
                      <a:pt x="204" y="151"/>
                      <a:pt x="205" y="150"/>
                      <a:pt x="205" y="149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50"/>
                      <a:pt x="210" y="151"/>
                      <a:pt x="210" y="152"/>
                    </a:cubicBezTo>
                    <a:cubicBezTo>
                      <a:pt x="210" y="153"/>
                      <a:pt x="210" y="154"/>
                      <a:pt x="210" y="155"/>
                    </a:cubicBezTo>
                    <a:close/>
                    <a:moveTo>
                      <a:pt x="286" y="151"/>
                    </a:moveTo>
                    <a:cubicBezTo>
                      <a:pt x="286" y="151"/>
                      <a:pt x="286" y="150"/>
                      <a:pt x="286" y="150"/>
                    </a:cubicBezTo>
                    <a:cubicBezTo>
                      <a:pt x="285" y="150"/>
                      <a:pt x="285" y="150"/>
                      <a:pt x="284" y="150"/>
                    </a:cubicBezTo>
                    <a:cubicBezTo>
                      <a:pt x="285" y="144"/>
                      <a:pt x="285" y="144"/>
                      <a:pt x="285" y="144"/>
                    </a:cubicBezTo>
                    <a:cubicBezTo>
                      <a:pt x="289" y="145"/>
                      <a:pt x="291" y="146"/>
                      <a:pt x="292" y="150"/>
                    </a:cubicBezTo>
                    <a:lnTo>
                      <a:pt x="286" y="151"/>
                    </a:lnTo>
                    <a:close/>
                    <a:moveTo>
                      <a:pt x="172" y="149"/>
                    </a:move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3"/>
                      <a:pt x="173" y="143"/>
                      <a:pt x="174" y="143"/>
                    </a:cubicBezTo>
                    <a:cubicBezTo>
                      <a:pt x="174" y="143"/>
                      <a:pt x="175" y="143"/>
                      <a:pt x="175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8" y="143"/>
                      <a:pt x="180" y="144"/>
                      <a:pt x="180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5" y="148"/>
                      <a:pt x="176" y="148"/>
                    </a:cubicBezTo>
                    <a:cubicBezTo>
                      <a:pt x="175" y="148"/>
                      <a:pt x="175" y="148"/>
                      <a:pt x="175" y="149"/>
                    </a:cubicBezTo>
                    <a:cubicBezTo>
                      <a:pt x="174" y="149"/>
                      <a:pt x="173" y="149"/>
                      <a:pt x="172" y="149"/>
                    </a:cubicBezTo>
                    <a:close/>
                    <a:moveTo>
                      <a:pt x="185" y="146"/>
                    </a:moveTo>
                    <a:cubicBezTo>
                      <a:pt x="180" y="144"/>
                      <a:pt x="180" y="144"/>
                      <a:pt x="180" y="144"/>
                    </a:cubicBezTo>
                    <a:cubicBezTo>
                      <a:pt x="181" y="142"/>
                      <a:pt x="181" y="141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187" y="142"/>
                      <a:pt x="186" y="144"/>
                      <a:pt x="185" y="146"/>
                    </a:cubicBezTo>
                    <a:close/>
                    <a:moveTo>
                      <a:pt x="289" y="142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8" y="133"/>
                      <a:pt x="288" y="133"/>
                      <a:pt x="288" y="133"/>
                    </a:cubicBezTo>
                    <a:cubicBezTo>
                      <a:pt x="289" y="133"/>
                      <a:pt x="292" y="134"/>
                      <a:pt x="292" y="137"/>
                    </a:cubicBezTo>
                    <a:cubicBezTo>
                      <a:pt x="292" y="138"/>
                      <a:pt x="292" y="138"/>
                      <a:pt x="291" y="139"/>
                    </a:cubicBezTo>
                    <a:cubicBezTo>
                      <a:pt x="291" y="140"/>
                      <a:pt x="290" y="142"/>
                      <a:pt x="289" y="142"/>
                    </a:cubicBezTo>
                    <a:close/>
                    <a:moveTo>
                      <a:pt x="162" y="142"/>
                    </a:moveTo>
                    <a:cubicBezTo>
                      <a:pt x="161" y="142"/>
                      <a:pt x="160" y="141"/>
                      <a:pt x="160" y="141"/>
                    </a:cubicBezTo>
                    <a:cubicBezTo>
                      <a:pt x="158" y="141"/>
                      <a:pt x="157" y="140"/>
                      <a:pt x="156" y="139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0" y="135"/>
                      <a:pt x="160" y="136"/>
                      <a:pt x="161" y="136"/>
                    </a:cubicBezTo>
                    <a:cubicBezTo>
                      <a:pt x="161" y="136"/>
                      <a:pt x="162" y="136"/>
                      <a:pt x="164" y="137"/>
                    </a:cubicBezTo>
                    <a:lnTo>
                      <a:pt x="162" y="142"/>
                    </a:lnTo>
                    <a:close/>
                    <a:moveTo>
                      <a:pt x="200" y="140"/>
                    </a:moveTo>
                    <a:cubicBezTo>
                      <a:pt x="199" y="139"/>
                      <a:pt x="199" y="137"/>
                      <a:pt x="198" y="136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2" y="132"/>
                      <a:pt x="202" y="132"/>
                    </a:cubicBezTo>
                    <a:cubicBezTo>
                      <a:pt x="203" y="134"/>
                      <a:pt x="204" y="135"/>
                      <a:pt x="205" y="137"/>
                    </a:cubicBezTo>
                    <a:lnTo>
                      <a:pt x="200" y="140"/>
                    </a:lnTo>
                    <a:close/>
                    <a:moveTo>
                      <a:pt x="286" y="138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lose/>
                    <a:moveTo>
                      <a:pt x="147" y="138"/>
                    </a:moveTo>
                    <a:cubicBezTo>
                      <a:pt x="143" y="138"/>
                      <a:pt x="141" y="136"/>
                      <a:pt x="140" y="13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6" y="132"/>
                      <a:pt x="146" y="132"/>
                      <a:pt x="147" y="132"/>
                    </a:cubicBezTo>
                    <a:lnTo>
                      <a:pt x="147" y="138"/>
                    </a:lnTo>
                    <a:close/>
                    <a:moveTo>
                      <a:pt x="190" y="133"/>
                    </a:move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6" y="126"/>
                      <a:pt x="188" y="124"/>
                      <a:pt x="190" y="124"/>
                    </a:cubicBezTo>
                    <a:cubicBezTo>
                      <a:pt x="192" y="129"/>
                      <a:pt x="192" y="129"/>
                      <a:pt x="192" y="129"/>
                    </a:cubicBezTo>
                    <a:cubicBezTo>
                      <a:pt x="192" y="129"/>
                      <a:pt x="192" y="129"/>
                      <a:pt x="192" y="128"/>
                    </a:cubicBezTo>
                    <a:cubicBezTo>
                      <a:pt x="192" y="130"/>
                      <a:pt x="191" y="132"/>
                      <a:pt x="190" y="133"/>
                    </a:cubicBezTo>
                    <a:close/>
                    <a:moveTo>
                      <a:pt x="302" y="128"/>
                    </a:moveTo>
                    <a:cubicBezTo>
                      <a:pt x="301" y="128"/>
                      <a:pt x="301" y="128"/>
                      <a:pt x="301" y="128"/>
                    </a:cubicBezTo>
                    <a:cubicBezTo>
                      <a:pt x="300" y="128"/>
                      <a:pt x="299" y="126"/>
                      <a:pt x="298" y="126"/>
                    </a:cubicBez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03" y="123"/>
                      <a:pt x="303" y="122"/>
                      <a:pt x="303" y="122"/>
                    </a:cubicBezTo>
                    <a:cubicBezTo>
                      <a:pt x="301" y="122"/>
                      <a:pt x="300" y="123"/>
                      <a:pt x="300" y="124"/>
                    </a:cubicBezTo>
                    <a:cubicBezTo>
                      <a:pt x="300" y="123"/>
                      <a:pt x="300" y="123"/>
                      <a:pt x="300" y="122"/>
                    </a:cubicBezTo>
                    <a:cubicBezTo>
                      <a:pt x="300" y="122"/>
                      <a:pt x="300" y="121"/>
                      <a:pt x="300" y="121"/>
                    </a:cubicBezTo>
                    <a:cubicBezTo>
                      <a:pt x="306" y="122"/>
                      <a:pt x="306" y="122"/>
                      <a:pt x="306" y="122"/>
                    </a:cubicBezTo>
                    <a:cubicBezTo>
                      <a:pt x="306" y="122"/>
                      <a:pt x="306" y="122"/>
                      <a:pt x="306" y="123"/>
                    </a:cubicBezTo>
                    <a:cubicBezTo>
                      <a:pt x="306" y="124"/>
                      <a:pt x="306" y="128"/>
                      <a:pt x="302" y="128"/>
                    </a:cubicBezTo>
                    <a:close/>
                    <a:moveTo>
                      <a:pt x="284" y="128"/>
                    </a:moveTo>
                    <a:cubicBezTo>
                      <a:pt x="284" y="127"/>
                      <a:pt x="283" y="126"/>
                      <a:pt x="283" y="126"/>
                    </a:cubicBezTo>
                    <a:cubicBezTo>
                      <a:pt x="282" y="125"/>
                      <a:pt x="282" y="125"/>
                      <a:pt x="282" y="125"/>
                    </a:cubicBezTo>
                    <a:cubicBezTo>
                      <a:pt x="282" y="124"/>
                      <a:pt x="281" y="124"/>
                      <a:pt x="281" y="123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7" y="121"/>
                    </a:cubicBezTo>
                    <a:cubicBezTo>
                      <a:pt x="287" y="122"/>
                      <a:pt x="287" y="122"/>
                      <a:pt x="287" y="122"/>
                    </a:cubicBezTo>
                    <a:cubicBezTo>
                      <a:pt x="289" y="123"/>
                      <a:pt x="290" y="125"/>
                      <a:pt x="290" y="126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4" y="127"/>
                      <a:pt x="284" y="128"/>
                      <a:pt x="284" y="128"/>
                    </a:cubicBezTo>
                    <a:close/>
                    <a:moveTo>
                      <a:pt x="314" y="127"/>
                    </a:moveTo>
                    <a:cubicBezTo>
                      <a:pt x="313" y="126"/>
                      <a:pt x="313" y="126"/>
                      <a:pt x="313" y="126"/>
                    </a:cubicBezTo>
                    <a:cubicBezTo>
                      <a:pt x="312" y="125"/>
                      <a:pt x="311" y="124"/>
                      <a:pt x="310" y="123"/>
                    </a:cubicBezTo>
                    <a:cubicBezTo>
                      <a:pt x="314" y="119"/>
                      <a:pt x="314" y="119"/>
                      <a:pt x="314" y="119"/>
                    </a:cubicBezTo>
                    <a:cubicBezTo>
                      <a:pt x="315" y="120"/>
                      <a:pt x="316" y="121"/>
                      <a:pt x="317" y="122"/>
                    </a:cubicBezTo>
                    <a:cubicBezTo>
                      <a:pt x="318" y="123"/>
                      <a:pt x="318" y="123"/>
                      <a:pt x="318" y="123"/>
                    </a:cubicBezTo>
                    <a:lnTo>
                      <a:pt x="314" y="127"/>
                    </a:lnTo>
                    <a:close/>
                    <a:moveTo>
                      <a:pt x="325" y="126"/>
                    </a:moveTo>
                    <a:cubicBezTo>
                      <a:pt x="321" y="122"/>
                      <a:pt x="321" y="122"/>
                      <a:pt x="321" y="122"/>
                    </a:cubicBezTo>
                    <a:cubicBezTo>
                      <a:pt x="322" y="120"/>
                      <a:pt x="324" y="119"/>
                      <a:pt x="325" y="118"/>
                    </a:cubicBezTo>
                    <a:cubicBezTo>
                      <a:pt x="330" y="122"/>
                      <a:pt x="330" y="122"/>
                      <a:pt x="330" y="122"/>
                    </a:cubicBez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8" y="123"/>
                      <a:pt x="328" y="123"/>
                      <a:pt x="328" y="123"/>
                    </a:cubicBezTo>
                    <a:cubicBezTo>
                      <a:pt x="328" y="124"/>
                      <a:pt x="326" y="125"/>
                      <a:pt x="325" y="126"/>
                    </a:cubicBezTo>
                    <a:close/>
                    <a:moveTo>
                      <a:pt x="136" y="123"/>
                    </a:moveTo>
                    <a:cubicBezTo>
                      <a:pt x="134" y="122"/>
                      <a:pt x="133" y="121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6"/>
                      <a:pt x="138" y="117"/>
                      <a:pt x="140" y="119"/>
                    </a:cubicBezTo>
                    <a:lnTo>
                      <a:pt x="136" y="123"/>
                    </a:lnTo>
                    <a:close/>
                    <a:moveTo>
                      <a:pt x="296" y="118"/>
                    </a:move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4" y="118"/>
                      <a:pt x="292" y="118"/>
                      <a:pt x="291" y="117"/>
                    </a:cubicBezTo>
                    <a:cubicBezTo>
                      <a:pt x="291" y="117"/>
                      <a:pt x="290" y="117"/>
                      <a:pt x="290" y="117"/>
                    </a:cubicBezTo>
                    <a:cubicBezTo>
                      <a:pt x="291" y="111"/>
                      <a:pt x="291" y="111"/>
                      <a:pt x="291" y="111"/>
                    </a:cubicBezTo>
                    <a:cubicBezTo>
                      <a:pt x="292" y="111"/>
                      <a:pt x="292" y="111"/>
                      <a:pt x="293" y="112"/>
                    </a:cubicBezTo>
                    <a:cubicBezTo>
                      <a:pt x="294" y="112"/>
                      <a:pt x="295" y="112"/>
                      <a:pt x="296" y="112"/>
                    </a:cubicBezTo>
                    <a:cubicBezTo>
                      <a:pt x="297" y="112"/>
                      <a:pt x="297" y="112"/>
                      <a:pt x="297" y="112"/>
                    </a:cubicBezTo>
                    <a:lnTo>
                      <a:pt x="296" y="118"/>
                    </a:lnTo>
                    <a:close/>
                    <a:moveTo>
                      <a:pt x="121" y="115"/>
                    </a:moveTo>
                    <a:cubicBezTo>
                      <a:pt x="121" y="115"/>
                      <a:pt x="121" y="115"/>
                      <a:pt x="120" y="115"/>
                    </a:cubicBezTo>
                    <a:cubicBezTo>
                      <a:pt x="119" y="114"/>
                      <a:pt x="117" y="113"/>
                      <a:pt x="116" y="11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8"/>
                      <a:pt x="121" y="109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lnTo>
                      <a:pt x="121" y="115"/>
                    </a:lnTo>
                    <a:close/>
                    <a:moveTo>
                      <a:pt x="5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" y="109"/>
                      <a:pt x="4" y="107"/>
                      <a:pt x="6" y="107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6" y="113"/>
                      <a:pt x="5" y="115"/>
                    </a:cubicBezTo>
                    <a:close/>
                    <a:moveTo>
                      <a:pt x="320" y="114"/>
                    </a:moveTo>
                    <a:cubicBezTo>
                      <a:pt x="320" y="113"/>
                      <a:pt x="320" y="113"/>
                      <a:pt x="320" y="112"/>
                    </a:cubicBezTo>
                    <a:cubicBezTo>
                      <a:pt x="320" y="111"/>
                      <a:pt x="320" y="111"/>
                      <a:pt x="320" y="111"/>
                    </a:cubicBezTo>
                    <a:cubicBezTo>
                      <a:pt x="320" y="109"/>
                      <a:pt x="321" y="107"/>
                      <a:pt x="321" y="106"/>
                    </a:cubicBezTo>
                    <a:cubicBezTo>
                      <a:pt x="327" y="108"/>
                      <a:pt x="327" y="108"/>
                      <a:pt x="327" y="108"/>
                    </a:cubicBezTo>
                    <a:cubicBezTo>
                      <a:pt x="326" y="109"/>
                      <a:pt x="326" y="110"/>
                      <a:pt x="326" y="112"/>
                    </a:cubicBezTo>
                    <a:lnTo>
                      <a:pt x="320" y="114"/>
                    </a:lnTo>
                    <a:close/>
                    <a:moveTo>
                      <a:pt x="12" y="109"/>
                    </a:moveTo>
                    <a:cubicBezTo>
                      <a:pt x="12" y="108"/>
                      <a:pt x="11" y="107"/>
                      <a:pt x="11" y="106"/>
                    </a:cubicBezTo>
                    <a:cubicBezTo>
                      <a:pt x="11" y="105"/>
                      <a:pt x="12" y="103"/>
                      <a:pt x="15" y="103"/>
                    </a:cubicBezTo>
                    <a:cubicBezTo>
                      <a:pt x="16" y="103"/>
                      <a:pt x="16" y="102"/>
                      <a:pt x="16" y="102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8"/>
                      <a:pt x="17" y="108"/>
                      <a:pt x="15" y="108"/>
                    </a:cubicBezTo>
                    <a:cubicBezTo>
                      <a:pt x="16" y="108"/>
                      <a:pt x="17" y="108"/>
                      <a:pt x="17" y="106"/>
                    </a:cubicBezTo>
                    <a:cubicBezTo>
                      <a:pt x="17" y="106"/>
                      <a:pt x="17" y="105"/>
                      <a:pt x="17" y="105"/>
                    </a:cubicBezTo>
                    <a:lnTo>
                      <a:pt x="12" y="109"/>
                    </a:lnTo>
                    <a:close/>
                    <a:moveTo>
                      <a:pt x="336" y="103"/>
                    </a:moveTo>
                    <a:cubicBezTo>
                      <a:pt x="331" y="99"/>
                      <a:pt x="331" y="99"/>
                      <a:pt x="331" y="99"/>
                    </a:cubicBezTo>
                    <a:cubicBezTo>
                      <a:pt x="332" y="98"/>
                      <a:pt x="334" y="96"/>
                      <a:pt x="334" y="95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9"/>
                      <a:pt x="337" y="101"/>
                      <a:pt x="336" y="103"/>
                    </a:cubicBezTo>
                    <a:close/>
                    <a:moveTo>
                      <a:pt x="109" y="101"/>
                    </a:moveTo>
                    <a:cubicBezTo>
                      <a:pt x="108" y="99"/>
                      <a:pt x="108" y="97"/>
                      <a:pt x="108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4" y="96"/>
                      <a:pt x="114" y="97"/>
                      <a:pt x="114" y="99"/>
                    </a:cubicBezTo>
                    <a:lnTo>
                      <a:pt x="109" y="101"/>
                    </a:lnTo>
                    <a:close/>
                    <a:moveTo>
                      <a:pt x="18" y="95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1"/>
                      <a:pt x="15" y="90"/>
                      <a:pt x="18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9" y="94"/>
                      <a:pt x="18" y="95"/>
                      <a:pt x="18" y="95"/>
                    </a:cubicBezTo>
                    <a:close/>
                    <a:moveTo>
                      <a:pt x="31" y="84"/>
                    </a:move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1"/>
                      <a:pt x="26" y="81"/>
                      <a:pt x="26" y="80"/>
                    </a:cubicBezTo>
                    <a:cubicBezTo>
                      <a:pt x="26" y="79"/>
                      <a:pt x="27" y="78"/>
                      <a:pt x="28" y="77"/>
                    </a:cubicBezTo>
                    <a:cubicBezTo>
                      <a:pt x="28" y="76"/>
                      <a:pt x="29" y="76"/>
                      <a:pt x="29" y="75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2"/>
                      <a:pt x="32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109" y="83"/>
                    </a:move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6" y="80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2" y="78"/>
                      <a:pt x="112" y="79"/>
                    </a:cubicBezTo>
                    <a:cubicBezTo>
                      <a:pt x="112" y="80"/>
                      <a:pt x="112" y="80"/>
                      <a:pt x="112" y="81"/>
                    </a:cubicBezTo>
                    <a:cubicBezTo>
                      <a:pt x="112" y="81"/>
                      <a:pt x="112" y="81"/>
                      <a:pt x="112" y="82"/>
                    </a:cubicBezTo>
                    <a:cubicBezTo>
                      <a:pt x="112" y="83"/>
                      <a:pt x="112" y="83"/>
                      <a:pt x="112" y="83"/>
                    </a:cubicBezTo>
                    <a:lnTo>
                      <a:pt x="109" y="83"/>
                    </a:lnTo>
                    <a:close/>
                    <a:moveTo>
                      <a:pt x="29" y="74"/>
                    </a:move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cubicBezTo>
                      <a:pt x="26" y="72"/>
                      <a:pt x="25" y="72"/>
                      <a:pt x="24" y="71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7"/>
                      <a:pt x="30" y="67"/>
                      <a:pt x="32" y="69"/>
                    </a:cubicBezTo>
                    <a:cubicBezTo>
                      <a:pt x="33" y="70"/>
                      <a:pt x="33" y="70"/>
                      <a:pt x="33" y="70"/>
                    </a:cubicBezTo>
                    <a:lnTo>
                      <a:pt x="29" y="74"/>
                    </a:lnTo>
                    <a:close/>
                    <a:moveTo>
                      <a:pt x="103" y="67"/>
                    </a:moveTo>
                    <a:cubicBezTo>
                      <a:pt x="103" y="67"/>
                      <a:pt x="102" y="67"/>
                      <a:pt x="102" y="66"/>
                    </a:cubicBezTo>
                    <a:cubicBezTo>
                      <a:pt x="102" y="65"/>
                      <a:pt x="101" y="64"/>
                      <a:pt x="100" y="62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7" y="63"/>
                      <a:pt x="107" y="63"/>
                    </a:cubicBezTo>
                    <a:cubicBezTo>
                      <a:pt x="108" y="64"/>
                      <a:pt x="108" y="65"/>
                      <a:pt x="108" y="66"/>
                    </a:cubicBezTo>
                    <a:lnTo>
                      <a:pt x="103" y="67"/>
                    </a:lnTo>
                    <a:close/>
                    <a:moveTo>
                      <a:pt x="20" y="61"/>
                    </a:moveTo>
                    <a:cubicBezTo>
                      <a:pt x="20" y="61"/>
                      <a:pt x="20" y="60"/>
                      <a:pt x="19" y="60"/>
                    </a:cubicBezTo>
                    <a:cubicBezTo>
                      <a:pt x="17" y="60"/>
                      <a:pt x="16" y="59"/>
                      <a:pt x="15" y="5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lnTo>
                      <a:pt x="20" y="61"/>
                    </a:lnTo>
                    <a:close/>
                    <a:moveTo>
                      <a:pt x="95" y="52"/>
                    </a:moveTo>
                    <a:cubicBezTo>
                      <a:pt x="95" y="51"/>
                      <a:pt x="95" y="51"/>
                      <a:pt x="95" y="50"/>
                    </a:cubicBezTo>
                    <a:cubicBezTo>
                      <a:pt x="95" y="48"/>
                      <a:pt x="96" y="46"/>
                      <a:pt x="96" y="45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8"/>
                      <a:pt x="101" y="49"/>
                      <a:pt x="101" y="50"/>
                    </a:cubicBezTo>
                    <a:cubicBezTo>
                      <a:pt x="101" y="50"/>
                      <a:pt x="101" y="51"/>
                      <a:pt x="101" y="51"/>
                    </a:cubicBezTo>
                    <a:lnTo>
                      <a:pt x="95" y="52"/>
                    </a:lnTo>
                    <a:close/>
                    <a:moveTo>
                      <a:pt x="23" y="48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6"/>
                      <a:pt x="24" y="47"/>
                      <a:pt x="23" y="48"/>
                    </a:cubicBezTo>
                    <a:close/>
                    <a:moveTo>
                      <a:pt x="94" y="35"/>
                    </a:moveTo>
                    <a:cubicBezTo>
                      <a:pt x="94" y="34"/>
                      <a:pt x="94" y="33"/>
                      <a:pt x="95" y="32"/>
                    </a:cubicBezTo>
                    <a:cubicBezTo>
                      <a:pt x="95" y="31"/>
                      <a:pt x="95" y="30"/>
                      <a:pt x="95" y="30"/>
                    </a:cubicBezTo>
                    <a:cubicBezTo>
                      <a:pt x="96" y="29"/>
                      <a:pt x="96" y="29"/>
                      <a:pt x="96" y="28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1"/>
                      <a:pt x="101" y="31"/>
                      <a:pt x="101" y="32"/>
                    </a:cubicBez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34"/>
                      <a:pt x="100" y="34"/>
                      <a:pt x="100" y="34"/>
                    </a:cubicBezTo>
                    <a:lnTo>
                      <a:pt x="94" y="35"/>
                    </a:lnTo>
                    <a:close/>
                    <a:moveTo>
                      <a:pt x="26" y="32"/>
                    </a:move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5" y="26"/>
                      <a:pt x="27" y="26"/>
                    </a:cubicBezTo>
                    <a:cubicBezTo>
                      <a:pt x="28" y="26"/>
                      <a:pt x="29" y="26"/>
                      <a:pt x="30" y="26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42" y="31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6"/>
                      <a:pt x="46" y="30"/>
                      <a:pt x="42" y="31"/>
                    </a:cubicBezTo>
                    <a:close/>
                    <a:moveTo>
                      <a:pt x="93" y="22"/>
                    </a:moveTo>
                    <a:cubicBezTo>
                      <a:pt x="92" y="22"/>
                      <a:pt x="91" y="22"/>
                      <a:pt x="90" y="22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1" y="16"/>
                      <a:pt x="92" y="16"/>
                      <a:pt x="93" y="16"/>
                    </a:cubicBezTo>
                    <a:cubicBezTo>
                      <a:pt x="94" y="16"/>
                      <a:pt x="95" y="16"/>
                      <a:pt x="95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4" y="22"/>
                      <a:pt x="93" y="22"/>
                    </a:cubicBezTo>
                    <a:close/>
                    <a:moveTo>
                      <a:pt x="78" y="20"/>
                    </a:moveTo>
                    <a:cubicBezTo>
                      <a:pt x="75" y="19"/>
                      <a:pt x="73" y="18"/>
                      <a:pt x="72" y="1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3"/>
                      <a:pt x="76" y="13"/>
                      <a:pt x="79" y="14"/>
                    </a:cubicBezTo>
                    <a:lnTo>
                      <a:pt x="78" y="20"/>
                    </a:lnTo>
                    <a:close/>
                    <a:moveTo>
                      <a:pt x="50" y="13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5" y="9"/>
                      <a:pt x="46" y="8"/>
                      <a:pt x="47" y="7"/>
                    </a:cubicBezTo>
                    <a:cubicBezTo>
                      <a:pt x="48" y="6"/>
                      <a:pt x="49" y="5"/>
                      <a:pt x="50" y="5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2"/>
                      <a:pt x="50" y="12"/>
                      <a:pt x="50" y="13"/>
                    </a:cubicBezTo>
                    <a:close/>
                    <a:moveTo>
                      <a:pt x="63" y="8"/>
                    </a:moveTo>
                    <a:cubicBezTo>
                      <a:pt x="62" y="7"/>
                      <a:pt x="62" y="6"/>
                      <a:pt x="62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1"/>
                    </a:cubicBezTo>
                    <a:cubicBezTo>
                      <a:pt x="66" y="1"/>
                      <a:pt x="66" y="3"/>
                      <a:pt x="68" y="5"/>
                    </a:cubicBezTo>
                    <a:lnTo>
                      <a:pt x="6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îṧḻïḓê">
                <a:extLst>
                  <a:ext uri="{FF2B5EF4-FFF2-40B4-BE49-F238E27FC236}">
                    <a16:creationId xmlns:a16="http://schemas.microsoft.com/office/drawing/2014/main" xmlns="" id="{0641765D-BD33-4EAF-807B-575532954E41}"/>
                  </a:ext>
                </a:extLst>
              </p:cNvPr>
              <p:cNvSpPr/>
              <p:nvPr/>
            </p:nvSpPr>
            <p:spPr bwMode="auto">
              <a:xfrm>
                <a:off x="5510213" y="3438525"/>
                <a:ext cx="163513" cy="320675"/>
              </a:xfrm>
              <a:custGeom>
                <a:avLst/>
                <a:gdLst>
                  <a:gd name="T0" fmla="*/ 4 w 76"/>
                  <a:gd name="T1" fmla="*/ 145 h 150"/>
                  <a:gd name="T2" fmla="*/ 12 w 76"/>
                  <a:gd name="T3" fmla="*/ 145 h 150"/>
                  <a:gd name="T4" fmla="*/ 18 w 76"/>
                  <a:gd name="T5" fmla="*/ 137 h 150"/>
                  <a:gd name="T6" fmla="*/ 19 w 76"/>
                  <a:gd name="T7" fmla="*/ 131 h 150"/>
                  <a:gd name="T8" fmla="*/ 20 w 76"/>
                  <a:gd name="T9" fmla="*/ 131 h 150"/>
                  <a:gd name="T10" fmla="*/ 21 w 76"/>
                  <a:gd name="T11" fmla="*/ 137 h 150"/>
                  <a:gd name="T12" fmla="*/ 18 w 76"/>
                  <a:gd name="T13" fmla="*/ 137 h 150"/>
                  <a:gd name="T14" fmla="*/ 29 w 76"/>
                  <a:gd name="T15" fmla="*/ 131 h 150"/>
                  <a:gd name="T16" fmla="*/ 28 w 76"/>
                  <a:gd name="T17" fmla="*/ 127 h 150"/>
                  <a:gd name="T18" fmla="*/ 27 w 76"/>
                  <a:gd name="T19" fmla="*/ 124 h 150"/>
                  <a:gd name="T20" fmla="*/ 33 w 76"/>
                  <a:gd name="T21" fmla="*/ 124 h 150"/>
                  <a:gd name="T22" fmla="*/ 30 w 76"/>
                  <a:gd name="T23" fmla="*/ 131 h 150"/>
                  <a:gd name="T24" fmla="*/ 17 w 76"/>
                  <a:gd name="T25" fmla="*/ 115 h 150"/>
                  <a:gd name="T26" fmla="*/ 25 w 76"/>
                  <a:gd name="T27" fmla="*/ 111 h 150"/>
                  <a:gd name="T28" fmla="*/ 6 w 76"/>
                  <a:gd name="T29" fmla="*/ 111 h 150"/>
                  <a:gd name="T30" fmla="*/ 4 w 76"/>
                  <a:gd name="T31" fmla="*/ 103 h 150"/>
                  <a:gd name="T32" fmla="*/ 6 w 76"/>
                  <a:gd name="T33" fmla="*/ 111 h 150"/>
                  <a:gd name="T34" fmla="*/ 0 w 76"/>
                  <a:gd name="T35" fmla="*/ 93 h 150"/>
                  <a:gd name="T36" fmla="*/ 8 w 76"/>
                  <a:gd name="T37" fmla="*/ 91 h 150"/>
                  <a:gd name="T38" fmla="*/ 11 w 76"/>
                  <a:gd name="T39" fmla="*/ 81 h 150"/>
                  <a:gd name="T40" fmla="*/ 8 w 76"/>
                  <a:gd name="T41" fmla="*/ 77 h 150"/>
                  <a:gd name="T42" fmla="*/ 12 w 76"/>
                  <a:gd name="T43" fmla="*/ 74 h 150"/>
                  <a:gd name="T44" fmla="*/ 11 w 76"/>
                  <a:gd name="T45" fmla="*/ 81 h 150"/>
                  <a:gd name="T46" fmla="*/ 22 w 76"/>
                  <a:gd name="T47" fmla="*/ 66 h 150"/>
                  <a:gd name="T48" fmla="*/ 27 w 76"/>
                  <a:gd name="T49" fmla="*/ 64 h 150"/>
                  <a:gd name="T50" fmla="*/ 28 w 76"/>
                  <a:gd name="T51" fmla="*/ 70 h 150"/>
                  <a:gd name="T52" fmla="*/ 40 w 76"/>
                  <a:gd name="T53" fmla="*/ 61 h 150"/>
                  <a:gd name="T54" fmla="*/ 35 w 76"/>
                  <a:gd name="T55" fmla="*/ 57 h 150"/>
                  <a:gd name="T56" fmla="*/ 43 w 76"/>
                  <a:gd name="T57" fmla="*/ 57 h 150"/>
                  <a:gd name="T58" fmla="*/ 42 w 76"/>
                  <a:gd name="T59" fmla="*/ 49 h 150"/>
                  <a:gd name="T60" fmla="*/ 39 w 76"/>
                  <a:gd name="T61" fmla="*/ 46 h 150"/>
                  <a:gd name="T62" fmla="*/ 42 w 76"/>
                  <a:gd name="T63" fmla="*/ 41 h 150"/>
                  <a:gd name="T64" fmla="*/ 45 w 76"/>
                  <a:gd name="T65" fmla="*/ 43 h 150"/>
                  <a:gd name="T66" fmla="*/ 42 w 76"/>
                  <a:gd name="T67" fmla="*/ 49 h 150"/>
                  <a:gd name="T68" fmla="*/ 36 w 76"/>
                  <a:gd name="T69" fmla="*/ 31 h 150"/>
                  <a:gd name="T70" fmla="*/ 44 w 76"/>
                  <a:gd name="T71" fmla="*/ 32 h 150"/>
                  <a:gd name="T72" fmla="*/ 56 w 76"/>
                  <a:gd name="T73" fmla="*/ 26 h 150"/>
                  <a:gd name="T74" fmla="*/ 53 w 76"/>
                  <a:gd name="T75" fmla="*/ 20 h 150"/>
                  <a:gd name="T76" fmla="*/ 58 w 76"/>
                  <a:gd name="T77" fmla="*/ 22 h 150"/>
                  <a:gd name="T78" fmla="*/ 69 w 76"/>
                  <a:gd name="T79" fmla="*/ 24 h 150"/>
                  <a:gd name="T80" fmla="*/ 69 w 76"/>
                  <a:gd name="T81" fmla="*/ 18 h 150"/>
                  <a:gd name="T82" fmla="*/ 76 w 76"/>
                  <a:gd name="T83" fmla="*/ 18 h 150"/>
                  <a:gd name="T84" fmla="*/ 69 w 76"/>
                  <a:gd name="T85" fmla="*/ 24 h 150"/>
                  <a:gd name="T86" fmla="*/ 67 w 76"/>
                  <a:gd name="T87" fmla="*/ 4 h 150"/>
                  <a:gd name="T88" fmla="*/ 67 w 76"/>
                  <a:gd name="T89" fmla="*/ 0 h 150"/>
                  <a:gd name="T90" fmla="*/ 73 w 76"/>
                  <a:gd name="T91" fmla="*/ 2 h 150"/>
                  <a:gd name="T92" fmla="*/ 73 w 76"/>
                  <a:gd name="T93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50">
                    <a:moveTo>
                      <a:pt x="7" y="150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5" y="144"/>
                      <a:pt x="6" y="143"/>
                      <a:pt x="7" y="141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0" y="147"/>
                      <a:pt x="9" y="148"/>
                      <a:pt x="7" y="150"/>
                    </a:cubicBezTo>
                    <a:close/>
                    <a:moveTo>
                      <a:pt x="18" y="13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9" y="131"/>
                      <a:pt x="19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3" y="136"/>
                      <a:pt x="22" y="137"/>
                      <a:pt x="21" y="137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19" y="137"/>
                      <a:pt x="18" y="137"/>
                      <a:pt x="18" y="137"/>
                    </a:cubicBezTo>
                    <a:close/>
                    <a:moveTo>
                      <a:pt x="30" y="131"/>
                    </a:moveTo>
                    <a:cubicBezTo>
                      <a:pt x="30" y="131"/>
                      <a:pt x="29" y="131"/>
                      <a:pt x="29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9" y="125"/>
                      <a:pt x="28" y="126"/>
                      <a:pt x="28" y="127"/>
                    </a:cubicBezTo>
                    <a:cubicBezTo>
                      <a:pt x="28" y="127"/>
                      <a:pt x="28" y="126"/>
                      <a:pt x="27" y="126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4" y="126"/>
                      <a:pt x="34" y="127"/>
                    </a:cubicBezTo>
                    <a:cubicBezTo>
                      <a:pt x="34" y="129"/>
                      <a:pt x="32" y="131"/>
                      <a:pt x="30" y="131"/>
                    </a:cubicBezTo>
                    <a:close/>
                    <a:moveTo>
                      <a:pt x="22" y="116"/>
                    </a:moveTo>
                    <a:cubicBezTo>
                      <a:pt x="21" y="116"/>
                      <a:pt x="19" y="115"/>
                      <a:pt x="17" y="115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10"/>
                      <a:pt x="23" y="110"/>
                      <a:pt x="25" y="111"/>
                    </a:cubicBezTo>
                    <a:lnTo>
                      <a:pt x="22" y="116"/>
                    </a:lnTo>
                    <a:close/>
                    <a:moveTo>
                      <a:pt x="6" y="111"/>
                    </a:moveTo>
                    <a:cubicBezTo>
                      <a:pt x="3" y="110"/>
                      <a:pt x="1" y="109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4"/>
                      <a:pt x="6" y="105"/>
                      <a:pt x="8" y="106"/>
                    </a:cubicBezTo>
                    <a:lnTo>
                      <a:pt x="6" y="111"/>
                    </a:lnTo>
                    <a:close/>
                    <a:moveTo>
                      <a:pt x="5" y="96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1"/>
                      <a:pt x="2" y="89"/>
                      <a:pt x="3" y="88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2"/>
                      <a:pt x="6" y="94"/>
                      <a:pt x="5" y="96"/>
                    </a:cubicBezTo>
                    <a:close/>
                    <a:moveTo>
                      <a:pt x="11" y="81"/>
                    </a:moveTo>
                    <a:cubicBezTo>
                      <a:pt x="11" y="81"/>
                      <a:pt x="11" y="81"/>
                      <a:pt x="12" y="81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10" y="76"/>
                      <a:pt x="11" y="76"/>
                    </a:cubicBezTo>
                    <a:cubicBezTo>
                      <a:pt x="11" y="75"/>
                      <a:pt x="11" y="75"/>
                      <a:pt x="12" y="74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9"/>
                      <a:pt x="14" y="81"/>
                      <a:pt x="11" y="81"/>
                    </a:cubicBezTo>
                    <a:close/>
                    <a:moveTo>
                      <a:pt x="24" y="71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3" y="65"/>
                      <a:pt x="25" y="65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8" y="70"/>
                    </a:cubicBezTo>
                    <a:cubicBezTo>
                      <a:pt x="27" y="70"/>
                      <a:pt x="25" y="71"/>
                      <a:pt x="24" y="71"/>
                    </a:cubicBezTo>
                    <a:close/>
                    <a:moveTo>
                      <a:pt x="40" y="61"/>
                    </a:moveTo>
                    <a:cubicBezTo>
                      <a:pt x="37" y="59"/>
                      <a:pt x="37" y="59"/>
                      <a:pt x="37" y="59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8" y="54"/>
                      <a:pt x="40" y="53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8"/>
                      <a:pt x="41" y="59"/>
                      <a:pt x="40" y="61"/>
                    </a:cubicBezTo>
                    <a:close/>
                    <a:moveTo>
                      <a:pt x="42" y="49"/>
                    </a:moveTo>
                    <a:cubicBezTo>
                      <a:pt x="42" y="48"/>
                      <a:pt x="41" y="48"/>
                      <a:pt x="41" y="47"/>
                    </a:cubicBezTo>
                    <a:cubicBezTo>
                      <a:pt x="40" y="47"/>
                      <a:pt x="40" y="46"/>
                      <a:pt x="39" y="46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4" y="42"/>
                    </a:cubicBezTo>
                    <a:cubicBezTo>
                      <a:pt x="44" y="42"/>
                      <a:pt x="44" y="43"/>
                      <a:pt x="45" y="43"/>
                    </a:cubicBezTo>
                    <a:cubicBezTo>
                      <a:pt x="45" y="44"/>
                      <a:pt x="46" y="45"/>
                      <a:pt x="47" y="45"/>
                    </a:cubicBezTo>
                    <a:lnTo>
                      <a:pt x="42" y="49"/>
                    </a:lnTo>
                    <a:close/>
                    <a:moveTo>
                      <a:pt x="42" y="32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9"/>
                      <a:pt x="38" y="26"/>
                      <a:pt x="44" y="2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2" y="32"/>
                      <a:pt x="42" y="32"/>
                    </a:cubicBezTo>
                    <a:close/>
                    <a:moveTo>
                      <a:pt x="56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3" y="21"/>
                      <a:pt x="53" y="20"/>
                    </a:cubicBezTo>
                    <a:cubicBezTo>
                      <a:pt x="54" y="18"/>
                      <a:pt x="55" y="17"/>
                      <a:pt x="56" y="17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4"/>
                      <a:pt x="57" y="25"/>
                      <a:pt x="56" y="26"/>
                    </a:cubicBezTo>
                    <a:close/>
                    <a:moveTo>
                      <a:pt x="69" y="24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21"/>
                      <a:pt x="74" y="23"/>
                      <a:pt x="71" y="24"/>
                    </a:cubicBezTo>
                    <a:cubicBezTo>
                      <a:pt x="70" y="24"/>
                      <a:pt x="70" y="24"/>
                      <a:pt x="69" y="24"/>
                    </a:cubicBezTo>
                    <a:close/>
                    <a:moveTo>
                      <a:pt x="68" y="7"/>
                    </a:moveTo>
                    <a:cubicBezTo>
                      <a:pt x="67" y="6"/>
                      <a:pt x="67" y="5"/>
                      <a:pt x="67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3"/>
                      <a:pt x="73" y="3"/>
                    </a:cubicBezTo>
                    <a:cubicBezTo>
                      <a:pt x="73" y="4"/>
                      <a:pt x="73" y="5"/>
                      <a:pt x="73" y="6"/>
                    </a:cubicBez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íṡlïḑé">
                <a:extLst>
                  <a:ext uri="{FF2B5EF4-FFF2-40B4-BE49-F238E27FC236}">
                    <a16:creationId xmlns:a16="http://schemas.microsoft.com/office/drawing/2014/main" xmlns="" id="{CC715756-5B8D-42A8-AC3F-9CE97179842E}"/>
                  </a:ext>
                </a:extLst>
              </p:cNvPr>
              <p:cNvSpPr/>
              <p:nvPr/>
            </p:nvSpPr>
            <p:spPr bwMode="auto">
              <a:xfrm>
                <a:off x="4213225" y="2633663"/>
                <a:ext cx="1485900" cy="723900"/>
              </a:xfrm>
              <a:custGeom>
                <a:avLst/>
                <a:gdLst>
                  <a:gd name="T0" fmla="*/ 678 w 693"/>
                  <a:gd name="T1" fmla="*/ 320 h 338"/>
                  <a:gd name="T2" fmla="*/ 670 w 693"/>
                  <a:gd name="T3" fmla="*/ 308 h 338"/>
                  <a:gd name="T4" fmla="*/ 673 w 693"/>
                  <a:gd name="T5" fmla="*/ 298 h 338"/>
                  <a:gd name="T6" fmla="*/ 662 w 693"/>
                  <a:gd name="T7" fmla="*/ 271 h 338"/>
                  <a:gd name="T8" fmla="*/ 672 w 693"/>
                  <a:gd name="T9" fmla="*/ 261 h 338"/>
                  <a:gd name="T10" fmla="*/ 678 w 693"/>
                  <a:gd name="T11" fmla="*/ 262 h 338"/>
                  <a:gd name="T12" fmla="*/ 663 w 693"/>
                  <a:gd name="T13" fmla="*/ 253 h 338"/>
                  <a:gd name="T14" fmla="*/ 640 w 693"/>
                  <a:gd name="T15" fmla="*/ 226 h 338"/>
                  <a:gd name="T16" fmla="*/ 634 w 693"/>
                  <a:gd name="T17" fmla="*/ 209 h 338"/>
                  <a:gd name="T18" fmla="*/ 623 w 693"/>
                  <a:gd name="T19" fmla="*/ 207 h 338"/>
                  <a:gd name="T20" fmla="*/ 615 w 693"/>
                  <a:gd name="T21" fmla="*/ 199 h 338"/>
                  <a:gd name="T22" fmla="*/ 585 w 693"/>
                  <a:gd name="T23" fmla="*/ 195 h 338"/>
                  <a:gd name="T24" fmla="*/ 597 w 693"/>
                  <a:gd name="T25" fmla="*/ 194 h 338"/>
                  <a:gd name="T26" fmla="*/ 574 w 693"/>
                  <a:gd name="T27" fmla="*/ 182 h 338"/>
                  <a:gd name="T28" fmla="*/ 564 w 693"/>
                  <a:gd name="T29" fmla="*/ 172 h 338"/>
                  <a:gd name="T30" fmla="*/ 561 w 693"/>
                  <a:gd name="T31" fmla="*/ 162 h 338"/>
                  <a:gd name="T32" fmla="*/ 548 w 693"/>
                  <a:gd name="T33" fmla="*/ 153 h 338"/>
                  <a:gd name="T34" fmla="*/ 524 w 693"/>
                  <a:gd name="T35" fmla="*/ 144 h 338"/>
                  <a:gd name="T36" fmla="*/ 507 w 693"/>
                  <a:gd name="T37" fmla="*/ 139 h 338"/>
                  <a:gd name="T38" fmla="*/ 491 w 693"/>
                  <a:gd name="T39" fmla="*/ 129 h 338"/>
                  <a:gd name="T40" fmla="*/ 518 w 693"/>
                  <a:gd name="T41" fmla="*/ 134 h 338"/>
                  <a:gd name="T42" fmla="*/ 511 w 693"/>
                  <a:gd name="T43" fmla="*/ 129 h 338"/>
                  <a:gd name="T44" fmla="*/ 228 w 693"/>
                  <a:gd name="T45" fmla="*/ 121 h 338"/>
                  <a:gd name="T46" fmla="*/ 271 w 693"/>
                  <a:gd name="T47" fmla="*/ 120 h 338"/>
                  <a:gd name="T48" fmla="*/ 257 w 693"/>
                  <a:gd name="T49" fmla="*/ 120 h 338"/>
                  <a:gd name="T50" fmla="*/ 476 w 693"/>
                  <a:gd name="T51" fmla="*/ 122 h 338"/>
                  <a:gd name="T52" fmla="*/ 188 w 693"/>
                  <a:gd name="T53" fmla="*/ 108 h 338"/>
                  <a:gd name="T54" fmla="*/ 470 w 693"/>
                  <a:gd name="T55" fmla="*/ 103 h 338"/>
                  <a:gd name="T56" fmla="*/ 275 w 693"/>
                  <a:gd name="T57" fmla="*/ 107 h 338"/>
                  <a:gd name="T58" fmla="*/ 207 w 693"/>
                  <a:gd name="T59" fmla="*/ 107 h 338"/>
                  <a:gd name="T60" fmla="*/ 176 w 693"/>
                  <a:gd name="T61" fmla="*/ 102 h 338"/>
                  <a:gd name="T62" fmla="*/ 282 w 693"/>
                  <a:gd name="T63" fmla="*/ 98 h 338"/>
                  <a:gd name="T64" fmla="*/ 143 w 693"/>
                  <a:gd name="T65" fmla="*/ 94 h 338"/>
                  <a:gd name="T66" fmla="*/ 167 w 693"/>
                  <a:gd name="T67" fmla="*/ 89 h 338"/>
                  <a:gd name="T68" fmla="*/ 304 w 693"/>
                  <a:gd name="T69" fmla="*/ 87 h 338"/>
                  <a:gd name="T70" fmla="*/ 134 w 693"/>
                  <a:gd name="T71" fmla="*/ 87 h 338"/>
                  <a:gd name="T72" fmla="*/ 388 w 693"/>
                  <a:gd name="T73" fmla="*/ 82 h 338"/>
                  <a:gd name="T74" fmla="*/ 447 w 693"/>
                  <a:gd name="T75" fmla="*/ 79 h 338"/>
                  <a:gd name="T76" fmla="*/ 305 w 693"/>
                  <a:gd name="T77" fmla="*/ 72 h 338"/>
                  <a:gd name="T78" fmla="*/ 125 w 693"/>
                  <a:gd name="T79" fmla="*/ 73 h 338"/>
                  <a:gd name="T80" fmla="*/ 361 w 693"/>
                  <a:gd name="T81" fmla="*/ 65 h 338"/>
                  <a:gd name="T82" fmla="*/ 436 w 693"/>
                  <a:gd name="T83" fmla="*/ 63 h 338"/>
                  <a:gd name="T84" fmla="*/ 399 w 693"/>
                  <a:gd name="T85" fmla="*/ 66 h 338"/>
                  <a:gd name="T86" fmla="*/ 350 w 693"/>
                  <a:gd name="T87" fmla="*/ 53 h 338"/>
                  <a:gd name="T88" fmla="*/ 308 w 693"/>
                  <a:gd name="T89" fmla="*/ 61 h 338"/>
                  <a:gd name="T90" fmla="*/ 128 w 693"/>
                  <a:gd name="T91" fmla="*/ 53 h 338"/>
                  <a:gd name="T92" fmla="*/ 109 w 693"/>
                  <a:gd name="T93" fmla="*/ 57 h 338"/>
                  <a:gd name="T94" fmla="*/ 337 w 693"/>
                  <a:gd name="T95" fmla="*/ 50 h 338"/>
                  <a:gd name="T96" fmla="*/ 88 w 693"/>
                  <a:gd name="T97" fmla="*/ 41 h 338"/>
                  <a:gd name="T98" fmla="*/ 307 w 693"/>
                  <a:gd name="T99" fmla="*/ 38 h 338"/>
                  <a:gd name="T100" fmla="*/ 323 w 693"/>
                  <a:gd name="T101" fmla="*/ 39 h 338"/>
                  <a:gd name="T102" fmla="*/ 85 w 693"/>
                  <a:gd name="T103" fmla="*/ 37 h 338"/>
                  <a:gd name="T104" fmla="*/ 52 w 693"/>
                  <a:gd name="T105" fmla="*/ 32 h 338"/>
                  <a:gd name="T106" fmla="*/ 53 w 693"/>
                  <a:gd name="T107" fmla="*/ 32 h 338"/>
                  <a:gd name="T108" fmla="*/ 47 w 693"/>
                  <a:gd name="T109" fmla="*/ 14 h 338"/>
                  <a:gd name="T110" fmla="*/ 24 w 693"/>
                  <a:gd name="T111" fmla="*/ 8 h 338"/>
                  <a:gd name="T112" fmla="*/ 5 w 693"/>
                  <a:gd name="T113" fmla="*/ 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3" h="338">
                    <a:moveTo>
                      <a:pt x="689" y="338"/>
                    </a:moveTo>
                    <a:cubicBezTo>
                      <a:pt x="688" y="338"/>
                      <a:pt x="688" y="338"/>
                      <a:pt x="688" y="338"/>
                    </a:cubicBezTo>
                    <a:cubicBezTo>
                      <a:pt x="687" y="336"/>
                      <a:pt x="686" y="335"/>
                      <a:pt x="685" y="333"/>
                    </a:cubicBezTo>
                    <a:cubicBezTo>
                      <a:pt x="690" y="330"/>
                      <a:pt x="690" y="330"/>
                      <a:pt x="690" y="330"/>
                    </a:cubicBezTo>
                    <a:cubicBezTo>
                      <a:pt x="690" y="331"/>
                      <a:pt x="691" y="332"/>
                      <a:pt x="693" y="334"/>
                    </a:cubicBezTo>
                    <a:cubicBezTo>
                      <a:pt x="693" y="334"/>
                      <a:pt x="693" y="334"/>
                      <a:pt x="693" y="334"/>
                    </a:cubicBezTo>
                    <a:lnTo>
                      <a:pt x="689" y="338"/>
                    </a:lnTo>
                    <a:close/>
                    <a:moveTo>
                      <a:pt x="680" y="323"/>
                    </a:moveTo>
                    <a:cubicBezTo>
                      <a:pt x="679" y="322"/>
                      <a:pt x="678" y="321"/>
                      <a:pt x="678" y="320"/>
                    </a:cubicBezTo>
                    <a:cubicBezTo>
                      <a:pt x="678" y="318"/>
                      <a:pt x="679" y="317"/>
                      <a:pt x="679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4" y="318"/>
                      <a:pt x="684" y="319"/>
                      <a:pt x="684" y="320"/>
                    </a:cubicBezTo>
                    <a:cubicBezTo>
                      <a:pt x="684" y="320"/>
                      <a:pt x="684" y="320"/>
                      <a:pt x="684" y="320"/>
                    </a:cubicBezTo>
                    <a:lnTo>
                      <a:pt x="680" y="323"/>
                    </a:lnTo>
                    <a:close/>
                    <a:moveTo>
                      <a:pt x="675" y="309"/>
                    </a:moveTo>
                    <a:cubicBezTo>
                      <a:pt x="675" y="309"/>
                      <a:pt x="674" y="309"/>
                      <a:pt x="672" y="309"/>
                    </a:cubicBezTo>
                    <a:cubicBezTo>
                      <a:pt x="671" y="308"/>
                      <a:pt x="671" y="308"/>
                      <a:pt x="670" y="308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5" y="303"/>
                      <a:pt x="677" y="304"/>
                      <a:pt x="678" y="305"/>
                    </a:cubicBezTo>
                    <a:lnTo>
                      <a:pt x="675" y="309"/>
                    </a:lnTo>
                    <a:close/>
                    <a:moveTo>
                      <a:pt x="673" y="298"/>
                    </a:move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72" y="292"/>
                      <a:pt x="674" y="291"/>
                      <a:pt x="676" y="290"/>
                    </a:cubicBezTo>
                    <a:cubicBezTo>
                      <a:pt x="678" y="295"/>
                      <a:pt x="678" y="295"/>
                      <a:pt x="678" y="295"/>
                    </a:cubicBezTo>
                    <a:cubicBezTo>
                      <a:pt x="676" y="296"/>
                      <a:pt x="674" y="297"/>
                      <a:pt x="673" y="298"/>
                    </a:cubicBezTo>
                    <a:close/>
                    <a:moveTo>
                      <a:pt x="673" y="286"/>
                    </a:moveTo>
                    <a:cubicBezTo>
                      <a:pt x="672" y="285"/>
                      <a:pt x="670" y="284"/>
                      <a:pt x="669" y="283"/>
                    </a:cubicBezTo>
                    <a:cubicBezTo>
                      <a:pt x="669" y="283"/>
                      <a:pt x="669" y="282"/>
                      <a:pt x="669" y="282"/>
                    </a:cubicBezTo>
                    <a:cubicBezTo>
                      <a:pt x="673" y="278"/>
                      <a:pt x="673" y="278"/>
                      <a:pt x="673" y="278"/>
                    </a:cubicBezTo>
                    <a:cubicBezTo>
                      <a:pt x="673" y="278"/>
                      <a:pt x="673" y="279"/>
                      <a:pt x="674" y="279"/>
                    </a:cubicBezTo>
                    <a:cubicBezTo>
                      <a:pt x="675" y="280"/>
                      <a:pt x="676" y="281"/>
                      <a:pt x="677" y="282"/>
                    </a:cubicBezTo>
                    <a:lnTo>
                      <a:pt x="673" y="286"/>
                    </a:lnTo>
                    <a:close/>
                    <a:moveTo>
                      <a:pt x="667" y="273"/>
                    </a:moveTo>
                    <a:cubicBezTo>
                      <a:pt x="662" y="271"/>
                      <a:pt x="662" y="271"/>
                      <a:pt x="662" y="271"/>
                    </a:cubicBezTo>
                    <a:cubicBezTo>
                      <a:pt x="662" y="270"/>
                      <a:pt x="662" y="269"/>
                      <a:pt x="663" y="269"/>
                    </a:cubicBezTo>
                    <a:cubicBezTo>
                      <a:pt x="663" y="268"/>
                      <a:pt x="663" y="268"/>
                      <a:pt x="663" y="267"/>
                    </a:cubicBezTo>
                    <a:cubicBezTo>
                      <a:pt x="663" y="266"/>
                      <a:pt x="663" y="266"/>
                      <a:pt x="663" y="266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8" y="268"/>
                      <a:pt x="668" y="269"/>
                      <a:pt x="668" y="270"/>
                    </a:cubicBezTo>
                    <a:cubicBezTo>
                      <a:pt x="668" y="271"/>
                      <a:pt x="667" y="272"/>
                      <a:pt x="667" y="273"/>
                    </a:cubicBezTo>
                    <a:close/>
                    <a:moveTo>
                      <a:pt x="675" y="266"/>
                    </a:move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2"/>
                      <a:pt x="672" y="262"/>
                    </a:cubicBezTo>
                    <a:cubicBezTo>
                      <a:pt x="672" y="262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7" y="257"/>
                      <a:pt x="677" y="257"/>
                      <a:pt x="677" y="257"/>
                    </a:cubicBezTo>
                    <a:cubicBezTo>
                      <a:pt x="678" y="258"/>
                      <a:pt x="678" y="259"/>
                      <a:pt x="678" y="260"/>
                    </a:cubicBezTo>
                    <a:cubicBezTo>
                      <a:pt x="678" y="261"/>
                      <a:pt x="678" y="262"/>
                      <a:pt x="678" y="262"/>
                    </a:cubicBezTo>
                    <a:cubicBezTo>
                      <a:pt x="677" y="263"/>
                      <a:pt x="677" y="263"/>
                      <a:pt x="677" y="263"/>
                    </a:cubicBezTo>
                    <a:cubicBezTo>
                      <a:pt x="677" y="264"/>
                      <a:pt x="676" y="265"/>
                      <a:pt x="675" y="266"/>
                    </a:cubicBezTo>
                    <a:close/>
                    <a:moveTo>
                      <a:pt x="663" y="253"/>
                    </a:moveTo>
                    <a:cubicBezTo>
                      <a:pt x="661" y="252"/>
                      <a:pt x="661" y="250"/>
                      <a:pt x="660" y="247"/>
                    </a:cubicBezTo>
                    <a:cubicBezTo>
                      <a:pt x="660" y="247"/>
                      <a:pt x="660" y="247"/>
                      <a:pt x="660" y="247"/>
                    </a:cubicBezTo>
                    <a:cubicBezTo>
                      <a:pt x="666" y="245"/>
                      <a:pt x="666" y="245"/>
                      <a:pt x="666" y="245"/>
                    </a:cubicBezTo>
                    <a:cubicBezTo>
                      <a:pt x="666" y="246"/>
                      <a:pt x="666" y="246"/>
                      <a:pt x="666" y="247"/>
                    </a:cubicBezTo>
                    <a:cubicBezTo>
                      <a:pt x="666" y="248"/>
                      <a:pt x="667" y="249"/>
                      <a:pt x="667" y="249"/>
                    </a:cubicBezTo>
                    <a:lnTo>
                      <a:pt x="663" y="253"/>
                    </a:lnTo>
                    <a:close/>
                    <a:moveTo>
                      <a:pt x="652" y="242"/>
                    </a:moveTo>
                    <a:cubicBezTo>
                      <a:pt x="652" y="241"/>
                      <a:pt x="652" y="241"/>
                      <a:pt x="652" y="241"/>
                    </a:cubicBezTo>
                    <a:cubicBezTo>
                      <a:pt x="650" y="240"/>
                      <a:pt x="649" y="239"/>
                      <a:pt x="647" y="238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4"/>
                      <a:pt x="653" y="235"/>
                      <a:pt x="655" y="236"/>
                    </a:cubicBezTo>
                    <a:cubicBezTo>
                      <a:pt x="656" y="237"/>
                      <a:pt x="656" y="237"/>
                      <a:pt x="656" y="237"/>
                    </a:cubicBezTo>
                    <a:lnTo>
                      <a:pt x="652" y="242"/>
                    </a:lnTo>
                    <a:close/>
                    <a:moveTo>
                      <a:pt x="645" y="229"/>
                    </a:moveTo>
                    <a:cubicBezTo>
                      <a:pt x="640" y="226"/>
                      <a:pt x="640" y="226"/>
                      <a:pt x="640" y="226"/>
                    </a:cubicBezTo>
                    <a:cubicBezTo>
                      <a:pt x="640" y="225"/>
                      <a:pt x="641" y="225"/>
                      <a:pt x="641" y="224"/>
                    </a:cubicBezTo>
                    <a:cubicBezTo>
                      <a:pt x="642" y="223"/>
                      <a:pt x="642" y="223"/>
                      <a:pt x="642" y="223"/>
                    </a:cubicBezTo>
                    <a:cubicBezTo>
                      <a:pt x="648" y="222"/>
                      <a:pt x="648" y="222"/>
                      <a:pt x="648" y="222"/>
                    </a:cubicBezTo>
                    <a:cubicBezTo>
                      <a:pt x="648" y="222"/>
                      <a:pt x="648" y="222"/>
                      <a:pt x="648" y="223"/>
                    </a:cubicBezTo>
                    <a:cubicBezTo>
                      <a:pt x="648" y="224"/>
                      <a:pt x="647" y="226"/>
                      <a:pt x="646" y="227"/>
                    </a:cubicBezTo>
                    <a:cubicBezTo>
                      <a:pt x="646" y="228"/>
                      <a:pt x="645" y="228"/>
                      <a:pt x="645" y="229"/>
                    </a:cubicBezTo>
                    <a:close/>
                    <a:moveTo>
                      <a:pt x="636" y="214"/>
                    </a:moveTo>
                    <a:cubicBezTo>
                      <a:pt x="635" y="213"/>
                      <a:pt x="634" y="211"/>
                      <a:pt x="634" y="209"/>
                    </a:cubicBezTo>
                    <a:cubicBezTo>
                      <a:pt x="634" y="209"/>
                      <a:pt x="634" y="209"/>
                      <a:pt x="634" y="209"/>
                    </a:cubicBezTo>
                    <a:cubicBezTo>
                      <a:pt x="639" y="205"/>
                      <a:pt x="639" y="205"/>
                      <a:pt x="639" y="205"/>
                    </a:cubicBezTo>
                    <a:cubicBezTo>
                      <a:pt x="639" y="206"/>
                      <a:pt x="640" y="207"/>
                      <a:pt x="640" y="209"/>
                    </a:cubicBezTo>
                    <a:cubicBezTo>
                      <a:pt x="640" y="209"/>
                      <a:pt x="640" y="210"/>
                      <a:pt x="641" y="211"/>
                    </a:cubicBezTo>
                    <a:lnTo>
                      <a:pt x="636" y="214"/>
                    </a:lnTo>
                    <a:close/>
                    <a:moveTo>
                      <a:pt x="622" y="213"/>
                    </a:moveTo>
                    <a:cubicBezTo>
                      <a:pt x="621" y="213"/>
                      <a:pt x="619" y="213"/>
                      <a:pt x="619" y="210"/>
                    </a:cubicBezTo>
                    <a:cubicBezTo>
                      <a:pt x="623" y="208"/>
                      <a:pt x="623" y="208"/>
                      <a:pt x="623" y="208"/>
                    </a:cubicBezTo>
                    <a:cubicBezTo>
                      <a:pt x="623" y="208"/>
                      <a:pt x="622" y="208"/>
                      <a:pt x="622" y="208"/>
                    </a:cubicBezTo>
                    <a:cubicBezTo>
                      <a:pt x="622" y="208"/>
                      <a:pt x="622" y="207"/>
                      <a:pt x="623" y="207"/>
                    </a:cubicBezTo>
                    <a:cubicBezTo>
                      <a:pt x="623" y="207"/>
                      <a:pt x="624" y="207"/>
                      <a:pt x="624" y="206"/>
                    </a:cubicBezTo>
                    <a:cubicBezTo>
                      <a:pt x="627" y="212"/>
                      <a:pt x="627" y="212"/>
                      <a:pt x="627" y="212"/>
                    </a:cubicBezTo>
                    <a:cubicBezTo>
                      <a:pt x="626" y="212"/>
                      <a:pt x="626" y="212"/>
                      <a:pt x="626" y="212"/>
                    </a:cubicBezTo>
                    <a:cubicBezTo>
                      <a:pt x="624" y="213"/>
                      <a:pt x="623" y="213"/>
                      <a:pt x="622" y="213"/>
                    </a:cubicBezTo>
                    <a:close/>
                    <a:moveTo>
                      <a:pt x="611" y="203"/>
                    </a:moveTo>
                    <a:cubicBezTo>
                      <a:pt x="610" y="202"/>
                      <a:pt x="610" y="202"/>
                      <a:pt x="610" y="202"/>
                    </a:cubicBezTo>
                    <a:cubicBezTo>
                      <a:pt x="610" y="201"/>
                      <a:pt x="608" y="200"/>
                      <a:pt x="607" y="198"/>
                    </a:cubicBezTo>
                    <a:cubicBezTo>
                      <a:pt x="613" y="195"/>
                      <a:pt x="613" y="195"/>
                      <a:pt x="613" y="195"/>
                    </a:cubicBezTo>
                    <a:cubicBezTo>
                      <a:pt x="613" y="197"/>
                      <a:pt x="614" y="198"/>
                      <a:pt x="615" y="199"/>
                    </a:cubicBezTo>
                    <a:cubicBezTo>
                      <a:pt x="616" y="200"/>
                      <a:pt x="616" y="200"/>
                      <a:pt x="616" y="200"/>
                    </a:cubicBezTo>
                    <a:lnTo>
                      <a:pt x="611" y="203"/>
                    </a:lnTo>
                    <a:close/>
                    <a:moveTo>
                      <a:pt x="585" y="195"/>
                    </a:moveTo>
                    <a:cubicBezTo>
                      <a:pt x="583" y="193"/>
                      <a:pt x="583" y="193"/>
                      <a:pt x="583" y="193"/>
                    </a:cubicBezTo>
                    <a:cubicBezTo>
                      <a:pt x="582" y="192"/>
                      <a:pt x="582" y="192"/>
                      <a:pt x="581" y="191"/>
                    </a:cubicBezTo>
                    <a:cubicBezTo>
                      <a:pt x="584" y="186"/>
                      <a:pt x="584" y="186"/>
                      <a:pt x="584" y="186"/>
                    </a:cubicBezTo>
                    <a:cubicBezTo>
                      <a:pt x="585" y="187"/>
                      <a:pt x="586" y="188"/>
                      <a:pt x="588" y="189"/>
                    </a:cubicBezTo>
                    <a:cubicBezTo>
                      <a:pt x="589" y="191"/>
                      <a:pt x="589" y="191"/>
                      <a:pt x="589" y="191"/>
                    </a:cubicBezTo>
                    <a:lnTo>
                      <a:pt x="585" y="195"/>
                    </a:lnTo>
                    <a:close/>
                    <a:moveTo>
                      <a:pt x="597" y="194"/>
                    </a:moveTo>
                    <a:cubicBezTo>
                      <a:pt x="594" y="189"/>
                      <a:pt x="594" y="189"/>
                      <a:pt x="594" y="189"/>
                    </a:cubicBezTo>
                    <a:cubicBezTo>
                      <a:pt x="596" y="187"/>
                      <a:pt x="598" y="187"/>
                      <a:pt x="600" y="187"/>
                    </a:cubicBezTo>
                    <a:cubicBezTo>
                      <a:pt x="600" y="187"/>
                      <a:pt x="600" y="187"/>
                      <a:pt x="600" y="187"/>
                    </a:cubicBezTo>
                    <a:cubicBezTo>
                      <a:pt x="601" y="187"/>
                      <a:pt x="601" y="187"/>
                      <a:pt x="601" y="187"/>
                    </a:cubicBezTo>
                    <a:cubicBezTo>
                      <a:pt x="601" y="193"/>
                      <a:pt x="601" y="193"/>
                      <a:pt x="601" y="193"/>
                    </a:cubicBezTo>
                    <a:cubicBezTo>
                      <a:pt x="600" y="190"/>
                      <a:pt x="600" y="190"/>
                      <a:pt x="600" y="190"/>
                    </a:cubicBezTo>
                    <a:cubicBezTo>
                      <a:pt x="600" y="193"/>
                      <a:pt x="600" y="193"/>
                      <a:pt x="600" y="193"/>
                    </a:cubicBezTo>
                    <a:cubicBezTo>
                      <a:pt x="599" y="193"/>
                      <a:pt x="598" y="193"/>
                      <a:pt x="597" y="194"/>
                    </a:cubicBezTo>
                    <a:close/>
                    <a:moveTo>
                      <a:pt x="574" y="182"/>
                    </a:moveTo>
                    <a:cubicBezTo>
                      <a:pt x="574" y="182"/>
                      <a:pt x="574" y="182"/>
                      <a:pt x="574" y="182"/>
                    </a:cubicBezTo>
                    <a:cubicBezTo>
                      <a:pt x="573" y="181"/>
                      <a:pt x="573" y="181"/>
                      <a:pt x="573" y="181"/>
                    </a:cubicBezTo>
                    <a:cubicBezTo>
                      <a:pt x="572" y="181"/>
                      <a:pt x="571" y="181"/>
                      <a:pt x="569" y="181"/>
                    </a:cubicBezTo>
                    <a:cubicBezTo>
                      <a:pt x="572" y="175"/>
                      <a:pt x="572" y="175"/>
                      <a:pt x="572" y="175"/>
                    </a:cubicBezTo>
                    <a:cubicBezTo>
                      <a:pt x="572" y="175"/>
                      <a:pt x="573" y="176"/>
                      <a:pt x="574" y="176"/>
                    </a:cubicBezTo>
                    <a:cubicBezTo>
                      <a:pt x="575" y="176"/>
                      <a:pt x="575" y="176"/>
                      <a:pt x="575" y="176"/>
                    </a:cubicBezTo>
                    <a:cubicBezTo>
                      <a:pt x="576" y="176"/>
                      <a:pt x="577" y="177"/>
                      <a:pt x="578" y="178"/>
                    </a:cubicBezTo>
                    <a:lnTo>
                      <a:pt x="574" y="182"/>
                    </a:lnTo>
                    <a:close/>
                    <a:moveTo>
                      <a:pt x="559" y="175"/>
                    </a:moveTo>
                    <a:cubicBezTo>
                      <a:pt x="558" y="174"/>
                      <a:pt x="558" y="173"/>
                      <a:pt x="558" y="172"/>
                    </a:cubicBezTo>
                    <a:cubicBezTo>
                      <a:pt x="558" y="170"/>
                      <a:pt x="559" y="168"/>
                      <a:pt x="560" y="167"/>
                    </a:cubicBezTo>
                    <a:cubicBezTo>
                      <a:pt x="560" y="167"/>
                      <a:pt x="560" y="167"/>
                      <a:pt x="560" y="166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70"/>
                      <a:pt x="565" y="170"/>
                    </a:cubicBezTo>
                    <a:cubicBezTo>
                      <a:pt x="564" y="171"/>
                      <a:pt x="564" y="172"/>
                      <a:pt x="564" y="172"/>
                    </a:cubicBezTo>
                    <a:cubicBezTo>
                      <a:pt x="564" y="171"/>
                      <a:pt x="563" y="171"/>
                      <a:pt x="563" y="170"/>
                    </a:cubicBezTo>
                    <a:lnTo>
                      <a:pt x="559" y="175"/>
                    </a:lnTo>
                    <a:close/>
                    <a:moveTo>
                      <a:pt x="561" y="163"/>
                    </a:moveTo>
                    <a:cubicBezTo>
                      <a:pt x="557" y="163"/>
                      <a:pt x="556" y="160"/>
                      <a:pt x="555" y="157"/>
                    </a:cubicBezTo>
                    <a:cubicBezTo>
                      <a:pt x="560" y="155"/>
                      <a:pt x="560" y="155"/>
                      <a:pt x="560" y="155"/>
                    </a:cubicBezTo>
                    <a:cubicBezTo>
                      <a:pt x="560" y="155"/>
                      <a:pt x="561" y="157"/>
                      <a:pt x="561" y="157"/>
                    </a:cubicBezTo>
                    <a:cubicBezTo>
                      <a:pt x="561" y="157"/>
                      <a:pt x="561" y="157"/>
                      <a:pt x="561" y="157"/>
                    </a:cubicBezTo>
                    <a:cubicBezTo>
                      <a:pt x="562" y="162"/>
                      <a:pt x="562" y="162"/>
                      <a:pt x="562" y="162"/>
                    </a:cubicBezTo>
                    <a:cubicBezTo>
                      <a:pt x="561" y="162"/>
                      <a:pt x="561" y="162"/>
                      <a:pt x="561" y="162"/>
                    </a:cubicBezTo>
                    <a:lnTo>
                      <a:pt x="561" y="163"/>
                    </a:lnTo>
                    <a:close/>
                    <a:moveTo>
                      <a:pt x="548" y="153"/>
                    </a:moveTo>
                    <a:cubicBezTo>
                      <a:pt x="547" y="153"/>
                      <a:pt x="546" y="153"/>
                      <a:pt x="545" y="153"/>
                    </a:cubicBezTo>
                    <a:cubicBezTo>
                      <a:pt x="544" y="153"/>
                      <a:pt x="542" y="153"/>
                      <a:pt x="541" y="152"/>
                    </a:cubicBezTo>
                    <a:cubicBezTo>
                      <a:pt x="544" y="147"/>
                      <a:pt x="544" y="147"/>
                      <a:pt x="544" y="147"/>
                    </a:cubicBezTo>
                    <a:cubicBezTo>
                      <a:pt x="545" y="147"/>
                      <a:pt x="545" y="147"/>
                      <a:pt x="546" y="147"/>
                    </a:cubicBezTo>
                    <a:cubicBezTo>
                      <a:pt x="546" y="148"/>
                      <a:pt x="547" y="148"/>
                      <a:pt x="548" y="148"/>
                    </a:cubicBezTo>
                    <a:cubicBezTo>
                      <a:pt x="548" y="148"/>
                      <a:pt x="548" y="148"/>
                      <a:pt x="548" y="148"/>
                    </a:cubicBezTo>
                    <a:lnTo>
                      <a:pt x="548" y="153"/>
                    </a:lnTo>
                    <a:close/>
                    <a:moveTo>
                      <a:pt x="517" y="147"/>
                    </a:moveTo>
                    <a:cubicBezTo>
                      <a:pt x="512" y="146"/>
                      <a:pt x="512" y="146"/>
                      <a:pt x="512" y="146"/>
                    </a:cubicBezTo>
                    <a:cubicBezTo>
                      <a:pt x="512" y="146"/>
                      <a:pt x="512" y="145"/>
                      <a:pt x="512" y="144"/>
                    </a:cubicBezTo>
                    <a:cubicBezTo>
                      <a:pt x="512" y="143"/>
                      <a:pt x="512" y="142"/>
                      <a:pt x="511" y="141"/>
                    </a:cubicBezTo>
                    <a:cubicBezTo>
                      <a:pt x="517" y="140"/>
                      <a:pt x="517" y="140"/>
                      <a:pt x="517" y="140"/>
                    </a:cubicBezTo>
                    <a:cubicBezTo>
                      <a:pt x="517" y="142"/>
                      <a:pt x="518" y="143"/>
                      <a:pt x="518" y="144"/>
                    </a:cubicBezTo>
                    <a:cubicBezTo>
                      <a:pt x="518" y="145"/>
                      <a:pt x="517" y="146"/>
                      <a:pt x="517" y="147"/>
                    </a:cubicBezTo>
                    <a:close/>
                    <a:moveTo>
                      <a:pt x="532" y="147"/>
                    </a:moveTo>
                    <a:cubicBezTo>
                      <a:pt x="531" y="147"/>
                      <a:pt x="526" y="146"/>
                      <a:pt x="524" y="144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30" y="141"/>
                      <a:pt x="532" y="141"/>
                    </a:cubicBezTo>
                    <a:lnTo>
                      <a:pt x="532" y="147"/>
                    </a:lnTo>
                    <a:close/>
                    <a:moveTo>
                      <a:pt x="504" y="144"/>
                    </a:moveTo>
                    <a:cubicBezTo>
                      <a:pt x="503" y="143"/>
                      <a:pt x="501" y="142"/>
                      <a:pt x="499" y="141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3" y="136"/>
                      <a:pt x="503" y="136"/>
                      <a:pt x="503" y="137"/>
                    </a:cubicBezTo>
                    <a:cubicBezTo>
                      <a:pt x="504" y="137"/>
                      <a:pt x="506" y="138"/>
                      <a:pt x="507" y="139"/>
                    </a:cubicBezTo>
                    <a:lnTo>
                      <a:pt x="504" y="144"/>
                    </a:lnTo>
                    <a:close/>
                    <a:moveTo>
                      <a:pt x="489" y="135"/>
                    </a:moveTo>
                    <a:cubicBezTo>
                      <a:pt x="488" y="134"/>
                      <a:pt x="488" y="134"/>
                      <a:pt x="487" y="133"/>
                    </a:cubicBezTo>
                    <a:cubicBezTo>
                      <a:pt x="486" y="132"/>
                      <a:pt x="485" y="132"/>
                      <a:pt x="485" y="131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7"/>
                      <a:pt x="488" y="127"/>
                      <a:pt x="488" y="127"/>
                    </a:cubicBezTo>
                    <a:cubicBezTo>
                      <a:pt x="489" y="127"/>
                      <a:pt x="490" y="128"/>
                      <a:pt x="491" y="129"/>
                    </a:cubicBezTo>
                    <a:cubicBezTo>
                      <a:pt x="492" y="130"/>
                      <a:pt x="492" y="130"/>
                      <a:pt x="492" y="130"/>
                    </a:cubicBezTo>
                    <a:lnTo>
                      <a:pt x="489" y="135"/>
                    </a:lnTo>
                    <a:close/>
                    <a:moveTo>
                      <a:pt x="518" y="134"/>
                    </a:moveTo>
                    <a:cubicBezTo>
                      <a:pt x="517" y="132"/>
                      <a:pt x="516" y="130"/>
                      <a:pt x="516" y="129"/>
                    </a:cubicBezTo>
                    <a:cubicBezTo>
                      <a:pt x="516" y="129"/>
                      <a:pt x="516" y="129"/>
                      <a:pt x="516" y="129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7"/>
                      <a:pt x="521" y="127"/>
                      <a:pt x="521" y="128"/>
                    </a:cubicBezTo>
                    <a:cubicBezTo>
                      <a:pt x="522" y="128"/>
                      <a:pt x="522" y="130"/>
                      <a:pt x="523" y="131"/>
                    </a:cubicBezTo>
                    <a:lnTo>
                      <a:pt x="518" y="134"/>
                    </a:lnTo>
                    <a:close/>
                    <a:moveTo>
                      <a:pt x="506" y="132"/>
                    </a:moveTo>
                    <a:cubicBezTo>
                      <a:pt x="506" y="132"/>
                      <a:pt x="506" y="132"/>
                      <a:pt x="506" y="132"/>
                    </a:cubicBezTo>
                    <a:cubicBezTo>
                      <a:pt x="506" y="131"/>
                      <a:pt x="505" y="130"/>
                      <a:pt x="505" y="129"/>
                    </a:cubicBezTo>
                    <a:cubicBezTo>
                      <a:pt x="505" y="129"/>
                      <a:pt x="505" y="129"/>
                      <a:pt x="505" y="129"/>
                    </a:cubicBezTo>
                    <a:cubicBezTo>
                      <a:pt x="505" y="128"/>
                      <a:pt x="505" y="128"/>
                      <a:pt x="505" y="128"/>
                    </a:cubicBezTo>
                    <a:cubicBezTo>
                      <a:pt x="505" y="126"/>
                      <a:pt x="506" y="124"/>
                      <a:pt x="507" y="123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9"/>
                    </a:cubicBezTo>
                    <a:lnTo>
                      <a:pt x="506" y="132"/>
                    </a:lnTo>
                    <a:close/>
                    <a:moveTo>
                      <a:pt x="245" y="129"/>
                    </a:move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8" y="123"/>
                      <a:pt x="248" y="122"/>
                      <a:pt x="248" y="122"/>
                    </a:cubicBezTo>
                    <a:cubicBezTo>
                      <a:pt x="252" y="126"/>
                      <a:pt x="252" y="126"/>
                      <a:pt x="252" y="126"/>
                    </a:cubicBezTo>
                    <a:cubicBezTo>
                      <a:pt x="251" y="128"/>
                      <a:pt x="249" y="129"/>
                      <a:pt x="245" y="129"/>
                    </a:cubicBezTo>
                    <a:close/>
                    <a:moveTo>
                      <a:pt x="233" y="124"/>
                    </a:moveTo>
                    <a:cubicBezTo>
                      <a:pt x="232" y="124"/>
                      <a:pt x="230" y="123"/>
                      <a:pt x="228" y="121"/>
                    </a:cubicBezTo>
                    <a:cubicBezTo>
                      <a:pt x="227" y="120"/>
                      <a:pt x="227" y="120"/>
                      <a:pt x="227" y="120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2" y="116"/>
                      <a:pt x="232" y="116"/>
                      <a:pt x="232" y="117"/>
                    </a:cubicBezTo>
                    <a:cubicBezTo>
                      <a:pt x="234" y="118"/>
                      <a:pt x="234" y="118"/>
                      <a:pt x="235" y="118"/>
                    </a:cubicBezTo>
                    <a:lnTo>
                      <a:pt x="233" y="124"/>
                    </a:lnTo>
                    <a:close/>
                    <a:moveTo>
                      <a:pt x="277" y="123"/>
                    </a:move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1"/>
                      <a:pt x="271" y="120"/>
                    </a:cubicBezTo>
                    <a:cubicBezTo>
                      <a:pt x="271" y="119"/>
                      <a:pt x="270" y="119"/>
                      <a:pt x="270" y="118"/>
                    </a:cubicBezTo>
                    <a:cubicBezTo>
                      <a:pt x="270" y="117"/>
                      <a:pt x="270" y="117"/>
                      <a:pt x="271" y="116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18"/>
                      <a:pt x="276" y="119"/>
                      <a:pt x="276" y="119"/>
                    </a:cubicBezTo>
                    <a:cubicBezTo>
                      <a:pt x="277" y="120"/>
                      <a:pt x="277" y="121"/>
                      <a:pt x="277" y="122"/>
                    </a:cubicBezTo>
                    <a:cubicBezTo>
                      <a:pt x="277" y="123"/>
                      <a:pt x="277" y="123"/>
                      <a:pt x="277" y="123"/>
                    </a:cubicBezTo>
                    <a:close/>
                    <a:moveTo>
                      <a:pt x="262" y="122"/>
                    </a:moveTo>
                    <a:cubicBezTo>
                      <a:pt x="261" y="122"/>
                      <a:pt x="261" y="122"/>
                      <a:pt x="261" y="122"/>
                    </a:cubicBezTo>
                    <a:cubicBezTo>
                      <a:pt x="259" y="121"/>
                      <a:pt x="258" y="121"/>
                      <a:pt x="257" y="120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60" y="115"/>
                      <a:pt x="261" y="116"/>
                      <a:pt x="263" y="116"/>
                    </a:cubicBezTo>
                    <a:cubicBezTo>
                      <a:pt x="265" y="117"/>
                      <a:pt x="265" y="117"/>
                      <a:pt x="265" y="117"/>
                    </a:cubicBezTo>
                    <a:lnTo>
                      <a:pt x="262" y="122"/>
                    </a:lnTo>
                    <a:close/>
                    <a:moveTo>
                      <a:pt x="476" y="122"/>
                    </a:moveTo>
                    <a:cubicBezTo>
                      <a:pt x="475" y="120"/>
                      <a:pt x="474" y="118"/>
                      <a:pt x="473" y="117"/>
                    </a:cubicBezTo>
                    <a:cubicBezTo>
                      <a:pt x="478" y="114"/>
                      <a:pt x="478" y="114"/>
                      <a:pt x="478" y="114"/>
                    </a:cubicBezTo>
                    <a:cubicBezTo>
                      <a:pt x="479" y="115"/>
                      <a:pt x="480" y="116"/>
                      <a:pt x="481" y="118"/>
                    </a:cubicBezTo>
                    <a:lnTo>
                      <a:pt x="476" y="122"/>
                    </a:lnTo>
                    <a:close/>
                    <a:moveTo>
                      <a:pt x="220" y="110"/>
                    </a:moveTo>
                    <a:cubicBezTo>
                      <a:pt x="220" y="109"/>
                      <a:pt x="220" y="109"/>
                      <a:pt x="219" y="108"/>
                    </a:cubicBezTo>
                    <a:cubicBezTo>
                      <a:pt x="218" y="108"/>
                      <a:pt x="218" y="107"/>
                      <a:pt x="217" y="107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3"/>
                      <a:pt x="222" y="103"/>
                      <a:pt x="222" y="104"/>
                    </a:cubicBezTo>
                    <a:cubicBezTo>
                      <a:pt x="223" y="105"/>
                      <a:pt x="225" y="106"/>
                      <a:pt x="226" y="107"/>
                    </a:cubicBezTo>
                    <a:lnTo>
                      <a:pt x="220" y="110"/>
                    </a:lnTo>
                    <a:close/>
                    <a:moveTo>
                      <a:pt x="193" y="109"/>
                    </a:moveTo>
                    <a:cubicBezTo>
                      <a:pt x="192" y="109"/>
                      <a:pt x="191" y="108"/>
                      <a:pt x="188" y="108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91" y="102"/>
                      <a:pt x="193" y="103"/>
                      <a:pt x="195" y="103"/>
                    </a:cubicBezTo>
                    <a:lnTo>
                      <a:pt x="193" y="109"/>
                    </a:lnTo>
                    <a:close/>
                    <a:moveTo>
                      <a:pt x="466" y="108"/>
                    </a:move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5" y="106"/>
                      <a:pt x="464" y="105"/>
                      <a:pt x="462" y="103"/>
                    </a:cubicBezTo>
                    <a:cubicBezTo>
                      <a:pt x="467" y="99"/>
                      <a:pt x="467" y="99"/>
                      <a:pt x="467" y="99"/>
                    </a:cubicBezTo>
                    <a:cubicBezTo>
                      <a:pt x="468" y="101"/>
                      <a:pt x="469" y="102"/>
                      <a:pt x="470" y="103"/>
                    </a:cubicBezTo>
                    <a:cubicBezTo>
                      <a:pt x="471" y="104"/>
                      <a:pt x="471" y="104"/>
                      <a:pt x="471" y="104"/>
                    </a:cubicBezTo>
                    <a:lnTo>
                      <a:pt x="466" y="108"/>
                    </a:lnTo>
                    <a:close/>
                    <a:moveTo>
                      <a:pt x="275" y="107"/>
                    </a:moveTo>
                    <a:cubicBezTo>
                      <a:pt x="275" y="106"/>
                      <a:pt x="275" y="105"/>
                      <a:pt x="275" y="104"/>
                    </a:cubicBezTo>
                    <a:cubicBezTo>
                      <a:pt x="274" y="103"/>
                      <a:pt x="274" y="102"/>
                      <a:pt x="274" y="101"/>
                    </a:cubicBezTo>
                    <a:cubicBezTo>
                      <a:pt x="280" y="101"/>
                      <a:pt x="280" y="101"/>
                      <a:pt x="280" y="101"/>
                    </a:cubicBezTo>
                    <a:cubicBezTo>
                      <a:pt x="280" y="101"/>
                      <a:pt x="280" y="101"/>
                      <a:pt x="280" y="102"/>
                    </a:cubicBezTo>
                    <a:cubicBezTo>
                      <a:pt x="281" y="104"/>
                      <a:pt x="281" y="105"/>
                      <a:pt x="281" y="106"/>
                    </a:cubicBezTo>
                    <a:lnTo>
                      <a:pt x="275" y="107"/>
                    </a:lnTo>
                    <a:close/>
                    <a:moveTo>
                      <a:pt x="207" y="107"/>
                    </a:move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03" y="102"/>
                      <a:pt x="204" y="101"/>
                      <a:pt x="205" y="101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100"/>
                      <a:pt x="207" y="99"/>
                      <a:pt x="208" y="99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0" y="104"/>
                      <a:pt x="210" y="104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8" y="106"/>
                      <a:pt x="207" y="106"/>
                      <a:pt x="207" y="107"/>
                    </a:cubicBezTo>
                    <a:close/>
                    <a:moveTo>
                      <a:pt x="176" y="102"/>
                    </a:moveTo>
                    <a:cubicBezTo>
                      <a:pt x="176" y="101"/>
                      <a:pt x="176" y="100"/>
                      <a:pt x="175" y="98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5" y="98"/>
                      <a:pt x="175" y="97"/>
                      <a:pt x="175" y="97"/>
                    </a:cubicBezTo>
                    <a:cubicBezTo>
                      <a:pt x="179" y="93"/>
                      <a:pt x="179" y="93"/>
                      <a:pt x="179" y="93"/>
                    </a:cubicBezTo>
                    <a:cubicBezTo>
                      <a:pt x="180" y="94"/>
                      <a:pt x="181" y="96"/>
                      <a:pt x="181" y="97"/>
                    </a:cubicBezTo>
                    <a:cubicBezTo>
                      <a:pt x="181" y="97"/>
                      <a:pt x="181" y="97"/>
                      <a:pt x="181" y="97"/>
                    </a:cubicBezTo>
                    <a:cubicBezTo>
                      <a:pt x="181" y="98"/>
                      <a:pt x="181" y="99"/>
                      <a:pt x="182" y="100"/>
                    </a:cubicBezTo>
                    <a:lnTo>
                      <a:pt x="176" y="102"/>
                    </a:lnTo>
                    <a:close/>
                    <a:moveTo>
                      <a:pt x="297" y="99"/>
                    </a:moveTo>
                    <a:cubicBezTo>
                      <a:pt x="294" y="99"/>
                      <a:pt x="292" y="98"/>
                      <a:pt x="291" y="96"/>
                    </a:cubicBezTo>
                    <a:cubicBezTo>
                      <a:pt x="290" y="95"/>
                      <a:pt x="290" y="95"/>
                      <a:pt x="290" y="95"/>
                    </a:cubicBezTo>
                    <a:cubicBezTo>
                      <a:pt x="295" y="92"/>
                      <a:pt x="295" y="92"/>
                      <a:pt x="295" y="92"/>
                    </a:cubicBezTo>
                    <a:cubicBezTo>
                      <a:pt x="295" y="93"/>
                      <a:pt x="295" y="93"/>
                      <a:pt x="295" y="93"/>
                    </a:cubicBezTo>
                    <a:cubicBezTo>
                      <a:pt x="296" y="93"/>
                      <a:pt x="297" y="93"/>
                      <a:pt x="297" y="93"/>
                    </a:cubicBezTo>
                    <a:lnTo>
                      <a:pt x="297" y="99"/>
                    </a:lnTo>
                    <a:close/>
                    <a:moveTo>
                      <a:pt x="282" y="98"/>
                    </a:moveTo>
                    <a:cubicBezTo>
                      <a:pt x="282" y="98"/>
                      <a:pt x="282" y="98"/>
                      <a:pt x="282" y="98"/>
                    </a:cubicBezTo>
                    <a:cubicBezTo>
                      <a:pt x="280" y="96"/>
                      <a:pt x="280" y="94"/>
                      <a:pt x="280" y="93"/>
                    </a:cubicBezTo>
                    <a:cubicBezTo>
                      <a:pt x="280" y="92"/>
                      <a:pt x="280" y="90"/>
                      <a:pt x="281" y="89"/>
                    </a:cubicBezTo>
                    <a:cubicBezTo>
                      <a:pt x="286" y="93"/>
                      <a:pt x="286" y="93"/>
                      <a:pt x="286" y="93"/>
                    </a:cubicBezTo>
                    <a:cubicBezTo>
                      <a:pt x="286" y="93"/>
                      <a:pt x="286" y="93"/>
                      <a:pt x="286" y="94"/>
                    </a:cubicBezTo>
                    <a:cubicBezTo>
                      <a:pt x="287" y="95"/>
                      <a:pt x="287" y="95"/>
                      <a:pt x="287" y="95"/>
                    </a:cubicBezTo>
                    <a:lnTo>
                      <a:pt x="282" y="98"/>
                    </a:lnTo>
                    <a:close/>
                    <a:moveTo>
                      <a:pt x="148" y="95"/>
                    </a:move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4"/>
                      <a:pt x="144" y="94"/>
                      <a:pt x="143" y="9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5" y="88"/>
                      <a:pt x="147" y="88"/>
                      <a:pt x="148" y="88"/>
                    </a:cubicBezTo>
                    <a:cubicBezTo>
                      <a:pt x="150" y="89"/>
                      <a:pt x="150" y="89"/>
                      <a:pt x="150" y="89"/>
                    </a:cubicBezTo>
                    <a:lnTo>
                      <a:pt x="148" y="95"/>
                    </a:lnTo>
                    <a:close/>
                    <a:moveTo>
                      <a:pt x="165" y="94"/>
                    </a:moveTo>
                    <a:cubicBezTo>
                      <a:pt x="163" y="94"/>
                      <a:pt x="162" y="93"/>
                      <a:pt x="161" y="93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3" y="87"/>
                      <a:pt x="165" y="88"/>
                      <a:pt x="167" y="89"/>
                    </a:cubicBezTo>
                    <a:lnTo>
                      <a:pt x="165" y="94"/>
                    </a:lnTo>
                    <a:close/>
                    <a:moveTo>
                      <a:pt x="455" y="94"/>
                    </a:moveTo>
                    <a:cubicBezTo>
                      <a:pt x="454" y="92"/>
                      <a:pt x="453" y="91"/>
                      <a:pt x="452" y="90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457" y="87"/>
                      <a:pt x="458" y="88"/>
                      <a:pt x="460" y="90"/>
                    </a:cubicBezTo>
                    <a:lnTo>
                      <a:pt x="455" y="94"/>
                    </a:lnTo>
                    <a:close/>
                    <a:moveTo>
                      <a:pt x="309" y="92"/>
                    </a:moveTo>
                    <a:cubicBezTo>
                      <a:pt x="304" y="90"/>
                      <a:pt x="304" y="90"/>
                      <a:pt x="304" y="90"/>
                    </a:cubicBezTo>
                    <a:cubicBezTo>
                      <a:pt x="304" y="89"/>
                      <a:pt x="304" y="88"/>
                      <a:pt x="304" y="87"/>
                    </a:cubicBezTo>
                    <a:cubicBezTo>
                      <a:pt x="304" y="87"/>
                      <a:pt x="305" y="88"/>
                      <a:pt x="305" y="88"/>
                    </a:cubicBezTo>
                    <a:cubicBezTo>
                      <a:pt x="308" y="83"/>
                      <a:pt x="308" y="83"/>
                      <a:pt x="308" y="83"/>
                    </a:cubicBezTo>
                    <a:cubicBezTo>
                      <a:pt x="309" y="84"/>
                      <a:pt x="310" y="85"/>
                      <a:pt x="310" y="87"/>
                    </a:cubicBezTo>
                    <a:cubicBezTo>
                      <a:pt x="310" y="89"/>
                      <a:pt x="310" y="91"/>
                      <a:pt x="309" y="92"/>
                    </a:cubicBezTo>
                    <a:close/>
                    <a:moveTo>
                      <a:pt x="130" y="91"/>
                    </a:moveTo>
                    <a:cubicBezTo>
                      <a:pt x="129" y="90"/>
                      <a:pt x="129" y="89"/>
                      <a:pt x="129" y="88"/>
                    </a:cubicBezTo>
                    <a:cubicBezTo>
                      <a:pt x="128" y="87"/>
                      <a:pt x="128" y="86"/>
                      <a:pt x="128" y="85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4" y="85"/>
                      <a:pt x="134" y="86"/>
                      <a:pt x="134" y="87"/>
                    </a:cubicBezTo>
                    <a:cubicBezTo>
                      <a:pt x="134" y="88"/>
                      <a:pt x="134" y="88"/>
                      <a:pt x="135" y="88"/>
                    </a:cubicBezTo>
                    <a:lnTo>
                      <a:pt x="130" y="91"/>
                    </a:lnTo>
                    <a:close/>
                    <a:moveTo>
                      <a:pt x="375" y="84"/>
                    </a:moveTo>
                    <a:cubicBezTo>
                      <a:pt x="374" y="83"/>
                      <a:pt x="374" y="82"/>
                      <a:pt x="374" y="81"/>
                    </a:cubicBezTo>
                    <a:cubicBezTo>
                      <a:pt x="374" y="81"/>
                      <a:pt x="374" y="81"/>
                      <a:pt x="372" y="8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377" y="76"/>
                      <a:pt x="379" y="77"/>
                      <a:pt x="380" y="80"/>
                    </a:cubicBezTo>
                    <a:lnTo>
                      <a:pt x="375" y="84"/>
                    </a:lnTo>
                    <a:close/>
                    <a:moveTo>
                      <a:pt x="388" y="82"/>
                    </a:moveTo>
                    <a:cubicBezTo>
                      <a:pt x="385" y="77"/>
                      <a:pt x="385" y="77"/>
                      <a:pt x="385" y="77"/>
                    </a:cubicBezTo>
                    <a:cubicBezTo>
                      <a:pt x="386" y="76"/>
                      <a:pt x="386" y="76"/>
                      <a:pt x="386" y="76"/>
                    </a:cubicBezTo>
                    <a:cubicBezTo>
                      <a:pt x="388" y="76"/>
                      <a:pt x="388" y="75"/>
                      <a:pt x="389" y="74"/>
                    </a:cubicBezTo>
                    <a:cubicBezTo>
                      <a:pt x="394" y="78"/>
                      <a:pt x="394" y="78"/>
                      <a:pt x="394" y="78"/>
                    </a:cubicBezTo>
                    <a:cubicBezTo>
                      <a:pt x="392" y="80"/>
                      <a:pt x="391" y="81"/>
                      <a:pt x="389" y="82"/>
                    </a:cubicBezTo>
                    <a:lnTo>
                      <a:pt x="388" y="82"/>
                    </a:lnTo>
                    <a:close/>
                    <a:moveTo>
                      <a:pt x="451" y="82"/>
                    </a:moveTo>
                    <a:cubicBezTo>
                      <a:pt x="448" y="77"/>
                      <a:pt x="448" y="77"/>
                      <a:pt x="448" y="77"/>
                    </a:cubicBezTo>
                    <a:cubicBezTo>
                      <a:pt x="448" y="78"/>
                      <a:pt x="447" y="78"/>
                      <a:pt x="447" y="79"/>
                    </a:cubicBezTo>
                    <a:cubicBezTo>
                      <a:pt x="447" y="79"/>
                      <a:pt x="447" y="79"/>
                      <a:pt x="447" y="79"/>
                    </a:cubicBezTo>
                    <a:cubicBezTo>
                      <a:pt x="447" y="79"/>
                      <a:pt x="447" y="78"/>
                      <a:pt x="446" y="77"/>
                    </a:cubicBezTo>
                    <a:cubicBezTo>
                      <a:pt x="450" y="73"/>
                      <a:pt x="450" y="73"/>
                      <a:pt x="450" y="73"/>
                    </a:cubicBezTo>
                    <a:cubicBezTo>
                      <a:pt x="451" y="74"/>
                      <a:pt x="453" y="76"/>
                      <a:pt x="453" y="79"/>
                    </a:cubicBezTo>
                    <a:cubicBezTo>
                      <a:pt x="453" y="80"/>
                      <a:pt x="453" y="81"/>
                      <a:pt x="451" y="82"/>
                    </a:cubicBezTo>
                    <a:close/>
                    <a:moveTo>
                      <a:pt x="299" y="78"/>
                    </a:moveTo>
                    <a:cubicBezTo>
                      <a:pt x="299" y="76"/>
                      <a:pt x="299" y="74"/>
                      <a:pt x="299" y="72"/>
                    </a:cubicBezTo>
                    <a:cubicBezTo>
                      <a:pt x="299" y="72"/>
                      <a:pt x="299" y="72"/>
                      <a:pt x="299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4"/>
                      <a:pt x="305" y="76"/>
                      <a:pt x="305" y="78"/>
                    </a:cubicBezTo>
                    <a:lnTo>
                      <a:pt x="299" y="78"/>
                    </a:lnTo>
                    <a:close/>
                    <a:moveTo>
                      <a:pt x="410" y="75"/>
                    </a:moveTo>
                    <a:cubicBezTo>
                      <a:pt x="409" y="74"/>
                      <a:pt x="404" y="74"/>
                      <a:pt x="404" y="69"/>
                    </a:cubicBezTo>
                    <a:cubicBezTo>
                      <a:pt x="409" y="68"/>
                      <a:pt x="409" y="68"/>
                      <a:pt x="409" y="68"/>
                    </a:cubicBezTo>
                    <a:cubicBezTo>
                      <a:pt x="409" y="68"/>
                      <a:pt x="409" y="69"/>
                      <a:pt x="411" y="69"/>
                    </a:cubicBezTo>
                    <a:lnTo>
                      <a:pt x="410" y="75"/>
                    </a:lnTo>
                    <a:close/>
                    <a:moveTo>
                      <a:pt x="125" y="73"/>
                    </a:moveTo>
                    <a:cubicBezTo>
                      <a:pt x="125" y="71"/>
                      <a:pt x="125" y="69"/>
                      <a:pt x="124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9"/>
                      <a:pt x="131" y="71"/>
                      <a:pt x="131" y="72"/>
                    </a:cubicBezTo>
                    <a:lnTo>
                      <a:pt x="125" y="73"/>
                    </a:lnTo>
                    <a:close/>
                    <a:moveTo>
                      <a:pt x="363" y="73"/>
                    </a:moveTo>
                    <a:cubicBezTo>
                      <a:pt x="362" y="72"/>
                      <a:pt x="362" y="72"/>
                      <a:pt x="361" y="71"/>
                    </a:cubicBezTo>
                    <a:cubicBezTo>
                      <a:pt x="360" y="71"/>
                      <a:pt x="359" y="71"/>
                      <a:pt x="359" y="70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62" y="65"/>
                      <a:pt x="363" y="66"/>
                      <a:pt x="364" y="66"/>
                    </a:cubicBezTo>
                    <a:cubicBezTo>
                      <a:pt x="365" y="67"/>
                      <a:pt x="365" y="67"/>
                      <a:pt x="366" y="68"/>
                    </a:cubicBezTo>
                    <a:lnTo>
                      <a:pt x="363" y="73"/>
                    </a:lnTo>
                    <a:close/>
                    <a:moveTo>
                      <a:pt x="436" y="71"/>
                    </a:moveTo>
                    <a:cubicBezTo>
                      <a:pt x="435" y="70"/>
                      <a:pt x="434" y="69"/>
                      <a:pt x="432" y="67"/>
                    </a:cubicBezTo>
                    <a:cubicBezTo>
                      <a:pt x="432" y="67"/>
                      <a:pt x="432" y="67"/>
                      <a:pt x="432" y="67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8" y="65"/>
                      <a:pt x="439" y="66"/>
                      <a:pt x="440" y="66"/>
                    </a:cubicBezTo>
                    <a:lnTo>
                      <a:pt x="436" y="71"/>
                    </a:lnTo>
                    <a:close/>
                    <a:moveTo>
                      <a:pt x="423" y="70"/>
                    </a:moveTo>
                    <a:cubicBezTo>
                      <a:pt x="419" y="66"/>
                      <a:pt x="419" y="66"/>
                      <a:pt x="419" y="66"/>
                    </a:cubicBezTo>
                    <a:cubicBezTo>
                      <a:pt x="421" y="64"/>
                      <a:pt x="422" y="63"/>
                      <a:pt x="423" y="62"/>
                    </a:cubicBezTo>
                    <a:cubicBezTo>
                      <a:pt x="427" y="66"/>
                      <a:pt x="427" y="66"/>
                      <a:pt x="427" y="66"/>
                    </a:cubicBezTo>
                    <a:cubicBezTo>
                      <a:pt x="426" y="67"/>
                      <a:pt x="425" y="68"/>
                      <a:pt x="423" y="70"/>
                    </a:cubicBezTo>
                    <a:close/>
                    <a:moveTo>
                      <a:pt x="399" y="66"/>
                    </a:moveTo>
                    <a:cubicBezTo>
                      <a:pt x="393" y="65"/>
                      <a:pt x="393" y="65"/>
                      <a:pt x="393" y="65"/>
                    </a:cubicBezTo>
                    <a:cubicBezTo>
                      <a:pt x="393" y="64"/>
                      <a:pt x="393" y="63"/>
                      <a:pt x="393" y="62"/>
                    </a:cubicBezTo>
                    <a:cubicBezTo>
                      <a:pt x="393" y="60"/>
                      <a:pt x="395" y="58"/>
                      <a:pt x="399" y="59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64"/>
                      <a:pt x="399" y="63"/>
                      <a:pt x="399" y="63"/>
                    </a:cubicBezTo>
                    <a:cubicBezTo>
                      <a:pt x="399" y="63"/>
                      <a:pt x="399" y="64"/>
                      <a:pt x="399" y="66"/>
                    </a:cubicBezTo>
                    <a:close/>
                    <a:moveTo>
                      <a:pt x="349" y="62"/>
                    </a:moveTo>
                    <a:cubicBezTo>
                      <a:pt x="348" y="60"/>
                      <a:pt x="347" y="59"/>
                      <a:pt x="345" y="57"/>
                    </a:cubicBezTo>
                    <a:cubicBezTo>
                      <a:pt x="350" y="53"/>
                      <a:pt x="350" y="53"/>
                      <a:pt x="350" y="53"/>
                    </a:cubicBezTo>
                    <a:cubicBezTo>
                      <a:pt x="351" y="55"/>
                      <a:pt x="352" y="57"/>
                      <a:pt x="353" y="58"/>
                    </a:cubicBezTo>
                    <a:lnTo>
                      <a:pt x="349" y="62"/>
                    </a:lnTo>
                    <a:close/>
                    <a:moveTo>
                      <a:pt x="308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0"/>
                      <a:pt x="302" y="59"/>
                      <a:pt x="302" y="58"/>
                    </a:cubicBezTo>
                    <a:cubicBezTo>
                      <a:pt x="302" y="57"/>
                      <a:pt x="302" y="56"/>
                      <a:pt x="302" y="55"/>
                    </a:cubicBezTo>
                    <a:cubicBezTo>
                      <a:pt x="308" y="56"/>
                      <a:pt x="308" y="56"/>
                      <a:pt x="308" y="56"/>
                    </a:cubicBezTo>
                    <a:cubicBezTo>
                      <a:pt x="308" y="56"/>
                      <a:pt x="308" y="57"/>
                      <a:pt x="308" y="58"/>
                    </a:cubicBezTo>
                    <a:cubicBezTo>
                      <a:pt x="308" y="59"/>
                      <a:pt x="308" y="60"/>
                      <a:pt x="308" y="61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5" y="58"/>
                      <a:pt x="125" y="58"/>
                      <a:pt x="124" y="58"/>
                    </a:cubicBezTo>
                    <a:cubicBezTo>
                      <a:pt x="123" y="58"/>
                      <a:pt x="122" y="58"/>
                      <a:pt x="121" y="58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3" y="52"/>
                      <a:pt x="124" y="52"/>
                    </a:cubicBezTo>
                    <a:cubicBezTo>
                      <a:pt x="125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55"/>
                      <a:pt x="126" y="55"/>
                      <a:pt x="126" y="55"/>
                    </a:cubicBezTo>
                    <a:lnTo>
                      <a:pt x="126" y="58"/>
                    </a:lnTo>
                    <a:close/>
                    <a:moveTo>
                      <a:pt x="91" y="57"/>
                    </a:moveTo>
                    <a:cubicBezTo>
                      <a:pt x="89" y="57"/>
                      <a:pt x="86" y="56"/>
                      <a:pt x="84" y="54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9" y="50"/>
                      <a:pt x="90" y="51"/>
                      <a:pt x="91" y="51"/>
                    </a:cubicBezTo>
                    <a:lnTo>
                      <a:pt x="91" y="57"/>
                    </a:lnTo>
                    <a:close/>
                    <a:moveTo>
                      <a:pt x="109" y="57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06" y="57"/>
                      <a:pt x="105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5" y="51"/>
                      <a:pt x="107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109" y="57"/>
                    </a:lnTo>
                    <a:close/>
                    <a:moveTo>
                      <a:pt x="337" y="50"/>
                    </a:moveTo>
                    <a:cubicBezTo>
                      <a:pt x="335" y="48"/>
                      <a:pt x="334" y="47"/>
                      <a:pt x="333" y="46"/>
                    </a:cubicBezTo>
                    <a:cubicBezTo>
                      <a:pt x="336" y="42"/>
                      <a:pt x="336" y="42"/>
                      <a:pt x="336" y="42"/>
                    </a:cubicBezTo>
                    <a:cubicBezTo>
                      <a:pt x="337" y="42"/>
                      <a:pt x="339" y="44"/>
                      <a:pt x="341" y="45"/>
                    </a:cubicBezTo>
                    <a:lnTo>
                      <a:pt x="337" y="50"/>
                    </a:lnTo>
                    <a:close/>
                    <a:moveTo>
                      <a:pt x="91" y="47"/>
                    </a:moveTo>
                    <a:cubicBezTo>
                      <a:pt x="89" y="47"/>
                      <a:pt x="88" y="47"/>
                      <a:pt x="87" y="47"/>
                    </a:cubicBezTo>
                    <a:cubicBezTo>
                      <a:pt x="87" y="47"/>
                      <a:pt x="86" y="47"/>
                      <a:pt x="86" y="47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8" y="41"/>
                      <a:pt x="88" y="41"/>
                    </a:cubicBezTo>
                    <a:cubicBezTo>
                      <a:pt x="89" y="41"/>
                      <a:pt x="90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lose/>
                    <a:moveTo>
                      <a:pt x="305" y="45"/>
                    </a:moveTo>
                    <a:cubicBezTo>
                      <a:pt x="305" y="44"/>
                      <a:pt x="305" y="44"/>
                      <a:pt x="305" y="44"/>
                    </a:cubicBezTo>
                    <a:cubicBezTo>
                      <a:pt x="304" y="42"/>
                      <a:pt x="304" y="40"/>
                      <a:pt x="304" y="39"/>
                    </a:cubicBezTo>
                    <a:cubicBezTo>
                      <a:pt x="307" y="38"/>
                      <a:pt x="307" y="38"/>
                      <a:pt x="307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10" y="39"/>
                      <a:pt x="310" y="41"/>
                      <a:pt x="310" y="43"/>
                    </a:cubicBezTo>
                    <a:cubicBezTo>
                      <a:pt x="311" y="44"/>
                      <a:pt x="311" y="44"/>
                      <a:pt x="311" y="44"/>
                    </a:cubicBezTo>
                    <a:lnTo>
                      <a:pt x="305" y="45"/>
                    </a:lnTo>
                    <a:close/>
                    <a:moveTo>
                      <a:pt x="323" y="42"/>
                    </a:moveTo>
                    <a:cubicBezTo>
                      <a:pt x="321" y="42"/>
                      <a:pt x="319" y="41"/>
                      <a:pt x="317" y="41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2" y="36"/>
                      <a:pt x="324" y="36"/>
                    </a:cubicBezTo>
                    <a:cubicBezTo>
                      <a:pt x="323" y="39"/>
                      <a:pt x="323" y="39"/>
                      <a:pt x="323" y="39"/>
                    </a:cubicBezTo>
                    <a:lnTo>
                      <a:pt x="323" y="42"/>
                    </a:lnTo>
                    <a:close/>
                    <a:moveTo>
                      <a:pt x="85" y="37"/>
                    </a:moveTo>
                    <a:cubicBezTo>
                      <a:pt x="84" y="37"/>
                      <a:pt x="84" y="36"/>
                      <a:pt x="84" y="36"/>
                    </a:cubicBezTo>
                    <a:cubicBezTo>
                      <a:pt x="84" y="36"/>
                      <a:pt x="83" y="36"/>
                      <a:pt x="83" y="36"/>
                    </a:cubicBezTo>
                    <a:cubicBezTo>
                      <a:pt x="83" y="36"/>
                      <a:pt x="82" y="36"/>
                      <a:pt x="82" y="36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5" y="31"/>
                      <a:pt x="87" y="31"/>
                      <a:pt x="89" y="34"/>
                    </a:cubicBezTo>
                    <a:lnTo>
                      <a:pt x="85" y="37"/>
                    </a:lnTo>
                    <a:close/>
                    <a:moveTo>
                      <a:pt x="70" y="35"/>
                    </a:moveTo>
                    <a:cubicBezTo>
                      <a:pt x="68" y="35"/>
                      <a:pt x="66" y="35"/>
                      <a:pt x="64" y="34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6" y="28"/>
                      <a:pt x="67" y="29"/>
                    </a:cubicBezTo>
                    <a:cubicBezTo>
                      <a:pt x="67" y="29"/>
                      <a:pt x="68" y="29"/>
                      <a:pt x="70" y="29"/>
                    </a:cubicBezTo>
                    <a:lnTo>
                      <a:pt x="70" y="35"/>
                    </a:lnTo>
                    <a:close/>
                    <a:moveTo>
                      <a:pt x="53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8" y="32"/>
                      <a:pt x="46" y="29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7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lnTo>
                      <a:pt x="53" y="32"/>
                    </a:lnTo>
                    <a:close/>
                    <a:moveTo>
                      <a:pt x="49" y="16"/>
                    </a:moveTo>
                    <a:cubicBezTo>
                      <a:pt x="48" y="16"/>
                      <a:pt x="46" y="15"/>
                      <a:pt x="46" y="12"/>
                    </a:cubicBezTo>
                    <a:cubicBezTo>
                      <a:pt x="46" y="12"/>
                      <a:pt x="46" y="12"/>
                      <a:pt x="46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1"/>
                      <a:pt x="52" y="11"/>
                    </a:cubicBezTo>
                    <a:cubicBezTo>
                      <a:pt x="53" y="12"/>
                      <a:pt x="53" y="13"/>
                      <a:pt x="53" y="14"/>
                    </a:cubicBezTo>
                    <a:cubicBezTo>
                      <a:pt x="53" y="14"/>
                      <a:pt x="53" y="15"/>
                      <a:pt x="53" y="1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lose/>
                    <a:moveTo>
                      <a:pt x="40" y="10"/>
                    </a:moveTo>
                    <a:cubicBezTo>
                      <a:pt x="38" y="10"/>
                      <a:pt x="37" y="10"/>
                      <a:pt x="35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10"/>
                      <a:pt x="41" y="10"/>
                      <a:pt x="40" y="1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8"/>
                      <a:pt x="18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2" y="2"/>
                      <a:pt x="24" y="2"/>
                    </a:cubicBezTo>
                    <a:lnTo>
                      <a:pt x="24" y="8"/>
                    </a:lnTo>
                    <a:close/>
                    <a:moveTo>
                      <a:pt x="5" y="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íś1íḓè">
                <a:extLst>
                  <a:ext uri="{FF2B5EF4-FFF2-40B4-BE49-F238E27FC236}">
                    <a16:creationId xmlns:a16="http://schemas.microsoft.com/office/drawing/2014/main" xmlns="" id="{8BDDEBAA-CF01-42C2-B997-498140C691F5}"/>
                  </a:ext>
                </a:extLst>
              </p:cNvPr>
              <p:cNvSpPr/>
              <p:nvPr/>
            </p:nvSpPr>
            <p:spPr bwMode="auto">
              <a:xfrm>
                <a:off x="5680075" y="3351213"/>
                <a:ext cx="30163" cy="76200"/>
              </a:xfrm>
              <a:custGeom>
                <a:avLst/>
                <a:gdLst>
                  <a:gd name="T0" fmla="*/ 9 w 14"/>
                  <a:gd name="T1" fmla="*/ 36 h 36"/>
                  <a:gd name="T2" fmla="*/ 4 w 14"/>
                  <a:gd name="T3" fmla="*/ 34 h 36"/>
                  <a:gd name="T4" fmla="*/ 4 w 14"/>
                  <a:gd name="T5" fmla="*/ 32 h 36"/>
                  <a:gd name="T6" fmla="*/ 4 w 14"/>
                  <a:gd name="T7" fmla="*/ 29 h 36"/>
                  <a:gd name="T8" fmla="*/ 10 w 14"/>
                  <a:gd name="T9" fmla="*/ 30 h 36"/>
                  <a:gd name="T10" fmla="*/ 10 w 14"/>
                  <a:gd name="T11" fmla="*/ 32 h 36"/>
                  <a:gd name="T12" fmla="*/ 9 w 14"/>
                  <a:gd name="T13" fmla="*/ 36 h 36"/>
                  <a:gd name="T14" fmla="*/ 2 w 14"/>
                  <a:gd name="T15" fmla="*/ 23 h 36"/>
                  <a:gd name="T16" fmla="*/ 0 w 14"/>
                  <a:gd name="T17" fmla="*/ 19 h 36"/>
                  <a:gd name="T18" fmla="*/ 0 w 14"/>
                  <a:gd name="T19" fmla="*/ 18 h 36"/>
                  <a:gd name="T20" fmla="*/ 4 w 14"/>
                  <a:gd name="T21" fmla="*/ 14 h 36"/>
                  <a:gd name="T22" fmla="*/ 7 w 14"/>
                  <a:gd name="T23" fmla="*/ 19 h 36"/>
                  <a:gd name="T24" fmla="*/ 7 w 14"/>
                  <a:gd name="T25" fmla="*/ 19 h 36"/>
                  <a:gd name="T26" fmla="*/ 5 w 14"/>
                  <a:gd name="T27" fmla="*/ 20 h 36"/>
                  <a:gd name="T28" fmla="*/ 5 w 14"/>
                  <a:gd name="T29" fmla="*/ 18 h 36"/>
                  <a:gd name="T30" fmla="*/ 2 w 14"/>
                  <a:gd name="T31" fmla="*/ 23 h 36"/>
                  <a:gd name="T32" fmla="*/ 8 w 14"/>
                  <a:gd name="T33" fmla="*/ 7 h 36"/>
                  <a:gd name="T34" fmla="*/ 6 w 14"/>
                  <a:gd name="T35" fmla="*/ 4 h 36"/>
                  <a:gd name="T36" fmla="*/ 10 w 14"/>
                  <a:gd name="T37" fmla="*/ 0 h 36"/>
                  <a:gd name="T38" fmla="*/ 14 w 14"/>
                  <a:gd name="T39" fmla="*/ 6 h 36"/>
                  <a:gd name="T40" fmla="*/ 8 w 14"/>
                  <a:gd name="T41" fmla="*/ 7 h 36"/>
                  <a:gd name="T42" fmla="*/ 8 w 14"/>
                  <a:gd name="T43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36">
                    <a:moveTo>
                      <a:pt x="9" y="36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4" y="30"/>
                      <a:pt x="4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3"/>
                      <a:pt x="10" y="35"/>
                      <a:pt x="9" y="36"/>
                    </a:cubicBezTo>
                    <a:close/>
                    <a:moveTo>
                      <a:pt x="2" y="23"/>
                    </a:moveTo>
                    <a:cubicBezTo>
                      <a:pt x="0" y="22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6"/>
                      <a:pt x="2" y="15"/>
                      <a:pt x="4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5" y="20"/>
                    </a:cubicBezTo>
                    <a:cubicBezTo>
                      <a:pt x="5" y="19"/>
                      <a:pt x="5" y="18"/>
                      <a:pt x="5" y="18"/>
                    </a:cubicBezTo>
                    <a:lnTo>
                      <a:pt x="2" y="23"/>
                    </a:lnTo>
                    <a:close/>
                    <a:moveTo>
                      <a:pt x="8" y="7"/>
                    </a:moveTo>
                    <a:cubicBezTo>
                      <a:pt x="8" y="7"/>
                      <a:pt x="8" y="6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3"/>
                      <a:pt x="14" y="5"/>
                      <a:pt x="14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îSlîdè">
                <a:extLst>
                  <a:ext uri="{FF2B5EF4-FFF2-40B4-BE49-F238E27FC236}">
                    <a16:creationId xmlns:a16="http://schemas.microsoft.com/office/drawing/2014/main" xmlns="" id="{5D59DDFB-888B-4D32-B8C1-4BD73F12EED7}"/>
                  </a:ext>
                </a:extLst>
              </p:cNvPr>
              <p:cNvSpPr/>
              <p:nvPr/>
            </p:nvSpPr>
            <p:spPr bwMode="auto">
              <a:xfrm>
                <a:off x="3690938" y="2660650"/>
                <a:ext cx="450850" cy="520700"/>
              </a:xfrm>
              <a:custGeom>
                <a:avLst/>
                <a:gdLst>
                  <a:gd name="T0" fmla="*/ 89 w 210"/>
                  <a:gd name="T1" fmla="*/ 236 h 243"/>
                  <a:gd name="T2" fmla="*/ 86 w 210"/>
                  <a:gd name="T3" fmla="*/ 243 h 243"/>
                  <a:gd name="T4" fmla="*/ 100 w 210"/>
                  <a:gd name="T5" fmla="*/ 231 h 243"/>
                  <a:gd name="T6" fmla="*/ 103 w 210"/>
                  <a:gd name="T7" fmla="*/ 237 h 243"/>
                  <a:gd name="T8" fmla="*/ 79 w 210"/>
                  <a:gd name="T9" fmla="*/ 229 h 243"/>
                  <a:gd name="T10" fmla="*/ 57 w 210"/>
                  <a:gd name="T11" fmla="*/ 221 h 243"/>
                  <a:gd name="T12" fmla="*/ 61 w 210"/>
                  <a:gd name="T13" fmla="*/ 227 h 243"/>
                  <a:gd name="T14" fmla="*/ 3 w 210"/>
                  <a:gd name="T15" fmla="*/ 217 h 243"/>
                  <a:gd name="T16" fmla="*/ 18 w 210"/>
                  <a:gd name="T17" fmla="*/ 218 h 243"/>
                  <a:gd name="T18" fmla="*/ 26 w 210"/>
                  <a:gd name="T19" fmla="*/ 220 h 243"/>
                  <a:gd name="T20" fmla="*/ 20 w 210"/>
                  <a:gd name="T21" fmla="*/ 218 h 243"/>
                  <a:gd name="T22" fmla="*/ 41 w 210"/>
                  <a:gd name="T23" fmla="*/ 215 h 243"/>
                  <a:gd name="T24" fmla="*/ 104 w 210"/>
                  <a:gd name="T25" fmla="*/ 220 h 243"/>
                  <a:gd name="T26" fmla="*/ 104 w 210"/>
                  <a:gd name="T27" fmla="*/ 220 h 243"/>
                  <a:gd name="T28" fmla="*/ 33 w 210"/>
                  <a:gd name="T29" fmla="*/ 211 h 243"/>
                  <a:gd name="T30" fmla="*/ 37 w 210"/>
                  <a:gd name="T31" fmla="*/ 207 h 243"/>
                  <a:gd name="T32" fmla="*/ 102 w 210"/>
                  <a:gd name="T33" fmla="*/ 201 h 243"/>
                  <a:gd name="T34" fmla="*/ 108 w 210"/>
                  <a:gd name="T35" fmla="*/ 200 h 243"/>
                  <a:gd name="T36" fmla="*/ 92 w 210"/>
                  <a:gd name="T37" fmla="*/ 193 h 243"/>
                  <a:gd name="T38" fmla="*/ 98 w 210"/>
                  <a:gd name="T39" fmla="*/ 191 h 243"/>
                  <a:gd name="T40" fmla="*/ 86 w 210"/>
                  <a:gd name="T41" fmla="*/ 179 h 243"/>
                  <a:gd name="T42" fmla="*/ 95 w 210"/>
                  <a:gd name="T43" fmla="*/ 170 h 243"/>
                  <a:gd name="T44" fmla="*/ 100 w 210"/>
                  <a:gd name="T45" fmla="*/ 166 h 243"/>
                  <a:gd name="T46" fmla="*/ 109 w 210"/>
                  <a:gd name="T47" fmla="*/ 160 h 243"/>
                  <a:gd name="T48" fmla="*/ 111 w 210"/>
                  <a:gd name="T49" fmla="*/ 166 h 243"/>
                  <a:gd name="T50" fmla="*/ 126 w 210"/>
                  <a:gd name="T51" fmla="*/ 152 h 243"/>
                  <a:gd name="T52" fmla="*/ 132 w 210"/>
                  <a:gd name="T53" fmla="*/ 149 h 243"/>
                  <a:gd name="T54" fmla="*/ 132 w 210"/>
                  <a:gd name="T55" fmla="*/ 149 h 243"/>
                  <a:gd name="T56" fmla="*/ 125 w 210"/>
                  <a:gd name="T57" fmla="*/ 133 h 243"/>
                  <a:gd name="T58" fmla="*/ 131 w 210"/>
                  <a:gd name="T59" fmla="*/ 132 h 243"/>
                  <a:gd name="T60" fmla="*/ 122 w 210"/>
                  <a:gd name="T61" fmla="*/ 115 h 243"/>
                  <a:gd name="T62" fmla="*/ 122 w 210"/>
                  <a:gd name="T63" fmla="*/ 116 h 243"/>
                  <a:gd name="T64" fmla="*/ 112 w 210"/>
                  <a:gd name="T65" fmla="*/ 105 h 243"/>
                  <a:gd name="T66" fmla="*/ 117 w 210"/>
                  <a:gd name="T67" fmla="*/ 104 h 243"/>
                  <a:gd name="T68" fmla="*/ 100 w 210"/>
                  <a:gd name="T69" fmla="*/ 91 h 243"/>
                  <a:gd name="T70" fmla="*/ 102 w 210"/>
                  <a:gd name="T71" fmla="*/ 93 h 243"/>
                  <a:gd name="T72" fmla="*/ 90 w 210"/>
                  <a:gd name="T73" fmla="*/ 75 h 243"/>
                  <a:gd name="T74" fmla="*/ 99 w 210"/>
                  <a:gd name="T75" fmla="*/ 65 h 243"/>
                  <a:gd name="T76" fmla="*/ 99 w 210"/>
                  <a:gd name="T77" fmla="*/ 65 h 243"/>
                  <a:gd name="T78" fmla="*/ 104 w 210"/>
                  <a:gd name="T79" fmla="*/ 43 h 243"/>
                  <a:gd name="T80" fmla="*/ 86 w 210"/>
                  <a:gd name="T81" fmla="*/ 33 h 243"/>
                  <a:gd name="T82" fmla="*/ 87 w 210"/>
                  <a:gd name="T83" fmla="*/ 41 h 243"/>
                  <a:gd name="T84" fmla="*/ 103 w 210"/>
                  <a:gd name="T85" fmla="*/ 35 h 243"/>
                  <a:gd name="T86" fmla="*/ 77 w 210"/>
                  <a:gd name="T87" fmla="*/ 17 h 243"/>
                  <a:gd name="T88" fmla="*/ 77 w 210"/>
                  <a:gd name="T89" fmla="*/ 23 h 243"/>
                  <a:gd name="T90" fmla="*/ 90 w 210"/>
                  <a:gd name="T91" fmla="*/ 14 h 243"/>
                  <a:gd name="T92" fmla="*/ 106 w 210"/>
                  <a:gd name="T93" fmla="*/ 17 h 243"/>
                  <a:gd name="T94" fmla="*/ 111 w 210"/>
                  <a:gd name="T95" fmla="*/ 14 h 243"/>
                  <a:gd name="T96" fmla="*/ 136 w 210"/>
                  <a:gd name="T97" fmla="*/ 7 h 243"/>
                  <a:gd name="T98" fmla="*/ 141 w 210"/>
                  <a:gd name="T99" fmla="*/ 13 h 243"/>
                  <a:gd name="T100" fmla="*/ 160 w 210"/>
                  <a:gd name="T101" fmla="*/ 6 h 243"/>
                  <a:gd name="T102" fmla="*/ 171 w 210"/>
                  <a:gd name="T103" fmla="*/ 5 h 243"/>
                  <a:gd name="T104" fmla="*/ 124 w 210"/>
                  <a:gd name="T105" fmla="*/ 10 h 243"/>
                  <a:gd name="T106" fmla="*/ 127 w 210"/>
                  <a:gd name="T107" fmla="*/ 5 h 243"/>
                  <a:gd name="T108" fmla="*/ 208 w 210"/>
                  <a:gd name="T109" fmla="*/ 0 h 243"/>
                  <a:gd name="T110" fmla="*/ 190 w 210"/>
                  <a:gd name="T111" fmla="*/ 6 h 243"/>
                  <a:gd name="T112" fmla="*/ 188 w 210"/>
                  <a:gd name="T113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0" h="243">
                    <a:moveTo>
                      <a:pt x="86" y="243"/>
                    </a:moveTo>
                    <a:cubicBezTo>
                      <a:pt x="85" y="243"/>
                      <a:pt x="84" y="243"/>
                      <a:pt x="84" y="242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86" y="237"/>
                      <a:pt x="86" y="237"/>
                      <a:pt x="89" y="236"/>
                    </a:cubicBezTo>
                    <a:cubicBezTo>
                      <a:pt x="89" y="236"/>
                      <a:pt x="89" y="236"/>
                      <a:pt x="89" y="236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89" y="243"/>
                      <a:pt x="88" y="243"/>
                      <a:pt x="86" y="243"/>
                    </a:cubicBezTo>
                    <a:close/>
                    <a:moveTo>
                      <a:pt x="103" y="237"/>
                    </a:move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1"/>
                      <a:pt x="100" y="231"/>
                    </a:cubicBezTo>
                    <a:cubicBezTo>
                      <a:pt x="106" y="229"/>
                      <a:pt x="106" y="229"/>
                      <a:pt x="106" y="229"/>
                    </a:cubicBezTo>
                    <a:cubicBezTo>
                      <a:pt x="106" y="230"/>
                      <a:pt x="106" y="231"/>
                      <a:pt x="106" y="232"/>
                    </a:cubicBezTo>
                    <a:cubicBezTo>
                      <a:pt x="106" y="235"/>
                      <a:pt x="105" y="237"/>
                      <a:pt x="104" y="237"/>
                    </a:cubicBezTo>
                    <a:cubicBezTo>
                      <a:pt x="103" y="237"/>
                      <a:pt x="103" y="237"/>
                      <a:pt x="103" y="237"/>
                    </a:cubicBezTo>
                    <a:close/>
                    <a:moveTo>
                      <a:pt x="75" y="233"/>
                    </a:moveTo>
                    <a:cubicBezTo>
                      <a:pt x="74" y="232"/>
                      <a:pt x="73" y="231"/>
                      <a:pt x="71" y="230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6" y="226"/>
                      <a:pt x="78" y="227"/>
                      <a:pt x="79" y="229"/>
                    </a:cubicBezTo>
                    <a:lnTo>
                      <a:pt x="75" y="233"/>
                    </a:lnTo>
                    <a:close/>
                    <a:moveTo>
                      <a:pt x="58" y="227"/>
                    </a:moveTo>
                    <a:cubicBezTo>
                      <a:pt x="57" y="227"/>
                      <a:pt x="56" y="227"/>
                      <a:pt x="55" y="227"/>
                    </a:cubicBezTo>
                    <a:cubicBezTo>
                      <a:pt x="57" y="221"/>
                      <a:pt x="57" y="221"/>
                      <a:pt x="57" y="221"/>
                    </a:cubicBezTo>
                    <a:cubicBezTo>
                      <a:pt x="58" y="221"/>
                      <a:pt x="59" y="221"/>
                      <a:pt x="60" y="221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62" y="227"/>
                      <a:pt x="62" y="227"/>
                      <a:pt x="62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59" y="227"/>
                      <a:pt x="58" y="227"/>
                    </a:cubicBezTo>
                    <a:close/>
                    <a:moveTo>
                      <a:pt x="6" y="224"/>
                    </a:moveTo>
                    <a:cubicBezTo>
                      <a:pt x="3" y="223"/>
                      <a:pt x="1" y="222"/>
                      <a:pt x="0" y="222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5" y="217"/>
                      <a:pt x="8" y="218"/>
                    </a:cubicBezTo>
                    <a:lnTo>
                      <a:pt x="6" y="224"/>
                    </a:lnTo>
                    <a:close/>
                    <a:moveTo>
                      <a:pt x="19" y="224"/>
                    </a:moveTo>
                    <a:cubicBezTo>
                      <a:pt x="18" y="218"/>
                      <a:pt x="18" y="218"/>
                      <a:pt x="18" y="218"/>
                    </a:cubicBezTo>
                    <a:cubicBezTo>
                      <a:pt x="19" y="218"/>
                      <a:pt x="20" y="218"/>
                      <a:pt x="20" y="217"/>
                    </a:cubicBezTo>
                    <a:cubicBezTo>
                      <a:pt x="20" y="217"/>
                      <a:pt x="21" y="217"/>
                      <a:pt x="21" y="217"/>
                    </a:cubicBezTo>
                    <a:cubicBezTo>
                      <a:pt x="26" y="219"/>
                      <a:pt x="26" y="219"/>
                      <a:pt x="26" y="219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5" y="222"/>
                      <a:pt x="23" y="223"/>
                      <a:pt x="19" y="224"/>
                    </a:cubicBezTo>
                    <a:close/>
                    <a:moveTo>
                      <a:pt x="20" y="218"/>
                    </a:move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8"/>
                      <a:pt x="20" y="218"/>
                      <a:pt x="20" y="218"/>
                    </a:cubicBezTo>
                    <a:close/>
                    <a:moveTo>
                      <a:pt x="45" y="221"/>
                    </a:moveTo>
                    <a:cubicBezTo>
                      <a:pt x="44" y="221"/>
                      <a:pt x="44" y="221"/>
                      <a:pt x="43" y="221"/>
                    </a:cubicBezTo>
                    <a:cubicBezTo>
                      <a:pt x="42" y="221"/>
                      <a:pt x="41" y="221"/>
                      <a:pt x="40" y="221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1" y="215"/>
                      <a:pt x="42" y="215"/>
                      <a:pt x="43" y="215"/>
                    </a:cubicBezTo>
                    <a:cubicBezTo>
                      <a:pt x="44" y="215"/>
                      <a:pt x="45" y="215"/>
                      <a:pt x="47" y="216"/>
                    </a:cubicBezTo>
                    <a:lnTo>
                      <a:pt x="45" y="221"/>
                    </a:lnTo>
                    <a:close/>
                    <a:moveTo>
                      <a:pt x="104" y="220"/>
                    </a:moveTo>
                    <a:cubicBezTo>
                      <a:pt x="99" y="218"/>
                      <a:pt x="99" y="218"/>
                      <a:pt x="99" y="218"/>
                    </a:cubicBezTo>
                    <a:cubicBezTo>
                      <a:pt x="99" y="218"/>
                      <a:pt x="100" y="216"/>
                      <a:pt x="100" y="213"/>
                    </a:cubicBezTo>
                    <a:cubicBezTo>
                      <a:pt x="106" y="214"/>
                      <a:pt x="106" y="214"/>
                      <a:pt x="106" y="214"/>
                    </a:cubicBezTo>
                    <a:cubicBezTo>
                      <a:pt x="105" y="217"/>
                      <a:pt x="105" y="219"/>
                      <a:pt x="104" y="220"/>
                    </a:cubicBezTo>
                    <a:close/>
                    <a:moveTo>
                      <a:pt x="34" y="212"/>
                    </a:moveTo>
                    <a:cubicBezTo>
                      <a:pt x="34" y="211"/>
                      <a:pt x="34" y="211"/>
                      <a:pt x="34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9" y="208"/>
                      <a:pt x="30" y="205"/>
                      <a:pt x="33" y="205"/>
                    </a:cubicBezTo>
                    <a:cubicBezTo>
                      <a:pt x="34" y="205"/>
                      <a:pt x="35" y="205"/>
                      <a:pt x="36" y="206"/>
                    </a:cubicBezTo>
                    <a:cubicBezTo>
                      <a:pt x="37" y="206"/>
                      <a:pt x="37" y="206"/>
                      <a:pt x="37" y="207"/>
                    </a:cubicBezTo>
                    <a:lnTo>
                      <a:pt x="34" y="212"/>
                    </a:lnTo>
                    <a:close/>
                    <a:moveTo>
                      <a:pt x="108" y="203"/>
                    </a:moveTo>
                    <a:cubicBezTo>
                      <a:pt x="102" y="202"/>
                      <a:pt x="102" y="202"/>
                      <a:pt x="102" y="202"/>
                    </a:cubicBezTo>
                    <a:cubicBezTo>
                      <a:pt x="102" y="202"/>
                      <a:pt x="102" y="201"/>
                      <a:pt x="102" y="201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7"/>
                      <a:pt x="108" y="198"/>
                      <a:pt x="108" y="200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8" y="201"/>
                      <a:pt x="108" y="202"/>
                      <a:pt x="108" y="203"/>
                    </a:cubicBezTo>
                    <a:close/>
                    <a:moveTo>
                      <a:pt x="93" y="194"/>
                    </a:moveTo>
                    <a:cubicBezTo>
                      <a:pt x="92" y="193"/>
                      <a:pt x="92" y="193"/>
                      <a:pt x="92" y="193"/>
                    </a:cubicBezTo>
                    <a:cubicBezTo>
                      <a:pt x="91" y="193"/>
                      <a:pt x="90" y="193"/>
                      <a:pt x="90" y="193"/>
                    </a:cubicBezTo>
                    <a:cubicBezTo>
                      <a:pt x="91" y="187"/>
                      <a:pt x="91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6" y="188"/>
                      <a:pt x="97" y="190"/>
                      <a:pt x="98" y="191"/>
                    </a:cubicBezTo>
                    <a:lnTo>
                      <a:pt x="93" y="194"/>
                    </a:lnTo>
                    <a:close/>
                    <a:moveTo>
                      <a:pt x="91" y="182"/>
                    </a:moveTo>
                    <a:cubicBezTo>
                      <a:pt x="85" y="180"/>
                      <a:pt x="85" y="180"/>
                      <a:pt x="85" y="180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8"/>
                      <a:pt x="87" y="176"/>
                      <a:pt x="87" y="175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93" y="178"/>
                      <a:pt x="92" y="180"/>
                      <a:pt x="91" y="182"/>
                    </a:cubicBezTo>
                    <a:close/>
                    <a:moveTo>
                      <a:pt x="95" y="170"/>
                    </a:moveTo>
                    <a:cubicBezTo>
                      <a:pt x="93" y="164"/>
                      <a:pt x="93" y="164"/>
                      <a:pt x="93" y="164"/>
                    </a:cubicBezTo>
                    <a:cubicBezTo>
                      <a:pt x="94" y="164"/>
                      <a:pt x="95" y="163"/>
                      <a:pt x="95" y="163"/>
                    </a:cubicBezTo>
                    <a:cubicBezTo>
                      <a:pt x="96" y="162"/>
                      <a:pt x="96" y="162"/>
                      <a:pt x="97" y="161"/>
                    </a:cubicBezTo>
                    <a:cubicBezTo>
                      <a:pt x="100" y="166"/>
                      <a:pt x="100" y="166"/>
                      <a:pt x="100" y="166"/>
                    </a:cubicBezTo>
                    <a:cubicBezTo>
                      <a:pt x="100" y="166"/>
                      <a:pt x="100" y="166"/>
                      <a:pt x="100" y="167"/>
                    </a:cubicBezTo>
                    <a:cubicBezTo>
                      <a:pt x="99" y="167"/>
                      <a:pt x="98" y="169"/>
                      <a:pt x="95" y="170"/>
                    </a:cubicBezTo>
                    <a:close/>
                    <a:moveTo>
                      <a:pt x="111" y="166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1" y="160"/>
                      <a:pt x="112" y="159"/>
                      <a:pt x="114" y="158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4" y="165"/>
                      <a:pt x="113" y="165"/>
                      <a:pt x="111" y="166"/>
                    </a:cubicBezTo>
                    <a:close/>
                    <a:moveTo>
                      <a:pt x="130" y="161"/>
                    </a:moveTo>
                    <a:cubicBezTo>
                      <a:pt x="129" y="160"/>
                      <a:pt x="128" y="160"/>
                      <a:pt x="126" y="159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2"/>
                      <a:pt x="126" y="152"/>
                      <a:pt x="126" y="152"/>
                    </a:cubicBezTo>
                    <a:cubicBezTo>
                      <a:pt x="127" y="152"/>
                      <a:pt x="129" y="153"/>
                      <a:pt x="130" y="154"/>
                    </a:cubicBezTo>
                    <a:cubicBezTo>
                      <a:pt x="131" y="155"/>
                      <a:pt x="131" y="155"/>
                      <a:pt x="132" y="155"/>
                    </a:cubicBezTo>
                    <a:lnTo>
                      <a:pt x="130" y="161"/>
                    </a:lnTo>
                    <a:close/>
                    <a:moveTo>
                      <a:pt x="132" y="149"/>
                    </a:moveTo>
                    <a:cubicBezTo>
                      <a:pt x="132" y="147"/>
                      <a:pt x="131" y="146"/>
                      <a:pt x="131" y="145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7" y="143"/>
                      <a:pt x="137" y="146"/>
                      <a:pt x="138" y="148"/>
                    </a:cubicBezTo>
                    <a:lnTo>
                      <a:pt x="132" y="149"/>
                    </a:lnTo>
                    <a:close/>
                    <a:moveTo>
                      <a:pt x="126" y="134"/>
                    </a:move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5" y="131"/>
                      <a:pt x="124" y="130"/>
                      <a:pt x="124" y="12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30" y="128"/>
                      <a:pt x="130" y="129"/>
                      <a:pt x="131" y="130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9" y="133"/>
                      <a:pt x="129" y="133"/>
                      <a:pt x="129" y="133"/>
                    </a:cubicBezTo>
                    <a:lnTo>
                      <a:pt x="126" y="134"/>
                    </a:lnTo>
                    <a:close/>
                    <a:moveTo>
                      <a:pt x="122" y="116"/>
                    </a:move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1" y="115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6" y="110"/>
                      <a:pt x="128" y="112"/>
                      <a:pt x="128" y="116"/>
                    </a:cubicBezTo>
                    <a:lnTo>
                      <a:pt x="122" y="116"/>
                    </a:lnTo>
                    <a:close/>
                    <a:moveTo>
                      <a:pt x="112" y="106"/>
                    </a:move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11" y="103"/>
                      <a:pt x="110" y="102"/>
                      <a:pt x="110" y="102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9"/>
                      <a:pt x="116" y="101"/>
                      <a:pt x="117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lnTo>
                      <a:pt x="112" y="106"/>
                    </a:lnTo>
                    <a:close/>
                    <a:moveTo>
                      <a:pt x="102" y="93"/>
                    </a:moveTo>
                    <a:cubicBezTo>
                      <a:pt x="101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6"/>
                      <a:pt x="105" y="87"/>
                      <a:pt x="107" y="90"/>
                    </a:cubicBezTo>
                    <a:lnTo>
                      <a:pt x="102" y="93"/>
                    </a:lnTo>
                    <a:close/>
                    <a:moveTo>
                      <a:pt x="95" y="82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0"/>
                      <a:pt x="90" y="78"/>
                      <a:pt x="90" y="76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9"/>
                      <a:pt x="95" y="81"/>
                      <a:pt x="95" y="82"/>
                    </a:cubicBezTo>
                    <a:close/>
                    <a:moveTo>
                      <a:pt x="99" y="6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2"/>
                      <a:pt x="94" y="60"/>
                      <a:pt x="94" y="58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9" y="61"/>
                      <a:pt x="99" y="63"/>
                      <a:pt x="99" y="65"/>
                    </a:cubicBezTo>
                    <a:close/>
                    <a:moveTo>
                      <a:pt x="102" y="48"/>
                    </a:move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4"/>
                      <a:pt x="99" y="42"/>
                      <a:pt x="99" y="41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3" y="45"/>
                      <a:pt x="103" y="47"/>
                      <a:pt x="102" y="48"/>
                    </a:cubicBezTo>
                    <a:close/>
                    <a:moveTo>
                      <a:pt x="87" y="41"/>
                    </a:moveTo>
                    <a:cubicBezTo>
                      <a:pt x="85" y="41"/>
                      <a:pt x="82" y="40"/>
                      <a:pt x="80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6" y="35"/>
                      <a:pt x="87" y="35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lose/>
                    <a:moveTo>
                      <a:pt x="99" y="36"/>
                    </a:moveTo>
                    <a:cubicBezTo>
                      <a:pt x="97" y="30"/>
                      <a:pt x="97" y="30"/>
                      <a:pt x="97" y="30"/>
                    </a:cubicBezTo>
                    <a:cubicBezTo>
                      <a:pt x="99" y="29"/>
                      <a:pt x="102" y="29"/>
                      <a:pt x="104" y="30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2" y="35"/>
                      <a:pt x="100" y="35"/>
                      <a:pt x="99" y="36"/>
                    </a:cubicBezTo>
                    <a:close/>
                    <a:moveTo>
                      <a:pt x="77" y="23"/>
                    </a:moveTo>
                    <a:cubicBezTo>
                      <a:pt x="77" y="21"/>
                      <a:pt x="77" y="20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9"/>
                      <a:pt x="83" y="21"/>
                      <a:pt x="83" y="22"/>
                    </a:cubicBezTo>
                    <a:lnTo>
                      <a:pt x="77" y="23"/>
                    </a:lnTo>
                    <a:close/>
                    <a:moveTo>
                      <a:pt x="94" y="22"/>
                    </a:moveTo>
                    <a:cubicBezTo>
                      <a:pt x="94" y="22"/>
                      <a:pt x="93" y="21"/>
                      <a:pt x="92" y="21"/>
                    </a:cubicBezTo>
                    <a:cubicBezTo>
                      <a:pt x="91" y="21"/>
                      <a:pt x="89" y="20"/>
                      <a:pt x="88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5"/>
                      <a:pt x="92" y="15"/>
                      <a:pt x="94" y="16"/>
                    </a:cubicBezTo>
                    <a:cubicBezTo>
                      <a:pt x="94" y="16"/>
                      <a:pt x="95" y="16"/>
                      <a:pt x="95" y="16"/>
                    </a:cubicBezTo>
                    <a:lnTo>
                      <a:pt x="94" y="22"/>
                    </a:lnTo>
                    <a:close/>
                    <a:moveTo>
                      <a:pt x="106" y="17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4" y="11"/>
                      <a:pt x="105" y="11"/>
                      <a:pt x="105" y="10"/>
                    </a:cubicBezTo>
                    <a:cubicBezTo>
                      <a:pt x="106" y="10"/>
                      <a:pt x="107" y="9"/>
                      <a:pt x="108" y="9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8" y="15"/>
                      <a:pt x="107" y="16"/>
                      <a:pt x="106" y="17"/>
                    </a:cubicBezTo>
                    <a:close/>
                    <a:moveTo>
                      <a:pt x="137" y="13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9" y="7"/>
                      <a:pt x="141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39" y="13"/>
                      <a:pt x="138" y="13"/>
                      <a:pt x="137" y="13"/>
                    </a:cubicBezTo>
                    <a:close/>
                    <a:moveTo>
                      <a:pt x="154" y="12"/>
                    </a:moveTo>
                    <a:cubicBezTo>
                      <a:pt x="154" y="6"/>
                      <a:pt x="154" y="6"/>
                      <a:pt x="154" y="6"/>
                    </a:cubicBezTo>
                    <a:cubicBezTo>
                      <a:pt x="156" y="6"/>
                      <a:pt x="158" y="6"/>
                      <a:pt x="160" y="6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59" y="11"/>
                      <a:pt x="157" y="12"/>
                      <a:pt x="154" y="12"/>
                    </a:cubicBezTo>
                    <a:close/>
                    <a:moveTo>
                      <a:pt x="172" y="10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3" y="4"/>
                      <a:pt x="175" y="4"/>
                      <a:pt x="177" y="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6" y="10"/>
                      <a:pt x="174" y="10"/>
                      <a:pt x="172" y="10"/>
                    </a:cubicBezTo>
                    <a:close/>
                    <a:moveTo>
                      <a:pt x="124" y="10"/>
                    </a:moveTo>
                    <a:cubicBezTo>
                      <a:pt x="122" y="9"/>
                      <a:pt x="122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2" y="3"/>
                      <a:pt x="124" y="3"/>
                      <a:pt x="127" y="5"/>
                    </a:cubicBezTo>
                    <a:lnTo>
                      <a:pt x="124" y="10"/>
                    </a:lnTo>
                    <a:close/>
                    <a:moveTo>
                      <a:pt x="206" y="7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6" y="1"/>
                      <a:pt x="207" y="1"/>
                      <a:pt x="208" y="0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09" y="6"/>
                      <a:pt x="207" y="7"/>
                      <a:pt x="206" y="7"/>
                    </a:cubicBezTo>
                    <a:close/>
                    <a:moveTo>
                      <a:pt x="194" y="7"/>
                    </a:moveTo>
                    <a:cubicBezTo>
                      <a:pt x="192" y="7"/>
                      <a:pt x="191" y="6"/>
                      <a:pt x="190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90" y="0"/>
                      <a:pt x="191" y="0"/>
                      <a:pt x="192" y="0"/>
                    </a:cubicBezTo>
                    <a:cubicBezTo>
                      <a:pt x="192" y="1"/>
                      <a:pt x="193" y="1"/>
                      <a:pt x="195" y="1"/>
                    </a:cubicBezTo>
                    <a:lnTo>
                      <a:pt x="194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ïṡļîḍé">
                <a:extLst>
                  <a:ext uri="{FF2B5EF4-FFF2-40B4-BE49-F238E27FC236}">
                    <a16:creationId xmlns:a16="http://schemas.microsoft.com/office/drawing/2014/main" xmlns="" id="{93B1EDAE-B4B3-4CA4-9004-A1090373D8CF}"/>
                  </a:ext>
                </a:extLst>
              </p:cNvPr>
              <p:cNvSpPr/>
              <p:nvPr/>
            </p:nvSpPr>
            <p:spPr bwMode="auto">
              <a:xfrm>
                <a:off x="4137025" y="2039938"/>
                <a:ext cx="766763" cy="633413"/>
              </a:xfrm>
              <a:custGeom>
                <a:avLst/>
                <a:gdLst>
                  <a:gd name="T0" fmla="*/ 8 w 357"/>
                  <a:gd name="T1" fmla="*/ 294 h 296"/>
                  <a:gd name="T2" fmla="*/ 22 w 357"/>
                  <a:gd name="T3" fmla="*/ 284 h 296"/>
                  <a:gd name="T4" fmla="*/ 18 w 357"/>
                  <a:gd name="T5" fmla="*/ 290 h 296"/>
                  <a:gd name="T6" fmla="*/ 33 w 357"/>
                  <a:gd name="T7" fmla="*/ 280 h 296"/>
                  <a:gd name="T8" fmla="*/ 45 w 357"/>
                  <a:gd name="T9" fmla="*/ 271 h 296"/>
                  <a:gd name="T10" fmla="*/ 43 w 357"/>
                  <a:gd name="T11" fmla="*/ 264 h 296"/>
                  <a:gd name="T12" fmla="*/ 45 w 357"/>
                  <a:gd name="T13" fmla="*/ 271 h 296"/>
                  <a:gd name="T14" fmla="*/ 56 w 357"/>
                  <a:gd name="T15" fmla="*/ 263 h 296"/>
                  <a:gd name="T16" fmla="*/ 61 w 357"/>
                  <a:gd name="T17" fmla="*/ 258 h 296"/>
                  <a:gd name="T18" fmla="*/ 64 w 357"/>
                  <a:gd name="T19" fmla="*/ 240 h 296"/>
                  <a:gd name="T20" fmla="*/ 67 w 357"/>
                  <a:gd name="T21" fmla="*/ 247 h 296"/>
                  <a:gd name="T22" fmla="*/ 76 w 357"/>
                  <a:gd name="T23" fmla="*/ 225 h 296"/>
                  <a:gd name="T24" fmla="*/ 75 w 357"/>
                  <a:gd name="T25" fmla="*/ 210 h 296"/>
                  <a:gd name="T26" fmla="*/ 79 w 357"/>
                  <a:gd name="T27" fmla="*/ 214 h 296"/>
                  <a:gd name="T28" fmla="*/ 87 w 357"/>
                  <a:gd name="T29" fmla="*/ 193 h 296"/>
                  <a:gd name="T30" fmla="*/ 94 w 357"/>
                  <a:gd name="T31" fmla="*/ 178 h 296"/>
                  <a:gd name="T32" fmla="*/ 95 w 357"/>
                  <a:gd name="T33" fmla="*/ 167 h 296"/>
                  <a:gd name="T34" fmla="*/ 146 w 357"/>
                  <a:gd name="T35" fmla="*/ 159 h 296"/>
                  <a:gd name="T36" fmla="*/ 146 w 357"/>
                  <a:gd name="T37" fmla="*/ 159 h 296"/>
                  <a:gd name="T38" fmla="*/ 112 w 357"/>
                  <a:gd name="T39" fmla="*/ 159 h 296"/>
                  <a:gd name="T40" fmla="*/ 129 w 357"/>
                  <a:gd name="T41" fmla="*/ 153 h 296"/>
                  <a:gd name="T42" fmla="*/ 155 w 357"/>
                  <a:gd name="T43" fmla="*/ 154 h 296"/>
                  <a:gd name="T44" fmla="*/ 163 w 357"/>
                  <a:gd name="T45" fmla="*/ 154 h 296"/>
                  <a:gd name="T46" fmla="*/ 162 w 357"/>
                  <a:gd name="T47" fmla="*/ 140 h 296"/>
                  <a:gd name="T48" fmla="*/ 168 w 357"/>
                  <a:gd name="T49" fmla="*/ 139 h 296"/>
                  <a:gd name="T50" fmla="*/ 174 w 357"/>
                  <a:gd name="T51" fmla="*/ 125 h 296"/>
                  <a:gd name="T52" fmla="*/ 178 w 357"/>
                  <a:gd name="T53" fmla="*/ 130 h 296"/>
                  <a:gd name="T54" fmla="*/ 192 w 357"/>
                  <a:gd name="T55" fmla="*/ 111 h 296"/>
                  <a:gd name="T56" fmla="*/ 201 w 357"/>
                  <a:gd name="T57" fmla="*/ 104 h 296"/>
                  <a:gd name="T58" fmla="*/ 277 w 357"/>
                  <a:gd name="T59" fmla="*/ 100 h 296"/>
                  <a:gd name="T60" fmla="*/ 277 w 357"/>
                  <a:gd name="T61" fmla="*/ 89 h 296"/>
                  <a:gd name="T62" fmla="*/ 217 w 357"/>
                  <a:gd name="T63" fmla="*/ 94 h 296"/>
                  <a:gd name="T64" fmla="*/ 221 w 357"/>
                  <a:gd name="T65" fmla="*/ 99 h 296"/>
                  <a:gd name="T66" fmla="*/ 237 w 357"/>
                  <a:gd name="T67" fmla="*/ 86 h 296"/>
                  <a:gd name="T68" fmla="*/ 246 w 357"/>
                  <a:gd name="T69" fmla="*/ 79 h 296"/>
                  <a:gd name="T70" fmla="*/ 288 w 357"/>
                  <a:gd name="T71" fmla="*/ 83 h 296"/>
                  <a:gd name="T72" fmla="*/ 288 w 357"/>
                  <a:gd name="T73" fmla="*/ 83 h 296"/>
                  <a:gd name="T74" fmla="*/ 275 w 357"/>
                  <a:gd name="T75" fmla="*/ 81 h 296"/>
                  <a:gd name="T76" fmla="*/ 303 w 357"/>
                  <a:gd name="T77" fmla="*/ 76 h 296"/>
                  <a:gd name="T78" fmla="*/ 307 w 357"/>
                  <a:gd name="T79" fmla="*/ 76 h 296"/>
                  <a:gd name="T80" fmla="*/ 326 w 357"/>
                  <a:gd name="T81" fmla="*/ 73 h 296"/>
                  <a:gd name="T82" fmla="*/ 264 w 357"/>
                  <a:gd name="T83" fmla="*/ 64 h 296"/>
                  <a:gd name="T84" fmla="*/ 332 w 357"/>
                  <a:gd name="T85" fmla="*/ 63 h 296"/>
                  <a:gd name="T86" fmla="*/ 336 w 357"/>
                  <a:gd name="T87" fmla="*/ 67 h 296"/>
                  <a:gd name="T88" fmla="*/ 339 w 357"/>
                  <a:gd name="T89" fmla="*/ 43 h 296"/>
                  <a:gd name="T90" fmla="*/ 336 w 357"/>
                  <a:gd name="T91" fmla="*/ 40 h 296"/>
                  <a:gd name="T92" fmla="*/ 338 w 357"/>
                  <a:gd name="T93" fmla="*/ 34 h 296"/>
                  <a:gd name="T94" fmla="*/ 327 w 357"/>
                  <a:gd name="T95" fmla="*/ 23 h 296"/>
                  <a:gd name="T96" fmla="*/ 333 w 357"/>
                  <a:gd name="T97" fmla="*/ 23 h 296"/>
                  <a:gd name="T98" fmla="*/ 337 w 357"/>
                  <a:gd name="T99" fmla="*/ 8 h 296"/>
                  <a:gd name="T100" fmla="*/ 340 w 357"/>
                  <a:gd name="T101" fmla="*/ 13 h 296"/>
                  <a:gd name="T102" fmla="*/ 354 w 357"/>
                  <a:gd name="T10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7" h="296">
                    <a:moveTo>
                      <a:pt x="2" y="296"/>
                    </a:moveTo>
                    <a:cubicBezTo>
                      <a:pt x="0" y="290"/>
                      <a:pt x="0" y="290"/>
                      <a:pt x="0" y="290"/>
                    </a:cubicBezTo>
                    <a:cubicBezTo>
                      <a:pt x="2" y="290"/>
                      <a:pt x="3" y="290"/>
                      <a:pt x="5" y="289"/>
                    </a:cubicBezTo>
                    <a:cubicBezTo>
                      <a:pt x="8" y="294"/>
                      <a:pt x="8" y="294"/>
                      <a:pt x="8" y="294"/>
                    </a:cubicBezTo>
                    <a:cubicBezTo>
                      <a:pt x="5" y="295"/>
                      <a:pt x="3" y="296"/>
                      <a:pt x="2" y="296"/>
                    </a:cubicBezTo>
                    <a:close/>
                    <a:moveTo>
                      <a:pt x="18" y="290"/>
                    </a:moveTo>
                    <a:cubicBezTo>
                      <a:pt x="17" y="285"/>
                      <a:pt x="17" y="285"/>
                      <a:pt x="17" y="285"/>
                    </a:cubicBezTo>
                    <a:cubicBezTo>
                      <a:pt x="19" y="284"/>
                      <a:pt x="20" y="284"/>
                      <a:pt x="22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3" y="290"/>
                      <a:pt x="23" y="290"/>
                      <a:pt x="23" y="290"/>
                    </a:cubicBezTo>
                    <a:cubicBezTo>
                      <a:pt x="22" y="290"/>
                      <a:pt x="22" y="290"/>
                      <a:pt x="22" y="290"/>
                    </a:cubicBezTo>
                    <a:cubicBezTo>
                      <a:pt x="21" y="290"/>
                      <a:pt x="19" y="290"/>
                      <a:pt x="18" y="290"/>
                    </a:cubicBezTo>
                    <a:close/>
                    <a:moveTo>
                      <a:pt x="37" y="288"/>
                    </a:moveTo>
                    <a:cubicBezTo>
                      <a:pt x="33" y="283"/>
                      <a:pt x="33" y="283"/>
                      <a:pt x="33" y="283"/>
                    </a:cubicBezTo>
                    <a:cubicBezTo>
                      <a:pt x="33" y="283"/>
                      <a:pt x="33" y="282"/>
                      <a:pt x="33" y="282"/>
                    </a:cubicBezTo>
                    <a:cubicBezTo>
                      <a:pt x="33" y="280"/>
                      <a:pt x="33" y="280"/>
                      <a:pt x="33" y="280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2"/>
                      <a:pt x="39" y="282"/>
                      <a:pt x="39" y="282"/>
                    </a:cubicBezTo>
                    <a:cubicBezTo>
                      <a:pt x="39" y="283"/>
                      <a:pt x="39" y="286"/>
                      <a:pt x="37" y="288"/>
                    </a:cubicBezTo>
                    <a:close/>
                    <a:moveTo>
                      <a:pt x="45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39" y="269"/>
                      <a:pt x="39" y="267"/>
                      <a:pt x="40" y="266"/>
                    </a:cubicBezTo>
                    <a:cubicBezTo>
                      <a:pt x="41" y="265"/>
                      <a:pt x="42" y="265"/>
                      <a:pt x="43" y="264"/>
                    </a:cubicBezTo>
                    <a:cubicBezTo>
                      <a:pt x="46" y="269"/>
                      <a:pt x="46" y="269"/>
                      <a:pt x="46" y="269"/>
                    </a:cubicBezTo>
                    <a:cubicBezTo>
                      <a:pt x="46" y="269"/>
                      <a:pt x="45" y="269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lnTo>
                      <a:pt x="45" y="271"/>
                    </a:lnTo>
                    <a:close/>
                    <a:moveTo>
                      <a:pt x="45" y="270"/>
                    </a:moveTo>
                    <a:cubicBezTo>
                      <a:pt x="45" y="270"/>
                      <a:pt x="45" y="270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close/>
                    <a:moveTo>
                      <a:pt x="56" y="263"/>
                    </a:moveTo>
                    <a:cubicBezTo>
                      <a:pt x="53" y="258"/>
                      <a:pt x="53" y="258"/>
                      <a:pt x="53" y="258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57"/>
                      <a:pt x="56" y="256"/>
                      <a:pt x="57" y="255"/>
                    </a:cubicBezTo>
                    <a:cubicBezTo>
                      <a:pt x="61" y="258"/>
                      <a:pt x="61" y="258"/>
                      <a:pt x="61" y="258"/>
                    </a:cubicBezTo>
                    <a:cubicBezTo>
                      <a:pt x="60" y="260"/>
                      <a:pt x="58" y="261"/>
                      <a:pt x="56" y="263"/>
                    </a:cubicBezTo>
                    <a:close/>
                    <a:moveTo>
                      <a:pt x="67" y="247"/>
                    </a:moveTo>
                    <a:cubicBezTo>
                      <a:pt x="62" y="245"/>
                      <a:pt x="62" y="245"/>
                      <a:pt x="62" y="245"/>
                    </a:cubicBezTo>
                    <a:cubicBezTo>
                      <a:pt x="62" y="244"/>
                      <a:pt x="63" y="242"/>
                      <a:pt x="64" y="240"/>
                    </a:cubicBezTo>
                    <a:cubicBezTo>
                      <a:pt x="64" y="240"/>
                      <a:pt x="64" y="240"/>
                      <a:pt x="64" y="240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9" y="243"/>
                      <a:pt x="69" y="243"/>
                      <a:pt x="69" y="243"/>
                    </a:cubicBezTo>
                    <a:cubicBezTo>
                      <a:pt x="68" y="245"/>
                      <a:pt x="68" y="246"/>
                      <a:pt x="67" y="247"/>
                    </a:cubicBezTo>
                    <a:close/>
                    <a:moveTo>
                      <a:pt x="74" y="231"/>
                    </a:moveTo>
                    <a:cubicBezTo>
                      <a:pt x="68" y="229"/>
                      <a:pt x="68" y="229"/>
                      <a:pt x="68" y="229"/>
                    </a:cubicBezTo>
                    <a:cubicBezTo>
                      <a:pt x="69" y="227"/>
                      <a:pt x="70" y="226"/>
                      <a:pt x="70" y="224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5" y="227"/>
                      <a:pt x="75" y="229"/>
                      <a:pt x="74" y="231"/>
                    </a:cubicBezTo>
                    <a:close/>
                    <a:moveTo>
                      <a:pt x="79" y="214"/>
                    </a:moveTo>
                    <a:cubicBezTo>
                      <a:pt x="74" y="212"/>
                      <a:pt x="74" y="212"/>
                      <a:pt x="74" y="212"/>
                    </a:cubicBezTo>
                    <a:cubicBezTo>
                      <a:pt x="74" y="212"/>
                      <a:pt x="74" y="211"/>
                      <a:pt x="75" y="210"/>
                    </a:cubicBezTo>
                    <a:cubicBezTo>
                      <a:pt x="75" y="209"/>
                      <a:pt x="75" y="208"/>
                      <a:pt x="76" y="207"/>
                    </a:cubicBezTo>
                    <a:cubicBezTo>
                      <a:pt x="81" y="209"/>
                      <a:pt x="81" y="209"/>
                      <a:pt x="81" y="209"/>
                    </a:cubicBezTo>
                    <a:cubicBezTo>
                      <a:pt x="81" y="210"/>
                      <a:pt x="81" y="211"/>
                      <a:pt x="80" y="212"/>
                    </a:cubicBezTo>
                    <a:cubicBezTo>
                      <a:pt x="80" y="213"/>
                      <a:pt x="80" y="214"/>
                      <a:pt x="79" y="214"/>
                    </a:cubicBezTo>
                    <a:close/>
                    <a:moveTo>
                      <a:pt x="85" y="198"/>
                    </a:moveTo>
                    <a:cubicBezTo>
                      <a:pt x="79" y="196"/>
                      <a:pt x="79" y="196"/>
                      <a:pt x="79" y="196"/>
                    </a:cubicBezTo>
                    <a:cubicBezTo>
                      <a:pt x="80" y="194"/>
                      <a:pt x="81" y="192"/>
                      <a:pt x="82" y="190"/>
                    </a:cubicBezTo>
                    <a:cubicBezTo>
                      <a:pt x="87" y="193"/>
                      <a:pt x="87" y="193"/>
                      <a:pt x="87" y="193"/>
                    </a:cubicBezTo>
                    <a:cubicBezTo>
                      <a:pt x="86" y="194"/>
                      <a:pt x="85" y="196"/>
                      <a:pt x="85" y="198"/>
                    </a:cubicBezTo>
                    <a:close/>
                    <a:moveTo>
                      <a:pt x="94" y="186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92" y="180"/>
                      <a:pt x="93" y="179"/>
                      <a:pt x="94" y="178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98" y="183"/>
                      <a:pt x="96" y="184"/>
                      <a:pt x="94" y="186"/>
                    </a:cubicBezTo>
                    <a:close/>
                    <a:moveTo>
                      <a:pt x="101" y="168"/>
                    </a:moveTo>
                    <a:cubicBezTo>
                      <a:pt x="95" y="167"/>
                      <a:pt x="95" y="167"/>
                      <a:pt x="95" y="167"/>
                    </a:cubicBezTo>
                    <a:cubicBezTo>
                      <a:pt x="96" y="165"/>
                      <a:pt x="96" y="163"/>
                      <a:pt x="96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4"/>
                      <a:pt x="102" y="166"/>
                      <a:pt x="101" y="168"/>
                    </a:cubicBezTo>
                    <a:close/>
                    <a:moveTo>
                      <a:pt x="146" y="159"/>
                    </a:moveTo>
                    <a:cubicBezTo>
                      <a:pt x="144" y="159"/>
                      <a:pt x="143" y="159"/>
                      <a:pt x="141" y="158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4" y="153"/>
                      <a:pt x="146" y="153"/>
                      <a:pt x="148" y="154"/>
                    </a:cubicBezTo>
                    <a:lnTo>
                      <a:pt x="146" y="159"/>
                    </a:lnTo>
                    <a:close/>
                    <a:moveTo>
                      <a:pt x="106" y="159"/>
                    </a:move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7" y="153"/>
                      <a:pt x="109" y="153"/>
                      <a:pt x="112" y="153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0" y="159"/>
                      <a:pt x="108" y="159"/>
                      <a:pt x="106" y="159"/>
                    </a:cubicBezTo>
                    <a:close/>
                    <a:moveTo>
                      <a:pt x="124" y="159"/>
                    </a:move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5" y="153"/>
                      <a:pt x="127" y="153"/>
                      <a:pt x="129" y="153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6" y="159"/>
                      <a:pt x="124" y="159"/>
                    </a:cubicBezTo>
                    <a:close/>
                    <a:moveTo>
                      <a:pt x="160" y="158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9" y="150"/>
                      <a:pt x="159" y="150"/>
                      <a:pt x="159" y="150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63" y="154"/>
                      <a:pt x="163" y="154"/>
                      <a:pt x="163" y="154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1" y="157"/>
                      <a:pt x="160" y="158"/>
                      <a:pt x="160" y="158"/>
                    </a:cubicBezTo>
                    <a:close/>
                    <a:moveTo>
                      <a:pt x="168" y="141"/>
                    </a:move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7"/>
                      <a:pt x="163" y="135"/>
                      <a:pt x="164" y="134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8"/>
                      <a:pt x="168" y="138"/>
                      <a:pt x="168" y="139"/>
                    </a:cubicBezTo>
                    <a:lnTo>
                      <a:pt x="168" y="141"/>
                    </a:lnTo>
                    <a:close/>
                    <a:moveTo>
                      <a:pt x="178" y="130"/>
                    </a:move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5" y="123"/>
                      <a:pt x="176" y="122"/>
                      <a:pt x="177" y="121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7"/>
                      <a:pt x="179" y="127"/>
                      <a:pt x="179" y="128"/>
                    </a:cubicBezTo>
                    <a:cubicBezTo>
                      <a:pt x="178" y="129"/>
                      <a:pt x="178" y="129"/>
                      <a:pt x="178" y="130"/>
                    </a:cubicBezTo>
                    <a:close/>
                    <a:moveTo>
                      <a:pt x="191" y="119"/>
                    </a:move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9" y="114"/>
                      <a:pt x="190" y="113"/>
                      <a:pt x="192" y="112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6" y="116"/>
                      <a:pt x="196" y="116"/>
                      <a:pt x="196" y="116"/>
                    </a:cubicBezTo>
                    <a:cubicBezTo>
                      <a:pt x="194" y="117"/>
                      <a:pt x="192" y="118"/>
                      <a:pt x="191" y="119"/>
                    </a:cubicBezTo>
                    <a:close/>
                    <a:moveTo>
                      <a:pt x="205" y="109"/>
                    </a:move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9" y="105"/>
                      <a:pt x="209" y="105"/>
                      <a:pt x="209" y="105"/>
                    </a:cubicBezTo>
                    <a:lnTo>
                      <a:pt x="205" y="109"/>
                    </a:lnTo>
                    <a:close/>
                    <a:moveTo>
                      <a:pt x="277" y="100"/>
                    </a:moveTo>
                    <a:cubicBezTo>
                      <a:pt x="274" y="94"/>
                      <a:pt x="274" y="94"/>
                      <a:pt x="274" y="94"/>
                    </a:cubicBezTo>
                    <a:cubicBezTo>
                      <a:pt x="276" y="93"/>
                      <a:pt x="276" y="93"/>
                      <a:pt x="276" y="93"/>
                    </a:cubicBezTo>
                    <a:cubicBezTo>
                      <a:pt x="275" y="92"/>
                      <a:pt x="275" y="92"/>
                      <a:pt x="275" y="92"/>
                    </a:cubicBezTo>
                    <a:cubicBezTo>
                      <a:pt x="277" y="89"/>
                      <a:pt x="277" y="89"/>
                      <a:pt x="277" y="89"/>
                    </a:cubicBezTo>
                    <a:cubicBezTo>
                      <a:pt x="282" y="92"/>
                      <a:pt x="282" y="92"/>
                      <a:pt x="282" y="92"/>
                    </a:cubicBezTo>
                    <a:lnTo>
                      <a:pt x="277" y="100"/>
                    </a:lnTo>
                    <a:close/>
                    <a:moveTo>
                      <a:pt x="218" y="99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8" y="93"/>
                      <a:pt x="219" y="93"/>
                      <a:pt x="221" y="93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0" y="99"/>
                      <a:pt x="219" y="99"/>
                      <a:pt x="218" y="99"/>
                    </a:cubicBezTo>
                    <a:close/>
                    <a:moveTo>
                      <a:pt x="236" y="94"/>
                    </a:moveTo>
                    <a:cubicBezTo>
                      <a:pt x="232" y="89"/>
                      <a:pt x="232" y="89"/>
                      <a:pt x="232" y="89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0" y="91"/>
                      <a:pt x="240" y="91"/>
                      <a:pt x="240" y="91"/>
                    </a:cubicBezTo>
                    <a:lnTo>
                      <a:pt x="236" y="94"/>
                    </a:lnTo>
                    <a:close/>
                    <a:moveTo>
                      <a:pt x="250" y="84"/>
                    </a:moveTo>
                    <a:cubicBezTo>
                      <a:pt x="246" y="79"/>
                      <a:pt x="246" y="79"/>
                      <a:pt x="246" y="79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5" y="80"/>
                      <a:pt x="255" y="80"/>
                      <a:pt x="255" y="80"/>
                    </a:cubicBezTo>
                    <a:lnTo>
                      <a:pt x="250" y="84"/>
                    </a:lnTo>
                    <a:close/>
                    <a:moveTo>
                      <a:pt x="288" y="83"/>
                    </a:moveTo>
                    <a:cubicBezTo>
                      <a:pt x="285" y="78"/>
                      <a:pt x="285" y="78"/>
                      <a:pt x="285" y="78"/>
                    </a:cubicBezTo>
                    <a:cubicBezTo>
                      <a:pt x="290" y="76"/>
                      <a:pt x="290" y="76"/>
                      <a:pt x="290" y="76"/>
                    </a:cubicBezTo>
                    <a:cubicBezTo>
                      <a:pt x="293" y="81"/>
                      <a:pt x="293" y="81"/>
                      <a:pt x="293" y="81"/>
                    </a:cubicBezTo>
                    <a:lnTo>
                      <a:pt x="288" y="83"/>
                    </a:lnTo>
                    <a:close/>
                    <a:moveTo>
                      <a:pt x="270" y="83"/>
                    </a:moveTo>
                    <a:cubicBezTo>
                      <a:pt x="268" y="77"/>
                      <a:pt x="268" y="77"/>
                      <a:pt x="268" y="77"/>
                    </a:cubicBezTo>
                    <a:cubicBezTo>
                      <a:pt x="273" y="75"/>
                      <a:pt x="273" y="75"/>
                      <a:pt x="273" y="75"/>
                    </a:cubicBezTo>
                    <a:cubicBezTo>
                      <a:pt x="275" y="81"/>
                      <a:pt x="275" y="81"/>
                      <a:pt x="275" y="81"/>
                    </a:cubicBezTo>
                    <a:lnTo>
                      <a:pt x="270" y="83"/>
                    </a:lnTo>
                    <a:close/>
                    <a:moveTo>
                      <a:pt x="307" y="76"/>
                    </a:moveTo>
                    <a:cubicBezTo>
                      <a:pt x="305" y="75"/>
                      <a:pt x="304" y="76"/>
                      <a:pt x="304" y="76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1" y="71"/>
                      <a:pt x="301" y="71"/>
                      <a:pt x="301" y="71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3" y="70"/>
                      <a:pt x="305" y="70"/>
                      <a:pt x="309" y="70"/>
                    </a:cubicBezTo>
                    <a:lnTo>
                      <a:pt x="307" y="76"/>
                    </a:lnTo>
                    <a:close/>
                    <a:moveTo>
                      <a:pt x="320" y="76"/>
                    </a:moveTo>
                    <a:cubicBezTo>
                      <a:pt x="318" y="71"/>
                      <a:pt x="318" y="71"/>
                      <a:pt x="318" y="71"/>
                    </a:cubicBezTo>
                    <a:cubicBezTo>
                      <a:pt x="320" y="70"/>
                      <a:pt x="321" y="69"/>
                      <a:pt x="323" y="68"/>
                    </a:cubicBezTo>
                    <a:cubicBezTo>
                      <a:pt x="326" y="73"/>
                      <a:pt x="326" y="73"/>
                      <a:pt x="326" y="73"/>
                    </a:cubicBezTo>
                    <a:cubicBezTo>
                      <a:pt x="324" y="74"/>
                      <a:pt x="322" y="75"/>
                      <a:pt x="320" y="76"/>
                    </a:cubicBezTo>
                    <a:close/>
                    <a:moveTo>
                      <a:pt x="264" y="73"/>
                    </a:moveTo>
                    <a:cubicBezTo>
                      <a:pt x="260" y="68"/>
                      <a:pt x="260" y="68"/>
                      <a:pt x="260" y="68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68" y="69"/>
                      <a:pt x="268" y="69"/>
                      <a:pt x="268" y="69"/>
                    </a:cubicBezTo>
                    <a:lnTo>
                      <a:pt x="264" y="73"/>
                    </a:lnTo>
                    <a:close/>
                    <a:moveTo>
                      <a:pt x="336" y="67"/>
                    </a:moveTo>
                    <a:cubicBezTo>
                      <a:pt x="332" y="63"/>
                      <a:pt x="332" y="63"/>
                      <a:pt x="332" y="63"/>
                    </a:cubicBezTo>
                    <a:cubicBezTo>
                      <a:pt x="333" y="62"/>
                      <a:pt x="334" y="60"/>
                      <a:pt x="334" y="60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62"/>
                      <a:pt x="339" y="64"/>
                      <a:pt x="336" y="67"/>
                    </a:cubicBezTo>
                    <a:close/>
                    <a:moveTo>
                      <a:pt x="338" y="52"/>
                    </a:moveTo>
                    <a:cubicBezTo>
                      <a:pt x="334" y="47"/>
                      <a:pt x="334" y="47"/>
                      <a:pt x="334" y="47"/>
                    </a:cubicBezTo>
                    <a:cubicBezTo>
                      <a:pt x="335" y="47"/>
                      <a:pt x="335" y="46"/>
                      <a:pt x="335" y="46"/>
                    </a:cubicBezTo>
                    <a:cubicBezTo>
                      <a:pt x="337" y="45"/>
                      <a:pt x="338" y="44"/>
                      <a:pt x="339" y="43"/>
                    </a:cubicBezTo>
                    <a:cubicBezTo>
                      <a:pt x="342" y="49"/>
                      <a:pt x="342" y="49"/>
                      <a:pt x="342" y="49"/>
                    </a:cubicBezTo>
                    <a:cubicBezTo>
                      <a:pt x="341" y="49"/>
                      <a:pt x="340" y="50"/>
                      <a:pt x="339" y="51"/>
                    </a:cubicBezTo>
                    <a:cubicBezTo>
                      <a:pt x="338" y="51"/>
                      <a:pt x="338" y="51"/>
                      <a:pt x="338" y="52"/>
                    </a:cubicBezTo>
                    <a:close/>
                    <a:moveTo>
                      <a:pt x="336" y="40"/>
                    </a:moveTo>
                    <a:cubicBezTo>
                      <a:pt x="335" y="40"/>
                      <a:pt x="335" y="40"/>
                      <a:pt x="334" y="39"/>
                    </a:cubicBezTo>
                    <a:cubicBezTo>
                      <a:pt x="333" y="38"/>
                      <a:pt x="331" y="36"/>
                      <a:pt x="331" y="34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7" y="34"/>
                      <a:pt x="337" y="34"/>
                      <a:pt x="338" y="34"/>
                    </a:cubicBezTo>
                    <a:cubicBezTo>
                      <a:pt x="338" y="35"/>
                      <a:pt x="339" y="35"/>
                      <a:pt x="340" y="36"/>
                    </a:cubicBezTo>
                    <a:lnTo>
                      <a:pt x="336" y="40"/>
                    </a:lnTo>
                    <a:close/>
                    <a:moveTo>
                      <a:pt x="330" y="27"/>
                    </a:moveTo>
                    <a:cubicBezTo>
                      <a:pt x="328" y="26"/>
                      <a:pt x="327" y="24"/>
                      <a:pt x="327" y="23"/>
                    </a:cubicBezTo>
                    <a:cubicBezTo>
                      <a:pt x="327" y="21"/>
                      <a:pt x="329" y="19"/>
                      <a:pt x="331" y="18"/>
                    </a:cubicBezTo>
                    <a:cubicBezTo>
                      <a:pt x="334" y="23"/>
                      <a:pt x="334" y="23"/>
                      <a:pt x="334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2"/>
                      <a:pt x="333" y="22"/>
                      <a:pt x="333" y="22"/>
                    </a:cubicBezTo>
                    <a:lnTo>
                      <a:pt x="330" y="27"/>
                    </a:lnTo>
                    <a:close/>
                    <a:moveTo>
                      <a:pt x="339" y="13"/>
                    </a:moveTo>
                    <a:cubicBezTo>
                      <a:pt x="337" y="8"/>
                      <a:pt x="337" y="8"/>
                      <a:pt x="337" y="8"/>
                    </a:cubicBezTo>
                    <a:cubicBezTo>
                      <a:pt x="337" y="8"/>
                      <a:pt x="338" y="8"/>
                      <a:pt x="338" y="8"/>
                    </a:cubicBezTo>
                    <a:cubicBezTo>
                      <a:pt x="339" y="7"/>
                      <a:pt x="340" y="7"/>
                      <a:pt x="342" y="6"/>
                    </a:cubicBezTo>
                    <a:cubicBezTo>
                      <a:pt x="345" y="11"/>
                      <a:pt x="345" y="11"/>
                      <a:pt x="345" y="11"/>
                    </a:cubicBezTo>
                    <a:cubicBezTo>
                      <a:pt x="343" y="12"/>
                      <a:pt x="341" y="13"/>
                      <a:pt x="340" y="13"/>
                    </a:cubicBezTo>
                    <a:cubicBezTo>
                      <a:pt x="340" y="13"/>
                      <a:pt x="340" y="13"/>
                      <a:pt x="339" y="13"/>
                    </a:cubicBezTo>
                    <a:close/>
                    <a:moveTo>
                      <a:pt x="355" y="6"/>
                    </a:move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7" y="5"/>
                      <a:pt x="357" y="5"/>
                      <a:pt x="357" y="5"/>
                    </a:cubicBezTo>
                    <a:lnTo>
                      <a:pt x="35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iṣḻïdé">
                <a:extLst>
                  <a:ext uri="{FF2B5EF4-FFF2-40B4-BE49-F238E27FC236}">
                    <a16:creationId xmlns:a16="http://schemas.microsoft.com/office/drawing/2014/main" xmlns="" id="{AC75BE1C-F163-4E8E-818B-EB5D30D9D7CE}"/>
                  </a:ext>
                </a:extLst>
              </p:cNvPr>
              <p:cNvSpPr/>
              <p:nvPr/>
            </p:nvSpPr>
            <p:spPr bwMode="auto">
              <a:xfrm>
                <a:off x="5019675" y="2060575"/>
                <a:ext cx="1303338" cy="1125538"/>
              </a:xfrm>
              <a:custGeom>
                <a:avLst/>
                <a:gdLst>
                  <a:gd name="T0" fmla="*/ 440 w 608"/>
                  <a:gd name="T1" fmla="*/ 521 h 525"/>
                  <a:gd name="T2" fmla="*/ 478 w 608"/>
                  <a:gd name="T3" fmla="*/ 516 h 525"/>
                  <a:gd name="T4" fmla="*/ 416 w 608"/>
                  <a:gd name="T5" fmla="*/ 506 h 525"/>
                  <a:gd name="T6" fmla="*/ 490 w 608"/>
                  <a:gd name="T7" fmla="*/ 512 h 525"/>
                  <a:gd name="T8" fmla="*/ 404 w 608"/>
                  <a:gd name="T9" fmla="*/ 493 h 525"/>
                  <a:gd name="T10" fmla="*/ 522 w 608"/>
                  <a:gd name="T11" fmla="*/ 500 h 525"/>
                  <a:gd name="T12" fmla="*/ 536 w 608"/>
                  <a:gd name="T13" fmla="*/ 495 h 525"/>
                  <a:gd name="T14" fmla="*/ 395 w 608"/>
                  <a:gd name="T15" fmla="*/ 485 h 525"/>
                  <a:gd name="T16" fmla="*/ 382 w 608"/>
                  <a:gd name="T17" fmla="*/ 471 h 525"/>
                  <a:gd name="T18" fmla="*/ 549 w 608"/>
                  <a:gd name="T19" fmla="*/ 471 h 525"/>
                  <a:gd name="T20" fmla="*/ 545 w 608"/>
                  <a:gd name="T21" fmla="*/ 453 h 525"/>
                  <a:gd name="T22" fmla="*/ 392 w 608"/>
                  <a:gd name="T23" fmla="*/ 446 h 525"/>
                  <a:gd name="T24" fmla="*/ 385 w 608"/>
                  <a:gd name="T25" fmla="*/ 431 h 525"/>
                  <a:gd name="T26" fmla="*/ 398 w 608"/>
                  <a:gd name="T27" fmla="*/ 423 h 525"/>
                  <a:gd name="T28" fmla="*/ 411 w 608"/>
                  <a:gd name="T29" fmla="*/ 410 h 525"/>
                  <a:gd name="T30" fmla="*/ 269 w 608"/>
                  <a:gd name="T31" fmla="*/ 396 h 525"/>
                  <a:gd name="T32" fmla="*/ 426 w 608"/>
                  <a:gd name="T33" fmla="*/ 401 h 525"/>
                  <a:gd name="T34" fmla="*/ 258 w 608"/>
                  <a:gd name="T35" fmla="*/ 393 h 525"/>
                  <a:gd name="T36" fmla="*/ 437 w 608"/>
                  <a:gd name="T37" fmla="*/ 382 h 525"/>
                  <a:gd name="T38" fmla="*/ 245 w 608"/>
                  <a:gd name="T39" fmla="*/ 386 h 525"/>
                  <a:gd name="T40" fmla="*/ 289 w 608"/>
                  <a:gd name="T41" fmla="*/ 379 h 525"/>
                  <a:gd name="T42" fmla="*/ 232 w 608"/>
                  <a:gd name="T43" fmla="*/ 371 h 525"/>
                  <a:gd name="T44" fmla="*/ 578 w 608"/>
                  <a:gd name="T45" fmla="*/ 377 h 525"/>
                  <a:gd name="T46" fmla="*/ 228 w 608"/>
                  <a:gd name="T47" fmla="*/ 369 h 525"/>
                  <a:gd name="T48" fmla="*/ 354 w 608"/>
                  <a:gd name="T49" fmla="*/ 366 h 525"/>
                  <a:gd name="T50" fmla="*/ 592 w 608"/>
                  <a:gd name="T51" fmla="*/ 365 h 525"/>
                  <a:gd name="T52" fmla="*/ 211 w 608"/>
                  <a:gd name="T53" fmla="*/ 363 h 525"/>
                  <a:gd name="T54" fmla="*/ 209 w 608"/>
                  <a:gd name="T55" fmla="*/ 358 h 525"/>
                  <a:gd name="T56" fmla="*/ 285 w 608"/>
                  <a:gd name="T57" fmla="*/ 355 h 525"/>
                  <a:gd name="T58" fmla="*/ 337 w 608"/>
                  <a:gd name="T59" fmla="*/ 360 h 525"/>
                  <a:gd name="T60" fmla="*/ 433 w 608"/>
                  <a:gd name="T61" fmla="*/ 352 h 525"/>
                  <a:gd name="T62" fmla="*/ 306 w 608"/>
                  <a:gd name="T63" fmla="*/ 357 h 525"/>
                  <a:gd name="T64" fmla="*/ 318 w 608"/>
                  <a:gd name="T65" fmla="*/ 346 h 525"/>
                  <a:gd name="T66" fmla="*/ 401 w 608"/>
                  <a:gd name="T67" fmla="*/ 344 h 525"/>
                  <a:gd name="T68" fmla="*/ 212 w 608"/>
                  <a:gd name="T69" fmla="*/ 342 h 525"/>
                  <a:gd name="T70" fmla="*/ 418 w 608"/>
                  <a:gd name="T71" fmla="*/ 335 h 525"/>
                  <a:gd name="T72" fmla="*/ 185 w 608"/>
                  <a:gd name="T73" fmla="*/ 320 h 525"/>
                  <a:gd name="T74" fmla="*/ 176 w 608"/>
                  <a:gd name="T75" fmla="*/ 316 h 525"/>
                  <a:gd name="T76" fmla="*/ 158 w 608"/>
                  <a:gd name="T77" fmla="*/ 295 h 525"/>
                  <a:gd name="T78" fmla="*/ 145 w 608"/>
                  <a:gd name="T79" fmla="*/ 284 h 525"/>
                  <a:gd name="T80" fmla="*/ 124 w 608"/>
                  <a:gd name="T81" fmla="*/ 275 h 525"/>
                  <a:gd name="T82" fmla="*/ 130 w 608"/>
                  <a:gd name="T83" fmla="*/ 279 h 525"/>
                  <a:gd name="T84" fmla="*/ 151 w 608"/>
                  <a:gd name="T85" fmla="*/ 253 h 525"/>
                  <a:gd name="T86" fmla="*/ 170 w 608"/>
                  <a:gd name="T87" fmla="*/ 237 h 525"/>
                  <a:gd name="T88" fmla="*/ 176 w 608"/>
                  <a:gd name="T89" fmla="*/ 210 h 525"/>
                  <a:gd name="T90" fmla="*/ 57 w 608"/>
                  <a:gd name="T91" fmla="*/ 205 h 525"/>
                  <a:gd name="T92" fmla="*/ 109 w 608"/>
                  <a:gd name="T93" fmla="*/ 197 h 525"/>
                  <a:gd name="T94" fmla="*/ 86 w 608"/>
                  <a:gd name="T95" fmla="*/ 200 h 525"/>
                  <a:gd name="T96" fmla="*/ 50 w 608"/>
                  <a:gd name="T97" fmla="*/ 189 h 525"/>
                  <a:gd name="T98" fmla="*/ 72 w 608"/>
                  <a:gd name="T99" fmla="*/ 190 h 525"/>
                  <a:gd name="T100" fmla="*/ 97 w 608"/>
                  <a:gd name="T101" fmla="*/ 189 h 525"/>
                  <a:gd name="T102" fmla="*/ 109 w 608"/>
                  <a:gd name="T103" fmla="*/ 187 h 525"/>
                  <a:gd name="T104" fmla="*/ 160 w 608"/>
                  <a:gd name="T105" fmla="*/ 180 h 525"/>
                  <a:gd name="T106" fmla="*/ 148 w 608"/>
                  <a:gd name="T107" fmla="*/ 183 h 525"/>
                  <a:gd name="T108" fmla="*/ 45 w 608"/>
                  <a:gd name="T109" fmla="*/ 167 h 525"/>
                  <a:gd name="T110" fmla="*/ 32 w 608"/>
                  <a:gd name="T111" fmla="*/ 154 h 525"/>
                  <a:gd name="T112" fmla="*/ 13 w 608"/>
                  <a:gd name="T113" fmla="*/ 125 h 525"/>
                  <a:gd name="T114" fmla="*/ 21 w 608"/>
                  <a:gd name="T115" fmla="*/ 107 h 525"/>
                  <a:gd name="T116" fmla="*/ 28 w 608"/>
                  <a:gd name="T117" fmla="*/ 85 h 525"/>
                  <a:gd name="T118" fmla="*/ 13 w 608"/>
                  <a:gd name="T119" fmla="*/ 53 h 525"/>
                  <a:gd name="T120" fmla="*/ 16 w 608"/>
                  <a:gd name="T121" fmla="*/ 40 h 525"/>
                  <a:gd name="T122" fmla="*/ 6 w 608"/>
                  <a:gd name="T123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8" h="525">
                    <a:moveTo>
                      <a:pt x="428" y="525"/>
                    </a:moveTo>
                    <a:cubicBezTo>
                      <a:pt x="428" y="525"/>
                      <a:pt x="428" y="525"/>
                      <a:pt x="428" y="525"/>
                    </a:cubicBezTo>
                    <a:cubicBezTo>
                      <a:pt x="427" y="525"/>
                      <a:pt x="425" y="524"/>
                      <a:pt x="424" y="524"/>
                    </a:cubicBezTo>
                    <a:cubicBezTo>
                      <a:pt x="427" y="519"/>
                      <a:pt x="427" y="519"/>
                      <a:pt x="427" y="519"/>
                    </a:cubicBezTo>
                    <a:cubicBezTo>
                      <a:pt x="427" y="519"/>
                      <a:pt x="428" y="519"/>
                      <a:pt x="428" y="519"/>
                    </a:cubicBezTo>
                    <a:cubicBezTo>
                      <a:pt x="428" y="519"/>
                      <a:pt x="429" y="519"/>
                      <a:pt x="430" y="518"/>
                    </a:cubicBezTo>
                    <a:cubicBezTo>
                      <a:pt x="432" y="524"/>
                      <a:pt x="432" y="524"/>
                      <a:pt x="432" y="524"/>
                    </a:cubicBezTo>
                    <a:cubicBezTo>
                      <a:pt x="431" y="524"/>
                      <a:pt x="429" y="525"/>
                      <a:pt x="428" y="525"/>
                    </a:cubicBezTo>
                    <a:close/>
                    <a:moveTo>
                      <a:pt x="440" y="521"/>
                    </a:moveTo>
                    <a:cubicBezTo>
                      <a:pt x="438" y="516"/>
                      <a:pt x="438" y="516"/>
                      <a:pt x="438" y="516"/>
                    </a:cubicBezTo>
                    <a:cubicBezTo>
                      <a:pt x="439" y="515"/>
                      <a:pt x="440" y="515"/>
                      <a:pt x="443" y="514"/>
                    </a:cubicBezTo>
                    <a:cubicBezTo>
                      <a:pt x="445" y="519"/>
                      <a:pt x="445" y="519"/>
                      <a:pt x="445" y="519"/>
                    </a:cubicBezTo>
                    <a:cubicBezTo>
                      <a:pt x="442" y="520"/>
                      <a:pt x="441" y="521"/>
                      <a:pt x="440" y="521"/>
                    </a:cubicBezTo>
                    <a:close/>
                    <a:moveTo>
                      <a:pt x="476" y="516"/>
                    </a:moveTo>
                    <a:cubicBezTo>
                      <a:pt x="475" y="516"/>
                      <a:pt x="473" y="516"/>
                      <a:pt x="472" y="516"/>
                    </a:cubicBezTo>
                    <a:cubicBezTo>
                      <a:pt x="473" y="510"/>
                      <a:pt x="473" y="510"/>
                      <a:pt x="473" y="510"/>
                    </a:cubicBezTo>
                    <a:cubicBezTo>
                      <a:pt x="475" y="510"/>
                      <a:pt x="476" y="510"/>
                      <a:pt x="478" y="510"/>
                    </a:cubicBezTo>
                    <a:cubicBezTo>
                      <a:pt x="478" y="516"/>
                      <a:pt x="478" y="516"/>
                      <a:pt x="478" y="516"/>
                    </a:cubicBezTo>
                    <a:cubicBezTo>
                      <a:pt x="478" y="516"/>
                      <a:pt x="477" y="516"/>
                      <a:pt x="476" y="516"/>
                    </a:cubicBezTo>
                    <a:close/>
                    <a:moveTo>
                      <a:pt x="456" y="515"/>
                    </a:moveTo>
                    <a:cubicBezTo>
                      <a:pt x="454" y="510"/>
                      <a:pt x="454" y="510"/>
                      <a:pt x="454" y="510"/>
                    </a:cubicBezTo>
                    <a:cubicBezTo>
                      <a:pt x="457" y="509"/>
                      <a:pt x="459" y="508"/>
                      <a:pt x="460" y="508"/>
                    </a:cubicBezTo>
                    <a:cubicBezTo>
                      <a:pt x="461" y="514"/>
                      <a:pt x="461" y="514"/>
                      <a:pt x="461" y="514"/>
                    </a:cubicBezTo>
                    <a:cubicBezTo>
                      <a:pt x="460" y="514"/>
                      <a:pt x="458" y="514"/>
                      <a:pt x="456" y="515"/>
                    </a:cubicBezTo>
                    <a:close/>
                    <a:moveTo>
                      <a:pt x="416" y="514"/>
                    </a:moveTo>
                    <a:cubicBezTo>
                      <a:pt x="415" y="513"/>
                      <a:pt x="413" y="511"/>
                      <a:pt x="412" y="510"/>
                    </a:cubicBezTo>
                    <a:cubicBezTo>
                      <a:pt x="416" y="506"/>
                      <a:pt x="416" y="506"/>
                      <a:pt x="416" y="506"/>
                    </a:cubicBezTo>
                    <a:cubicBezTo>
                      <a:pt x="418" y="508"/>
                      <a:pt x="419" y="509"/>
                      <a:pt x="420" y="511"/>
                    </a:cubicBezTo>
                    <a:lnTo>
                      <a:pt x="416" y="514"/>
                    </a:lnTo>
                    <a:close/>
                    <a:moveTo>
                      <a:pt x="490" y="512"/>
                    </a:move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90" y="506"/>
                      <a:pt x="492" y="505"/>
                      <a:pt x="493" y="505"/>
                    </a:cubicBezTo>
                    <a:cubicBezTo>
                      <a:pt x="496" y="510"/>
                      <a:pt x="496" y="510"/>
                      <a:pt x="496" y="510"/>
                    </a:cubicBezTo>
                    <a:cubicBezTo>
                      <a:pt x="494" y="511"/>
                      <a:pt x="492" y="511"/>
                      <a:pt x="491" y="512"/>
                    </a:cubicBezTo>
                    <a:lnTo>
                      <a:pt x="490" y="512"/>
                    </a:lnTo>
                    <a:close/>
                    <a:moveTo>
                      <a:pt x="507" y="507"/>
                    </a:moveTo>
                    <a:cubicBezTo>
                      <a:pt x="505" y="501"/>
                      <a:pt x="505" y="501"/>
                      <a:pt x="505" y="501"/>
                    </a:cubicBezTo>
                    <a:cubicBezTo>
                      <a:pt x="507" y="501"/>
                      <a:pt x="508" y="501"/>
                      <a:pt x="508" y="500"/>
                    </a:cubicBezTo>
                    <a:cubicBezTo>
                      <a:pt x="508" y="501"/>
                      <a:pt x="508" y="501"/>
                      <a:pt x="508" y="501"/>
                    </a:cubicBezTo>
                    <a:cubicBezTo>
                      <a:pt x="514" y="503"/>
                      <a:pt x="514" y="503"/>
                      <a:pt x="514" y="503"/>
                    </a:cubicBezTo>
                    <a:cubicBezTo>
                      <a:pt x="513" y="506"/>
                      <a:pt x="510" y="506"/>
                      <a:pt x="507" y="507"/>
                    </a:cubicBezTo>
                    <a:close/>
                    <a:moveTo>
                      <a:pt x="404" y="501"/>
                    </a:moveTo>
                    <a:cubicBezTo>
                      <a:pt x="400" y="497"/>
                      <a:pt x="400" y="497"/>
                      <a:pt x="400" y="497"/>
                    </a:cubicBezTo>
                    <a:cubicBezTo>
                      <a:pt x="404" y="493"/>
                      <a:pt x="404" y="493"/>
                      <a:pt x="404" y="493"/>
                    </a:cubicBezTo>
                    <a:cubicBezTo>
                      <a:pt x="408" y="497"/>
                      <a:pt x="408" y="497"/>
                      <a:pt x="408" y="497"/>
                    </a:cubicBezTo>
                    <a:lnTo>
                      <a:pt x="404" y="501"/>
                    </a:lnTo>
                    <a:close/>
                    <a:moveTo>
                      <a:pt x="523" y="501"/>
                    </a:moveTo>
                    <a:cubicBezTo>
                      <a:pt x="522" y="500"/>
                      <a:pt x="521" y="500"/>
                      <a:pt x="520" y="500"/>
                    </a:cubicBezTo>
                    <a:cubicBezTo>
                      <a:pt x="519" y="500"/>
                      <a:pt x="519" y="500"/>
                      <a:pt x="519" y="500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3" y="495"/>
                      <a:pt x="526" y="495"/>
                      <a:pt x="527" y="498"/>
                    </a:cubicBezTo>
                    <a:cubicBezTo>
                      <a:pt x="522" y="500"/>
                      <a:pt x="522" y="500"/>
                      <a:pt x="522" y="500"/>
                    </a:cubicBezTo>
                    <a:cubicBezTo>
                      <a:pt x="522" y="500"/>
                      <a:pt x="522" y="501"/>
                      <a:pt x="523" y="501"/>
                    </a:cubicBezTo>
                    <a:close/>
                    <a:moveTo>
                      <a:pt x="537" y="499"/>
                    </a:move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5"/>
                      <a:pt x="532" y="494"/>
                      <a:pt x="532" y="494"/>
                    </a:cubicBezTo>
                    <a:cubicBezTo>
                      <a:pt x="532" y="490"/>
                      <a:pt x="534" y="490"/>
                      <a:pt x="535" y="490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7" y="495"/>
                      <a:pt x="537" y="494"/>
                      <a:pt x="537" y="494"/>
                    </a:cubicBezTo>
                    <a:cubicBezTo>
                      <a:pt x="537" y="494"/>
                      <a:pt x="537" y="495"/>
                      <a:pt x="537" y="495"/>
                    </a:cubicBezTo>
                    <a:cubicBezTo>
                      <a:pt x="538" y="495"/>
                      <a:pt x="538" y="496"/>
                      <a:pt x="538" y="496"/>
                    </a:cubicBezTo>
                    <a:cubicBezTo>
                      <a:pt x="538" y="497"/>
                      <a:pt x="537" y="498"/>
                      <a:pt x="537" y="499"/>
                    </a:cubicBezTo>
                    <a:close/>
                    <a:moveTo>
                      <a:pt x="392" y="490"/>
                    </a:moveTo>
                    <a:cubicBezTo>
                      <a:pt x="390" y="489"/>
                      <a:pt x="389" y="488"/>
                      <a:pt x="387" y="487"/>
                    </a:cubicBezTo>
                    <a:cubicBezTo>
                      <a:pt x="390" y="482"/>
                      <a:pt x="390" y="482"/>
                      <a:pt x="390" y="482"/>
                    </a:cubicBezTo>
                    <a:cubicBezTo>
                      <a:pt x="392" y="483"/>
                      <a:pt x="394" y="484"/>
                      <a:pt x="395" y="485"/>
                    </a:cubicBezTo>
                    <a:lnTo>
                      <a:pt x="392" y="490"/>
                    </a:lnTo>
                    <a:close/>
                    <a:moveTo>
                      <a:pt x="546" y="489"/>
                    </a:moveTo>
                    <a:cubicBezTo>
                      <a:pt x="541" y="487"/>
                      <a:pt x="541" y="487"/>
                      <a:pt x="541" y="487"/>
                    </a:cubicBezTo>
                    <a:cubicBezTo>
                      <a:pt x="541" y="486"/>
                      <a:pt x="541" y="484"/>
                      <a:pt x="542" y="482"/>
                    </a:cubicBezTo>
                    <a:cubicBezTo>
                      <a:pt x="548" y="483"/>
                      <a:pt x="548" y="483"/>
                      <a:pt x="548" y="483"/>
                    </a:cubicBezTo>
                    <a:cubicBezTo>
                      <a:pt x="547" y="485"/>
                      <a:pt x="547" y="487"/>
                      <a:pt x="546" y="489"/>
                    </a:cubicBezTo>
                    <a:close/>
                    <a:moveTo>
                      <a:pt x="377" y="478"/>
                    </a:moveTo>
                    <a:cubicBezTo>
                      <a:pt x="376" y="476"/>
                      <a:pt x="376" y="474"/>
                      <a:pt x="376" y="471"/>
                    </a:cubicBezTo>
                    <a:cubicBezTo>
                      <a:pt x="382" y="471"/>
                      <a:pt x="382" y="471"/>
                      <a:pt x="382" y="471"/>
                    </a:cubicBezTo>
                    <a:cubicBezTo>
                      <a:pt x="382" y="474"/>
                      <a:pt x="382" y="475"/>
                      <a:pt x="383" y="476"/>
                    </a:cubicBezTo>
                    <a:lnTo>
                      <a:pt x="377" y="478"/>
                    </a:lnTo>
                    <a:close/>
                    <a:moveTo>
                      <a:pt x="549" y="471"/>
                    </a:moveTo>
                    <a:cubicBezTo>
                      <a:pt x="544" y="470"/>
                      <a:pt x="544" y="470"/>
                      <a:pt x="544" y="470"/>
                    </a:cubicBezTo>
                    <a:cubicBezTo>
                      <a:pt x="544" y="467"/>
                      <a:pt x="544" y="467"/>
                      <a:pt x="544" y="467"/>
                    </a:cubicBezTo>
                    <a:cubicBezTo>
                      <a:pt x="544" y="466"/>
                      <a:pt x="544" y="466"/>
                      <a:pt x="544" y="465"/>
                    </a:cubicBezTo>
                    <a:cubicBezTo>
                      <a:pt x="550" y="465"/>
                      <a:pt x="550" y="465"/>
                      <a:pt x="550" y="465"/>
                    </a:cubicBezTo>
                    <a:cubicBezTo>
                      <a:pt x="550" y="466"/>
                      <a:pt x="550" y="467"/>
                      <a:pt x="550" y="468"/>
                    </a:cubicBezTo>
                    <a:lnTo>
                      <a:pt x="549" y="471"/>
                    </a:lnTo>
                    <a:close/>
                    <a:moveTo>
                      <a:pt x="383" y="461"/>
                    </a:moveTo>
                    <a:cubicBezTo>
                      <a:pt x="377" y="459"/>
                      <a:pt x="377" y="459"/>
                      <a:pt x="377" y="459"/>
                    </a:cubicBezTo>
                    <a:cubicBezTo>
                      <a:pt x="378" y="456"/>
                      <a:pt x="380" y="456"/>
                      <a:pt x="381" y="455"/>
                    </a:cubicBezTo>
                    <a:cubicBezTo>
                      <a:pt x="382" y="455"/>
                      <a:pt x="382" y="454"/>
                      <a:pt x="383" y="454"/>
                    </a:cubicBezTo>
                    <a:cubicBezTo>
                      <a:pt x="386" y="459"/>
                      <a:pt x="386" y="459"/>
                      <a:pt x="386" y="459"/>
                    </a:cubicBezTo>
                    <a:cubicBezTo>
                      <a:pt x="385" y="459"/>
                      <a:pt x="384" y="460"/>
                      <a:pt x="384" y="460"/>
                    </a:cubicBezTo>
                    <a:cubicBezTo>
                      <a:pt x="383" y="460"/>
                      <a:pt x="383" y="461"/>
                      <a:pt x="383" y="461"/>
                    </a:cubicBezTo>
                    <a:close/>
                    <a:moveTo>
                      <a:pt x="551" y="454"/>
                    </a:moveTo>
                    <a:cubicBezTo>
                      <a:pt x="545" y="453"/>
                      <a:pt x="545" y="453"/>
                      <a:pt x="545" y="453"/>
                    </a:cubicBezTo>
                    <a:cubicBezTo>
                      <a:pt x="545" y="451"/>
                      <a:pt x="546" y="448"/>
                      <a:pt x="546" y="447"/>
                    </a:cubicBezTo>
                    <a:cubicBezTo>
                      <a:pt x="552" y="448"/>
                      <a:pt x="552" y="448"/>
                      <a:pt x="552" y="448"/>
                    </a:cubicBezTo>
                    <a:cubicBezTo>
                      <a:pt x="551" y="450"/>
                      <a:pt x="551" y="452"/>
                      <a:pt x="551" y="454"/>
                    </a:cubicBezTo>
                    <a:close/>
                    <a:moveTo>
                      <a:pt x="386" y="447"/>
                    </a:moveTo>
                    <a:cubicBezTo>
                      <a:pt x="386" y="446"/>
                      <a:pt x="386" y="446"/>
                      <a:pt x="386" y="445"/>
                    </a:cubicBezTo>
                    <a:cubicBezTo>
                      <a:pt x="386" y="445"/>
                      <a:pt x="386" y="444"/>
                      <a:pt x="385" y="442"/>
                    </a:cubicBezTo>
                    <a:cubicBezTo>
                      <a:pt x="390" y="440"/>
                      <a:pt x="390" y="440"/>
                      <a:pt x="390" y="440"/>
                    </a:cubicBezTo>
                    <a:cubicBezTo>
                      <a:pt x="391" y="442"/>
                      <a:pt x="392" y="444"/>
                      <a:pt x="392" y="445"/>
                    </a:cubicBezTo>
                    <a:cubicBezTo>
                      <a:pt x="392" y="446"/>
                      <a:pt x="392" y="446"/>
                      <a:pt x="392" y="446"/>
                    </a:cubicBezTo>
                    <a:lnTo>
                      <a:pt x="386" y="447"/>
                    </a:lnTo>
                    <a:close/>
                    <a:moveTo>
                      <a:pt x="556" y="437"/>
                    </a:moveTo>
                    <a:cubicBezTo>
                      <a:pt x="550" y="436"/>
                      <a:pt x="550" y="436"/>
                      <a:pt x="550" y="436"/>
                    </a:cubicBezTo>
                    <a:cubicBezTo>
                      <a:pt x="550" y="435"/>
                      <a:pt x="550" y="433"/>
                      <a:pt x="550" y="432"/>
                    </a:cubicBezTo>
                    <a:cubicBezTo>
                      <a:pt x="550" y="431"/>
                      <a:pt x="550" y="431"/>
                      <a:pt x="550" y="431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6" y="432"/>
                      <a:pt x="556" y="432"/>
                      <a:pt x="556" y="432"/>
                    </a:cubicBezTo>
                    <a:cubicBezTo>
                      <a:pt x="556" y="434"/>
                      <a:pt x="556" y="435"/>
                      <a:pt x="556" y="437"/>
                    </a:cubicBezTo>
                    <a:close/>
                    <a:moveTo>
                      <a:pt x="385" y="431"/>
                    </a:moveTo>
                    <a:cubicBezTo>
                      <a:pt x="379" y="430"/>
                      <a:pt x="379" y="430"/>
                      <a:pt x="379" y="430"/>
                    </a:cubicBezTo>
                    <a:cubicBezTo>
                      <a:pt x="380" y="427"/>
                      <a:pt x="382" y="426"/>
                      <a:pt x="385" y="424"/>
                    </a:cubicBezTo>
                    <a:cubicBezTo>
                      <a:pt x="388" y="429"/>
                      <a:pt x="388" y="429"/>
                      <a:pt x="388" y="429"/>
                    </a:cubicBezTo>
                    <a:cubicBezTo>
                      <a:pt x="386" y="430"/>
                      <a:pt x="385" y="431"/>
                      <a:pt x="385" y="431"/>
                    </a:cubicBezTo>
                    <a:close/>
                    <a:moveTo>
                      <a:pt x="398" y="423"/>
                    </a:moveTo>
                    <a:cubicBezTo>
                      <a:pt x="395" y="418"/>
                      <a:pt x="395" y="418"/>
                      <a:pt x="395" y="418"/>
                    </a:cubicBezTo>
                    <a:cubicBezTo>
                      <a:pt x="397" y="417"/>
                      <a:pt x="399" y="416"/>
                      <a:pt x="400" y="415"/>
                    </a:cubicBezTo>
                    <a:cubicBezTo>
                      <a:pt x="403" y="421"/>
                      <a:pt x="403" y="421"/>
                      <a:pt x="403" y="421"/>
                    </a:cubicBezTo>
                    <a:cubicBezTo>
                      <a:pt x="401" y="421"/>
                      <a:pt x="400" y="422"/>
                      <a:pt x="398" y="423"/>
                    </a:cubicBezTo>
                    <a:close/>
                    <a:moveTo>
                      <a:pt x="558" y="420"/>
                    </a:moveTo>
                    <a:cubicBezTo>
                      <a:pt x="552" y="419"/>
                      <a:pt x="552" y="419"/>
                      <a:pt x="552" y="419"/>
                    </a:cubicBezTo>
                    <a:cubicBezTo>
                      <a:pt x="552" y="417"/>
                      <a:pt x="553" y="415"/>
                      <a:pt x="553" y="413"/>
                    </a:cubicBezTo>
                    <a:cubicBezTo>
                      <a:pt x="553" y="413"/>
                      <a:pt x="553" y="413"/>
                      <a:pt x="553" y="413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8" y="416"/>
                      <a:pt x="558" y="418"/>
                      <a:pt x="558" y="420"/>
                    </a:cubicBezTo>
                    <a:close/>
                    <a:moveTo>
                      <a:pt x="414" y="415"/>
                    </a:moveTo>
                    <a:cubicBezTo>
                      <a:pt x="411" y="410"/>
                      <a:pt x="411" y="410"/>
                      <a:pt x="411" y="410"/>
                    </a:cubicBezTo>
                    <a:cubicBezTo>
                      <a:pt x="412" y="409"/>
                      <a:pt x="414" y="408"/>
                      <a:pt x="415" y="407"/>
                    </a:cubicBezTo>
                    <a:cubicBezTo>
                      <a:pt x="419" y="411"/>
                      <a:pt x="419" y="411"/>
                      <a:pt x="419" y="411"/>
                    </a:cubicBezTo>
                    <a:cubicBezTo>
                      <a:pt x="417" y="413"/>
                      <a:pt x="416" y="414"/>
                      <a:pt x="414" y="415"/>
                    </a:cubicBezTo>
                    <a:close/>
                    <a:moveTo>
                      <a:pt x="269" y="404"/>
                    </a:moveTo>
                    <a:cubicBezTo>
                      <a:pt x="268" y="404"/>
                      <a:pt x="267" y="404"/>
                      <a:pt x="267" y="404"/>
                    </a:cubicBezTo>
                    <a:cubicBezTo>
                      <a:pt x="269" y="398"/>
                      <a:pt x="269" y="398"/>
                      <a:pt x="269" y="398"/>
                    </a:cubicBezTo>
                    <a:cubicBezTo>
                      <a:pt x="268" y="398"/>
                      <a:pt x="268" y="398"/>
                      <a:pt x="268" y="398"/>
                    </a:cubicBezTo>
                    <a:cubicBezTo>
                      <a:pt x="268" y="398"/>
                      <a:pt x="269" y="397"/>
                      <a:pt x="269" y="397"/>
                    </a:cubicBezTo>
                    <a:cubicBezTo>
                      <a:pt x="269" y="396"/>
                      <a:pt x="269" y="396"/>
                      <a:pt x="269" y="396"/>
                    </a:cubicBezTo>
                    <a:cubicBezTo>
                      <a:pt x="274" y="399"/>
                      <a:pt x="274" y="399"/>
                      <a:pt x="274" y="399"/>
                    </a:cubicBezTo>
                    <a:cubicBezTo>
                      <a:pt x="274" y="400"/>
                      <a:pt x="274" y="400"/>
                      <a:pt x="274" y="400"/>
                    </a:cubicBezTo>
                    <a:cubicBezTo>
                      <a:pt x="273" y="402"/>
                      <a:pt x="271" y="404"/>
                      <a:pt x="269" y="404"/>
                    </a:cubicBezTo>
                    <a:close/>
                    <a:moveTo>
                      <a:pt x="561" y="403"/>
                    </a:moveTo>
                    <a:cubicBezTo>
                      <a:pt x="555" y="401"/>
                      <a:pt x="555" y="401"/>
                      <a:pt x="555" y="401"/>
                    </a:cubicBezTo>
                    <a:cubicBezTo>
                      <a:pt x="556" y="399"/>
                      <a:pt x="557" y="397"/>
                      <a:pt x="558" y="395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2" y="400"/>
                      <a:pt x="562" y="401"/>
                      <a:pt x="561" y="403"/>
                    </a:cubicBezTo>
                    <a:close/>
                    <a:moveTo>
                      <a:pt x="426" y="401"/>
                    </a:moveTo>
                    <a:cubicBezTo>
                      <a:pt x="423" y="400"/>
                      <a:pt x="423" y="400"/>
                      <a:pt x="423" y="400"/>
                    </a:cubicBezTo>
                    <a:cubicBezTo>
                      <a:pt x="421" y="398"/>
                      <a:pt x="421" y="398"/>
                      <a:pt x="421" y="398"/>
                    </a:cubicBezTo>
                    <a:cubicBezTo>
                      <a:pt x="422" y="396"/>
                      <a:pt x="423" y="395"/>
                      <a:pt x="424" y="393"/>
                    </a:cubicBezTo>
                    <a:cubicBezTo>
                      <a:pt x="429" y="396"/>
                      <a:pt x="429" y="396"/>
                      <a:pt x="429" y="396"/>
                    </a:cubicBezTo>
                    <a:cubicBezTo>
                      <a:pt x="428" y="398"/>
                      <a:pt x="427" y="399"/>
                      <a:pt x="426" y="401"/>
                    </a:cubicBezTo>
                    <a:close/>
                    <a:moveTo>
                      <a:pt x="256" y="399"/>
                    </a:moveTo>
                    <a:cubicBezTo>
                      <a:pt x="254" y="398"/>
                      <a:pt x="253" y="397"/>
                      <a:pt x="251" y="396"/>
                    </a:cubicBezTo>
                    <a:cubicBezTo>
                      <a:pt x="253" y="391"/>
                      <a:pt x="253" y="391"/>
                      <a:pt x="253" y="391"/>
                    </a:cubicBezTo>
                    <a:cubicBezTo>
                      <a:pt x="255" y="392"/>
                      <a:pt x="257" y="393"/>
                      <a:pt x="258" y="393"/>
                    </a:cubicBezTo>
                    <a:lnTo>
                      <a:pt x="256" y="399"/>
                    </a:lnTo>
                    <a:close/>
                    <a:moveTo>
                      <a:pt x="281" y="391"/>
                    </a:moveTo>
                    <a:cubicBezTo>
                      <a:pt x="277" y="386"/>
                      <a:pt x="277" y="386"/>
                      <a:pt x="277" y="386"/>
                    </a:cubicBezTo>
                    <a:cubicBezTo>
                      <a:pt x="279" y="385"/>
                      <a:pt x="281" y="383"/>
                      <a:pt x="282" y="382"/>
                    </a:cubicBezTo>
                    <a:cubicBezTo>
                      <a:pt x="285" y="388"/>
                      <a:pt x="285" y="388"/>
                      <a:pt x="285" y="388"/>
                    </a:cubicBezTo>
                    <a:cubicBezTo>
                      <a:pt x="284" y="388"/>
                      <a:pt x="283" y="389"/>
                      <a:pt x="281" y="391"/>
                    </a:cubicBezTo>
                    <a:close/>
                    <a:moveTo>
                      <a:pt x="436" y="390"/>
                    </a:moveTo>
                    <a:cubicBezTo>
                      <a:pt x="434" y="384"/>
                      <a:pt x="434" y="384"/>
                      <a:pt x="434" y="384"/>
                    </a:cubicBezTo>
                    <a:cubicBezTo>
                      <a:pt x="435" y="384"/>
                      <a:pt x="436" y="383"/>
                      <a:pt x="437" y="382"/>
                    </a:cubicBezTo>
                    <a:cubicBezTo>
                      <a:pt x="442" y="385"/>
                      <a:pt x="442" y="385"/>
                      <a:pt x="442" y="385"/>
                    </a:cubicBezTo>
                    <a:cubicBezTo>
                      <a:pt x="440" y="388"/>
                      <a:pt x="438" y="389"/>
                      <a:pt x="436" y="390"/>
                    </a:cubicBezTo>
                    <a:close/>
                    <a:moveTo>
                      <a:pt x="240" y="389"/>
                    </a:moveTo>
                    <a:cubicBezTo>
                      <a:pt x="239" y="388"/>
                      <a:pt x="239" y="387"/>
                      <a:pt x="239" y="386"/>
                    </a:cubicBezTo>
                    <a:cubicBezTo>
                      <a:pt x="239" y="385"/>
                      <a:pt x="240" y="383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5"/>
                      <a:pt x="246" y="387"/>
                      <a:pt x="244" y="388"/>
                    </a:cubicBezTo>
                    <a:cubicBezTo>
                      <a:pt x="244" y="387"/>
                      <a:pt x="245" y="387"/>
                      <a:pt x="245" y="386"/>
                    </a:cubicBezTo>
                    <a:lnTo>
                      <a:pt x="240" y="389"/>
                    </a:lnTo>
                    <a:close/>
                    <a:moveTo>
                      <a:pt x="569" y="388"/>
                    </a:moveTo>
                    <a:cubicBezTo>
                      <a:pt x="564" y="386"/>
                      <a:pt x="564" y="386"/>
                      <a:pt x="564" y="386"/>
                    </a:cubicBezTo>
                    <a:cubicBezTo>
                      <a:pt x="564" y="385"/>
                      <a:pt x="565" y="384"/>
                      <a:pt x="565" y="383"/>
                    </a:cubicBezTo>
                    <a:cubicBezTo>
                      <a:pt x="565" y="382"/>
                      <a:pt x="566" y="381"/>
                      <a:pt x="566" y="380"/>
                    </a:cubicBezTo>
                    <a:cubicBezTo>
                      <a:pt x="572" y="382"/>
                      <a:pt x="572" y="382"/>
                      <a:pt x="572" y="382"/>
                    </a:cubicBezTo>
                    <a:cubicBezTo>
                      <a:pt x="571" y="383"/>
                      <a:pt x="571" y="384"/>
                      <a:pt x="571" y="385"/>
                    </a:cubicBezTo>
                    <a:cubicBezTo>
                      <a:pt x="570" y="386"/>
                      <a:pt x="570" y="387"/>
                      <a:pt x="569" y="388"/>
                    </a:cubicBezTo>
                    <a:close/>
                    <a:moveTo>
                      <a:pt x="289" y="379"/>
                    </a:moveTo>
                    <a:cubicBezTo>
                      <a:pt x="289" y="379"/>
                      <a:pt x="289" y="379"/>
                      <a:pt x="288" y="378"/>
                    </a:cubicBezTo>
                    <a:cubicBezTo>
                      <a:pt x="287" y="377"/>
                      <a:pt x="287" y="377"/>
                      <a:pt x="286" y="376"/>
                    </a:cubicBezTo>
                    <a:cubicBezTo>
                      <a:pt x="290" y="372"/>
                      <a:pt x="290" y="372"/>
                      <a:pt x="290" y="372"/>
                    </a:cubicBezTo>
                    <a:cubicBezTo>
                      <a:pt x="291" y="372"/>
                      <a:pt x="291" y="373"/>
                      <a:pt x="292" y="373"/>
                    </a:cubicBezTo>
                    <a:cubicBezTo>
                      <a:pt x="293" y="375"/>
                      <a:pt x="294" y="376"/>
                      <a:pt x="295" y="377"/>
                    </a:cubicBezTo>
                    <a:lnTo>
                      <a:pt x="289" y="379"/>
                    </a:lnTo>
                    <a:close/>
                    <a:moveTo>
                      <a:pt x="233" y="377"/>
                    </a:moveTo>
                    <a:cubicBezTo>
                      <a:pt x="232" y="376"/>
                      <a:pt x="232" y="375"/>
                      <a:pt x="232" y="374"/>
                    </a:cubicBezTo>
                    <a:cubicBezTo>
                      <a:pt x="232" y="373"/>
                      <a:pt x="232" y="372"/>
                      <a:pt x="232" y="371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8" y="371"/>
                      <a:pt x="238" y="373"/>
                      <a:pt x="238" y="374"/>
                    </a:cubicBezTo>
                    <a:cubicBezTo>
                      <a:pt x="238" y="374"/>
                      <a:pt x="238" y="375"/>
                      <a:pt x="238" y="376"/>
                    </a:cubicBezTo>
                    <a:lnTo>
                      <a:pt x="233" y="377"/>
                    </a:lnTo>
                    <a:close/>
                    <a:moveTo>
                      <a:pt x="578" y="377"/>
                    </a:moveTo>
                    <a:cubicBezTo>
                      <a:pt x="577" y="371"/>
                      <a:pt x="577" y="371"/>
                      <a:pt x="577" y="371"/>
                    </a:cubicBezTo>
                    <a:cubicBezTo>
                      <a:pt x="578" y="371"/>
                      <a:pt x="580" y="371"/>
                      <a:pt x="581" y="370"/>
                    </a:cubicBezTo>
                    <a:cubicBezTo>
                      <a:pt x="585" y="374"/>
                      <a:pt x="585" y="374"/>
                      <a:pt x="585" y="374"/>
                    </a:cubicBezTo>
                    <a:cubicBezTo>
                      <a:pt x="583" y="376"/>
                      <a:pt x="580" y="377"/>
                      <a:pt x="578" y="377"/>
                    </a:cubicBezTo>
                    <a:close/>
                    <a:moveTo>
                      <a:pt x="441" y="373"/>
                    </a:moveTo>
                    <a:cubicBezTo>
                      <a:pt x="440" y="372"/>
                      <a:pt x="440" y="370"/>
                      <a:pt x="439" y="369"/>
                    </a:cubicBezTo>
                    <a:cubicBezTo>
                      <a:pt x="444" y="366"/>
                      <a:pt x="444" y="366"/>
                      <a:pt x="444" y="366"/>
                    </a:cubicBezTo>
                    <a:cubicBezTo>
                      <a:pt x="446" y="368"/>
                      <a:pt x="446" y="370"/>
                      <a:pt x="446" y="373"/>
                    </a:cubicBezTo>
                    <a:lnTo>
                      <a:pt x="441" y="373"/>
                    </a:lnTo>
                    <a:close/>
                    <a:moveTo>
                      <a:pt x="223" y="370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23" y="364"/>
                      <a:pt x="225" y="364"/>
                      <a:pt x="227" y="363"/>
                    </a:cubicBezTo>
                    <a:cubicBezTo>
                      <a:pt x="228" y="369"/>
                      <a:pt x="228" y="369"/>
                      <a:pt x="228" y="369"/>
                    </a:cubicBezTo>
                    <a:cubicBezTo>
                      <a:pt x="226" y="369"/>
                      <a:pt x="224" y="370"/>
                      <a:pt x="223" y="370"/>
                    </a:cubicBezTo>
                    <a:close/>
                    <a:moveTo>
                      <a:pt x="278" y="367"/>
                    </a:moveTo>
                    <a:cubicBezTo>
                      <a:pt x="277" y="366"/>
                      <a:pt x="276" y="364"/>
                      <a:pt x="275" y="363"/>
                    </a:cubicBezTo>
                    <a:cubicBezTo>
                      <a:pt x="275" y="363"/>
                      <a:pt x="275" y="363"/>
                      <a:pt x="275" y="363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80" y="360"/>
                      <a:pt x="282" y="362"/>
                      <a:pt x="283" y="364"/>
                    </a:cubicBezTo>
                    <a:lnTo>
                      <a:pt x="278" y="367"/>
                    </a:lnTo>
                    <a:close/>
                    <a:moveTo>
                      <a:pt x="354" y="366"/>
                    </a:moveTo>
                    <a:cubicBezTo>
                      <a:pt x="353" y="366"/>
                      <a:pt x="352" y="366"/>
                      <a:pt x="352" y="365"/>
                    </a:cubicBezTo>
                    <a:cubicBezTo>
                      <a:pt x="350" y="365"/>
                      <a:pt x="350" y="365"/>
                      <a:pt x="350" y="365"/>
                    </a:cubicBezTo>
                    <a:cubicBezTo>
                      <a:pt x="350" y="365"/>
                      <a:pt x="349" y="364"/>
                      <a:pt x="348" y="364"/>
                    </a:cubicBezTo>
                    <a:cubicBezTo>
                      <a:pt x="351" y="359"/>
                      <a:pt x="351" y="359"/>
                      <a:pt x="351" y="359"/>
                    </a:cubicBezTo>
                    <a:cubicBezTo>
                      <a:pt x="351" y="359"/>
                      <a:pt x="352" y="359"/>
                      <a:pt x="353" y="360"/>
                    </a:cubicBezTo>
                    <a:cubicBezTo>
                      <a:pt x="354" y="360"/>
                      <a:pt x="354" y="360"/>
                      <a:pt x="354" y="360"/>
                    </a:cubicBezTo>
                    <a:cubicBezTo>
                      <a:pt x="355" y="360"/>
                      <a:pt x="355" y="361"/>
                      <a:pt x="356" y="361"/>
                    </a:cubicBezTo>
                    <a:lnTo>
                      <a:pt x="354" y="366"/>
                    </a:lnTo>
                    <a:close/>
                    <a:moveTo>
                      <a:pt x="592" y="365"/>
                    </a:moveTo>
                    <a:cubicBezTo>
                      <a:pt x="591" y="365"/>
                      <a:pt x="590" y="365"/>
                      <a:pt x="589" y="365"/>
                    </a:cubicBezTo>
                    <a:cubicBezTo>
                      <a:pt x="588" y="364"/>
                      <a:pt x="588" y="364"/>
                      <a:pt x="587" y="364"/>
                    </a:cubicBezTo>
                    <a:cubicBezTo>
                      <a:pt x="585" y="359"/>
                      <a:pt x="585" y="359"/>
                      <a:pt x="585" y="359"/>
                    </a:cubicBezTo>
                    <a:cubicBezTo>
                      <a:pt x="586" y="359"/>
                      <a:pt x="586" y="358"/>
                      <a:pt x="587" y="359"/>
                    </a:cubicBezTo>
                    <a:cubicBezTo>
                      <a:pt x="588" y="359"/>
                      <a:pt x="589" y="359"/>
                      <a:pt x="590" y="359"/>
                    </a:cubicBezTo>
                    <a:cubicBezTo>
                      <a:pt x="591" y="359"/>
                      <a:pt x="591" y="359"/>
                      <a:pt x="592" y="359"/>
                    </a:cubicBezTo>
                    <a:lnTo>
                      <a:pt x="592" y="365"/>
                    </a:lnTo>
                    <a:close/>
                    <a:moveTo>
                      <a:pt x="212" y="364"/>
                    </a:moveTo>
                    <a:cubicBezTo>
                      <a:pt x="212" y="363"/>
                      <a:pt x="211" y="363"/>
                      <a:pt x="211" y="363"/>
                    </a:cubicBezTo>
                    <a:cubicBezTo>
                      <a:pt x="211" y="363"/>
                      <a:pt x="212" y="363"/>
                      <a:pt x="212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09" y="358"/>
                      <a:pt x="209" y="359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04" y="356"/>
                      <a:pt x="205" y="355"/>
                      <a:pt x="205" y="354"/>
                    </a:cubicBezTo>
                    <a:cubicBezTo>
                      <a:pt x="206" y="353"/>
                      <a:pt x="206" y="352"/>
                      <a:pt x="206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1" y="355"/>
                      <a:pt x="211" y="356"/>
                      <a:pt x="210" y="357"/>
                    </a:cubicBezTo>
                    <a:cubicBezTo>
                      <a:pt x="210" y="357"/>
                      <a:pt x="210" y="357"/>
                      <a:pt x="209" y="358"/>
                    </a:cubicBezTo>
                    <a:cubicBezTo>
                      <a:pt x="213" y="356"/>
                      <a:pt x="216" y="358"/>
                      <a:pt x="217" y="362"/>
                    </a:cubicBezTo>
                    <a:lnTo>
                      <a:pt x="212" y="364"/>
                    </a:lnTo>
                    <a:close/>
                    <a:moveTo>
                      <a:pt x="367" y="363"/>
                    </a:moveTo>
                    <a:cubicBezTo>
                      <a:pt x="363" y="359"/>
                      <a:pt x="363" y="359"/>
                      <a:pt x="363" y="359"/>
                    </a:cubicBezTo>
                    <a:cubicBezTo>
                      <a:pt x="364" y="357"/>
                      <a:pt x="366" y="356"/>
                      <a:pt x="368" y="355"/>
                    </a:cubicBezTo>
                    <a:cubicBezTo>
                      <a:pt x="371" y="359"/>
                      <a:pt x="371" y="359"/>
                      <a:pt x="371" y="359"/>
                    </a:cubicBezTo>
                    <a:cubicBezTo>
                      <a:pt x="369" y="361"/>
                      <a:pt x="368" y="362"/>
                      <a:pt x="367" y="363"/>
                    </a:cubicBezTo>
                    <a:close/>
                    <a:moveTo>
                      <a:pt x="286" y="361"/>
                    </a:moveTo>
                    <a:cubicBezTo>
                      <a:pt x="285" y="355"/>
                      <a:pt x="285" y="355"/>
                      <a:pt x="285" y="355"/>
                    </a:cubicBezTo>
                    <a:cubicBezTo>
                      <a:pt x="287" y="355"/>
                      <a:pt x="288" y="355"/>
                      <a:pt x="290" y="354"/>
                    </a:cubicBezTo>
                    <a:cubicBezTo>
                      <a:pt x="291" y="360"/>
                      <a:pt x="291" y="360"/>
                      <a:pt x="291" y="360"/>
                    </a:cubicBezTo>
                    <a:cubicBezTo>
                      <a:pt x="289" y="361"/>
                      <a:pt x="287" y="361"/>
                      <a:pt x="286" y="361"/>
                    </a:cubicBezTo>
                    <a:close/>
                    <a:moveTo>
                      <a:pt x="604" y="360"/>
                    </a:moveTo>
                    <a:cubicBezTo>
                      <a:pt x="602" y="355"/>
                      <a:pt x="602" y="355"/>
                      <a:pt x="602" y="355"/>
                    </a:cubicBezTo>
                    <a:cubicBezTo>
                      <a:pt x="605" y="353"/>
                      <a:pt x="608" y="353"/>
                      <a:pt x="608" y="353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8" y="359"/>
                      <a:pt x="606" y="359"/>
                      <a:pt x="604" y="360"/>
                    </a:cubicBezTo>
                    <a:close/>
                    <a:moveTo>
                      <a:pt x="337" y="360"/>
                    </a:moveTo>
                    <a:cubicBezTo>
                      <a:pt x="337" y="360"/>
                      <a:pt x="336" y="359"/>
                      <a:pt x="335" y="359"/>
                    </a:cubicBezTo>
                    <a:cubicBezTo>
                      <a:pt x="334" y="358"/>
                      <a:pt x="333" y="358"/>
                      <a:pt x="332" y="357"/>
                    </a:cubicBezTo>
                    <a:cubicBezTo>
                      <a:pt x="335" y="352"/>
                      <a:pt x="335" y="352"/>
                      <a:pt x="335" y="352"/>
                    </a:cubicBezTo>
                    <a:cubicBezTo>
                      <a:pt x="336" y="353"/>
                      <a:pt x="337" y="353"/>
                      <a:pt x="337" y="353"/>
                    </a:cubicBezTo>
                    <a:cubicBezTo>
                      <a:pt x="338" y="354"/>
                      <a:pt x="339" y="354"/>
                      <a:pt x="340" y="355"/>
                    </a:cubicBezTo>
                    <a:lnTo>
                      <a:pt x="337" y="360"/>
                    </a:lnTo>
                    <a:close/>
                    <a:moveTo>
                      <a:pt x="433" y="359"/>
                    </a:moveTo>
                    <a:cubicBezTo>
                      <a:pt x="432" y="358"/>
                      <a:pt x="430" y="355"/>
                      <a:pt x="430" y="352"/>
                    </a:cubicBezTo>
                    <a:cubicBezTo>
                      <a:pt x="433" y="352"/>
                      <a:pt x="433" y="352"/>
                      <a:pt x="433" y="352"/>
                    </a:cubicBezTo>
                    <a:cubicBezTo>
                      <a:pt x="436" y="352"/>
                      <a:pt x="436" y="352"/>
                      <a:pt x="436" y="352"/>
                    </a:cubicBezTo>
                    <a:cubicBezTo>
                      <a:pt x="436" y="353"/>
                      <a:pt x="437" y="354"/>
                      <a:pt x="438" y="356"/>
                    </a:cubicBezTo>
                    <a:lnTo>
                      <a:pt x="433" y="359"/>
                    </a:lnTo>
                    <a:close/>
                    <a:moveTo>
                      <a:pt x="303" y="358"/>
                    </a:moveTo>
                    <a:cubicBezTo>
                      <a:pt x="302" y="352"/>
                      <a:pt x="302" y="352"/>
                      <a:pt x="302" y="352"/>
                    </a:cubicBezTo>
                    <a:cubicBezTo>
                      <a:pt x="303" y="352"/>
                      <a:pt x="304" y="352"/>
                      <a:pt x="305" y="352"/>
                    </a:cubicBezTo>
                    <a:cubicBezTo>
                      <a:pt x="306" y="351"/>
                      <a:pt x="306" y="351"/>
                      <a:pt x="307" y="351"/>
                    </a:cubicBezTo>
                    <a:cubicBezTo>
                      <a:pt x="309" y="356"/>
                      <a:pt x="309" y="356"/>
                      <a:pt x="309" y="356"/>
                    </a:cubicBezTo>
                    <a:cubicBezTo>
                      <a:pt x="308" y="357"/>
                      <a:pt x="307" y="357"/>
                      <a:pt x="306" y="357"/>
                    </a:cubicBezTo>
                    <a:cubicBezTo>
                      <a:pt x="305" y="357"/>
                      <a:pt x="304" y="358"/>
                      <a:pt x="303" y="358"/>
                    </a:cubicBezTo>
                    <a:close/>
                    <a:moveTo>
                      <a:pt x="381" y="354"/>
                    </a:moveTo>
                    <a:cubicBezTo>
                      <a:pt x="378" y="348"/>
                      <a:pt x="378" y="348"/>
                      <a:pt x="378" y="348"/>
                    </a:cubicBezTo>
                    <a:cubicBezTo>
                      <a:pt x="380" y="348"/>
                      <a:pt x="381" y="347"/>
                      <a:pt x="383" y="346"/>
                    </a:cubicBezTo>
                    <a:cubicBezTo>
                      <a:pt x="386" y="351"/>
                      <a:pt x="386" y="351"/>
                      <a:pt x="386" y="351"/>
                    </a:cubicBezTo>
                    <a:cubicBezTo>
                      <a:pt x="384" y="352"/>
                      <a:pt x="382" y="353"/>
                      <a:pt x="381" y="354"/>
                    </a:cubicBezTo>
                    <a:close/>
                    <a:moveTo>
                      <a:pt x="320" y="352"/>
                    </a:move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18" y="346"/>
                      <a:pt x="318" y="346"/>
                      <a:pt x="318" y="346"/>
                    </a:cubicBezTo>
                    <a:cubicBezTo>
                      <a:pt x="321" y="345"/>
                      <a:pt x="323" y="345"/>
                      <a:pt x="324" y="345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2" y="351"/>
                      <a:pt x="321" y="351"/>
                    </a:cubicBezTo>
                    <a:lnTo>
                      <a:pt x="320" y="352"/>
                    </a:lnTo>
                    <a:close/>
                    <a:moveTo>
                      <a:pt x="396" y="346"/>
                    </a:moveTo>
                    <a:cubicBezTo>
                      <a:pt x="394" y="341"/>
                      <a:pt x="394" y="341"/>
                      <a:pt x="394" y="341"/>
                    </a:cubicBezTo>
                    <a:cubicBezTo>
                      <a:pt x="396" y="340"/>
                      <a:pt x="398" y="339"/>
                      <a:pt x="400" y="339"/>
                    </a:cubicBezTo>
                    <a:cubicBezTo>
                      <a:pt x="401" y="344"/>
                      <a:pt x="401" y="344"/>
                      <a:pt x="401" y="344"/>
                    </a:cubicBezTo>
                    <a:cubicBezTo>
                      <a:pt x="400" y="345"/>
                      <a:pt x="398" y="345"/>
                      <a:pt x="396" y="346"/>
                    </a:cubicBezTo>
                    <a:close/>
                    <a:moveTo>
                      <a:pt x="432" y="343"/>
                    </a:moveTo>
                    <a:cubicBezTo>
                      <a:pt x="432" y="343"/>
                      <a:pt x="432" y="342"/>
                      <a:pt x="430" y="342"/>
                    </a:cubicBezTo>
                    <a:cubicBezTo>
                      <a:pt x="429" y="342"/>
                      <a:pt x="429" y="342"/>
                      <a:pt x="429" y="342"/>
                    </a:cubicBezTo>
                    <a:cubicBezTo>
                      <a:pt x="430" y="336"/>
                      <a:pt x="430" y="336"/>
                      <a:pt x="430" y="336"/>
                    </a:cubicBezTo>
                    <a:cubicBezTo>
                      <a:pt x="431" y="336"/>
                      <a:pt x="431" y="336"/>
                      <a:pt x="431" y="336"/>
                    </a:cubicBezTo>
                    <a:cubicBezTo>
                      <a:pt x="434" y="337"/>
                      <a:pt x="436" y="338"/>
                      <a:pt x="437" y="339"/>
                    </a:cubicBezTo>
                    <a:lnTo>
                      <a:pt x="432" y="343"/>
                    </a:lnTo>
                    <a:close/>
                    <a:moveTo>
                      <a:pt x="212" y="342"/>
                    </a:moveTo>
                    <a:cubicBezTo>
                      <a:pt x="206" y="340"/>
                      <a:pt x="206" y="340"/>
                      <a:pt x="206" y="340"/>
                    </a:cubicBezTo>
                    <a:cubicBezTo>
                      <a:pt x="206" y="340"/>
                      <a:pt x="207" y="339"/>
                      <a:pt x="207" y="338"/>
                    </a:cubicBezTo>
                    <a:cubicBezTo>
                      <a:pt x="207" y="337"/>
                      <a:pt x="207" y="336"/>
                      <a:pt x="207" y="335"/>
                    </a:cubicBezTo>
                    <a:cubicBezTo>
                      <a:pt x="213" y="336"/>
                      <a:pt x="213" y="336"/>
                      <a:pt x="213" y="336"/>
                    </a:cubicBezTo>
                    <a:cubicBezTo>
                      <a:pt x="213" y="337"/>
                      <a:pt x="213" y="338"/>
                      <a:pt x="212" y="339"/>
                    </a:cubicBezTo>
                    <a:cubicBezTo>
                      <a:pt x="212" y="340"/>
                      <a:pt x="212" y="341"/>
                      <a:pt x="212" y="342"/>
                    </a:cubicBezTo>
                    <a:close/>
                    <a:moveTo>
                      <a:pt x="412" y="341"/>
                    </a:moveTo>
                    <a:cubicBezTo>
                      <a:pt x="411" y="336"/>
                      <a:pt x="411" y="336"/>
                      <a:pt x="411" y="336"/>
                    </a:cubicBezTo>
                    <a:cubicBezTo>
                      <a:pt x="414" y="335"/>
                      <a:pt x="416" y="335"/>
                      <a:pt x="418" y="335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6" y="341"/>
                      <a:pt x="414" y="341"/>
                      <a:pt x="412" y="341"/>
                    </a:cubicBezTo>
                    <a:close/>
                    <a:moveTo>
                      <a:pt x="206" y="330"/>
                    </a:moveTo>
                    <a:cubicBezTo>
                      <a:pt x="205" y="329"/>
                      <a:pt x="203" y="329"/>
                      <a:pt x="201" y="329"/>
                    </a:cubicBezTo>
                    <a:cubicBezTo>
                      <a:pt x="202" y="323"/>
                      <a:pt x="202" y="323"/>
                      <a:pt x="202" y="323"/>
                    </a:cubicBezTo>
                    <a:cubicBezTo>
                      <a:pt x="204" y="323"/>
                      <a:pt x="206" y="324"/>
                      <a:pt x="207" y="324"/>
                    </a:cubicBezTo>
                    <a:lnTo>
                      <a:pt x="206" y="330"/>
                    </a:lnTo>
                    <a:close/>
                    <a:moveTo>
                      <a:pt x="188" y="327"/>
                    </a:moveTo>
                    <a:cubicBezTo>
                      <a:pt x="186" y="325"/>
                      <a:pt x="185" y="323"/>
                      <a:pt x="185" y="320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90" y="319"/>
                      <a:pt x="190" y="319"/>
                      <a:pt x="190" y="319"/>
                    </a:cubicBezTo>
                    <a:cubicBezTo>
                      <a:pt x="191" y="320"/>
                      <a:pt x="191" y="321"/>
                      <a:pt x="191" y="322"/>
                    </a:cubicBezTo>
                    <a:lnTo>
                      <a:pt x="188" y="327"/>
                    </a:lnTo>
                    <a:close/>
                    <a:moveTo>
                      <a:pt x="176" y="316"/>
                    </a:moveTo>
                    <a:cubicBezTo>
                      <a:pt x="174" y="315"/>
                      <a:pt x="172" y="312"/>
                      <a:pt x="171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8" y="311"/>
                      <a:pt x="179" y="311"/>
                    </a:cubicBezTo>
                    <a:lnTo>
                      <a:pt x="176" y="316"/>
                    </a:lnTo>
                    <a:close/>
                    <a:moveTo>
                      <a:pt x="172" y="300"/>
                    </a:moveTo>
                    <a:cubicBezTo>
                      <a:pt x="172" y="299"/>
                      <a:pt x="172" y="298"/>
                      <a:pt x="171" y="298"/>
                    </a:cubicBezTo>
                    <a:cubicBezTo>
                      <a:pt x="171" y="297"/>
                      <a:pt x="171" y="297"/>
                      <a:pt x="171" y="297"/>
                    </a:cubicBezTo>
                    <a:cubicBezTo>
                      <a:pt x="171" y="297"/>
                      <a:pt x="172" y="298"/>
                      <a:pt x="172" y="29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4" y="291"/>
                      <a:pt x="176" y="294"/>
                      <a:pt x="176" y="295"/>
                    </a:cubicBezTo>
                    <a:cubicBezTo>
                      <a:pt x="177" y="295"/>
                      <a:pt x="177" y="296"/>
                      <a:pt x="178" y="297"/>
                    </a:cubicBezTo>
                    <a:lnTo>
                      <a:pt x="172" y="300"/>
                    </a:lnTo>
                    <a:close/>
                    <a:moveTo>
                      <a:pt x="158" y="295"/>
                    </a:moveTo>
                    <a:cubicBezTo>
                      <a:pt x="157" y="294"/>
                      <a:pt x="157" y="294"/>
                      <a:pt x="156" y="293"/>
                    </a:cubicBezTo>
                    <a:cubicBezTo>
                      <a:pt x="155" y="292"/>
                      <a:pt x="155" y="292"/>
                      <a:pt x="154" y="291"/>
                    </a:cubicBezTo>
                    <a:cubicBezTo>
                      <a:pt x="154" y="291"/>
                      <a:pt x="154" y="291"/>
                      <a:pt x="154" y="291"/>
                    </a:cubicBezTo>
                    <a:cubicBezTo>
                      <a:pt x="157" y="287"/>
                      <a:pt x="157" y="287"/>
                      <a:pt x="157" y="287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58" y="287"/>
                      <a:pt x="159" y="288"/>
                      <a:pt x="160" y="289"/>
                    </a:cubicBezTo>
                    <a:cubicBezTo>
                      <a:pt x="160" y="289"/>
                      <a:pt x="161" y="290"/>
                      <a:pt x="162" y="290"/>
                    </a:cubicBezTo>
                    <a:lnTo>
                      <a:pt x="158" y="295"/>
                    </a:lnTo>
                    <a:close/>
                    <a:moveTo>
                      <a:pt x="145" y="284"/>
                    </a:moveTo>
                    <a:cubicBezTo>
                      <a:pt x="142" y="282"/>
                      <a:pt x="142" y="282"/>
                      <a:pt x="142" y="282"/>
                    </a:cubicBezTo>
                    <a:cubicBezTo>
                      <a:pt x="141" y="281"/>
                      <a:pt x="141" y="281"/>
                      <a:pt x="140" y="280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4" y="276"/>
                      <a:pt x="145" y="276"/>
                      <a:pt x="146" y="277"/>
                    </a:cubicBezTo>
                    <a:cubicBezTo>
                      <a:pt x="148" y="279"/>
                      <a:pt x="148" y="279"/>
                      <a:pt x="148" y="279"/>
                    </a:cubicBezTo>
                    <a:lnTo>
                      <a:pt x="145" y="284"/>
                    </a:lnTo>
                    <a:close/>
                    <a:moveTo>
                      <a:pt x="125" y="279"/>
                    </a:moveTo>
                    <a:cubicBezTo>
                      <a:pt x="125" y="274"/>
                      <a:pt x="125" y="274"/>
                      <a:pt x="125" y="274"/>
                    </a:cubicBezTo>
                    <a:cubicBezTo>
                      <a:pt x="124" y="274"/>
                      <a:pt x="124" y="274"/>
                      <a:pt x="124" y="275"/>
                    </a:cubicBezTo>
                    <a:cubicBezTo>
                      <a:pt x="122" y="269"/>
                      <a:pt x="122" y="269"/>
                      <a:pt x="122" y="269"/>
                    </a:cubicBezTo>
                    <a:cubicBezTo>
                      <a:pt x="123" y="269"/>
                      <a:pt x="124" y="268"/>
                      <a:pt x="125" y="268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7" y="268"/>
                      <a:pt x="128" y="268"/>
                      <a:pt x="128" y="268"/>
                    </a:cubicBez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131" y="279"/>
                      <a:pt x="131" y="279"/>
                      <a:pt x="131" y="279"/>
                    </a:cubicBezTo>
                    <a:cubicBezTo>
                      <a:pt x="130" y="279"/>
                      <a:pt x="130" y="279"/>
                      <a:pt x="130" y="279"/>
                    </a:cubicBezTo>
                    <a:cubicBezTo>
                      <a:pt x="128" y="279"/>
                      <a:pt x="126" y="279"/>
                      <a:pt x="125" y="279"/>
                    </a:cubicBezTo>
                    <a:close/>
                    <a:moveTo>
                      <a:pt x="140" y="268"/>
                    </a:move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0" y="261"/>
                      <a:pt x="142" y="261"/>
                      <a:pt x="143" y="260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4" y="266"/>
                      <a:pt x="143" y="267"/>
                      <a:pt x="140" y="268"/>
                    </a:cubicBezTo>
                    <a:close/>
                    <a:moveTo>
                      <a:pt x="155" y="257"/>
                    </a:moveTo>
                    <a:cubicBezTo>
                      <a:pt x="151" y="253"/>
                      <a:pt x="151" y="253"/>
                      <a:pt x="151" y="253"/>
                    </a:cubicBezTo>
                    <a:cubicBezTo>
                      <a:pt x="153" y="252"/>
                      <a:pt x="153" y="251"/>
                      <a:pt x="154" y="250"/>
                    </a:cubicBez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158" y="255"/>
                      <a:pt x="157" y="256"/>
                      <a:pt x="155" y="257"/>
                    </a:cubicBezTo>
                    <a:close/>
                    <a:moveTo>
                      <a:pt x="168" y="245"/>
                    </a:move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4" y="241"/>
                      <a:pt x="164" y="240"/>
                      <a:pt x="164" y="237"/>
                    </a:cubicBezTo>
                    <a:cubicBezTo>
                      <a:pt x="170" y="237"/>
                      <a:pt x="170" y="237"/>
                      <a:pt x="170" y="237"/>
                    </a:cubicBezTo>
                    <a:cubicBezTo>
                      <a:pt x="170" y="240"/>
                      <a:pt x="170" y="243"/>
                      <a:pt x="168" y="245"/>
                    </a:cubicBezTo>
                    <a:close/>
                    <a:moveTo>
                      <a:pt x="172" y="227"/>
                    </a:moveTo>
                    <a:cubicBezTo>
                      <a:pt x="166" y="225"/>
                      <a:pt x="166" y="225"/>
                      <a:pt x="166" y="225"/>
                    </a:cubicBezTo>
                    <a:cubicBezTo>
                      <a:pt x="168" y="222"/>
                      <a:pt x="169" y="221"/>
                      <a:pt x="171" y="219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5"/>
                      <a:pt x="172" y="226"/>
                      <a:pt x="172" y="227"/>
                    </a:cubicBezTo>
                    <a:close/>
                    <a:moveTo>
                      <a:pt x="181" y="213"/>
                    </a:move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6" y="211"/>
                      <a:pt x="176" y="211"/>
                      <a:pt x="176" y="210"/>
                    </a:cubicBezTo>
                    <a:cubicBezTo>
                      <a:pt x="177" y="209"/>
                      <a:pt x="177" y="208"/>
                      <a:pt x="177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3" y="208"/>
                      <a:pt x="182" y="210"/>
                      <a:pt x="182" y="212"/>
                    </a:cubicBezTo>
                    <a:cubicBezTo>
                      <a:pt x="182" y="212"/>
                      <a:pt x="181" y="213"/>
                      <a:pt x="181" y="213"/>
                    </a:cubicBezTo>
                    <a:close/>
                    <a:moveTo>
                      <a:pt x="57" y="205"/>
                    </a:move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199"/>
                      <a:pt x="58" y="199"/>
                      <a:pt x="60" y="198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204"/>
                      <a:pt x="58" y="205"/>
                      <a:pt x="57" y="205"/>
                    </a:cubicBezTo>
                    <a:close/>
                    <a:moveTo>
                      <a:pt x="106" y="200"/>
                    </a:moveTo>
                    <a:cubicBezTo>
                      <a:pt x="105" y="200"/>
                      <a:pt x="105" y="200"/>
                      <a:pt x="105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3" y="200"/>
                      <a:pt x="102" y="200"/>
                      <a:pt x="100" y="199"/>
                    </a:cubicBezTo>
                    <a:cubicBezTo>
                      <a:pt x="103" y="194"/>
                      <a:pt x="103" y="194"/>
                      <a:pt x="103" y="194"/>
                    </a:cubicBezTo>
                    <a:cubicBezTo>
                      <a:pt x="103" y="194"/>
                      <a:pt x="104" y="194"/>
                      <a:pt x="104" y="194"/>
                    </a:cubicBezTo>
                    <a:cubicBezTo>
                      <a:pt x="105" y="194"/>
                      <a:pt x="105" y="194"/>
                      <a:pt x="106" y="194"/>
                    </a:cubicBezTo>
                    <a:cubicBezTo>
                      <a:pt x="105" y="195"/>
                      <a:pt x="104" y="195"/>
                      <a:pt x="104" y="19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8" y="200"/>
                      <a:pt x="107" y="200"/>
                      <a:pt x="106" y="200"/>
                    </a:cubicBezTo>
                    <a:close/>
                    <a:moveTo>
                      <a:pt x="81" y="200"/>
                    </a:moveTo>
                    <a:cubicBezTo>
                      <a:pt x="80" y="199"/>
                      <a:pt x="80" y="199"/>
                      <a:pt x="80" y="198"/>
                    </a:cubicBezTo>
                    <a:cubicBezTo>
                      <a:pt x="80" y="197"/>
                      <a:pt x="80" y="196"/>
                      <a:pt x="80" y="195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6" y="194"/>
                      <a:pt x="86" y="194"/>
                      <a:pt x="86" y="194"/>
                    </a:cubicBezTo>
                    <a:cubicBezTo>
                      <a:pt x="86" y="194"/>
                      <a:pt x="86" y="194"/>
                      <a:pt x="86" y="195"/>
                    </a:cubicBezTo>
                    <a:cubicBezTo>
                      <a:pt x="86" y="196"/>
                      <a:pt x="86" y="197"/>
                      <a:pt x="86" y="197"/>
                    </a:cubicBezTo>
                    <a:cubicBezTo>
                      <a:pt x="86" y="198"/>
                      <a:pt x="86" y="199"/>
                      <a:pt x="86" y="200"/>
                    </a:cubicBezTo>
                    <a:lnTo>
                      <a:pt x="81" y="200"/>
                    </a:lnTo>
                    <a:close/>
                    <a:moveTo>
                      <a:pt x="66" y="196"/>
                    </a:moveTo>
                    <a:cubicBezTo>
                      <a:pt x="64" y="191"/>
                      <a:pt x="64" y="191"/>
                      <a:pt x="64" y="191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2" y="194"/>
                      <a:pt x="72" y="194"/>
                      <a:pt x="72" y="194"/>
                    </a:cubicBezTo>
                    <a:lnTo>
                      <a:pt x="66" y="196"/>
                    </a:lnTo>
                    <a:close/>
                    <a:moveTo>
                      <a:pt x="56" y="196"/>
                    </a:moveTo>
                    <a:cubicBezTo>
                      <a:pt x="50" y="195"/>
                      <a:pt x="50" y="195"/>
                      <a:pt x="50" y="195"/>
                    </a:cubicBezTo>
                    <a:cubicBezTo>
                      <a:pt x="50" y="193"/>
                      <a:pt x="50" y="191"/>
                      <a:pt x="50" y="189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6" y="192"/>
                      <a:pt x="56" y="194"/>
                      <a:pt x="56" y="196"/>
                    </a:cubicBezTo>
                    <a:close/>
                    <a:moveTo>
                      <a:pt x="175" y="196"/>
                    </a:moveTo>
                    <a:cubicBezTo>
                      <a:pt x="175" y="194"/>
                      <a:pt x="174" y="193"/>
                      <a:pt x="173" y="192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9" y="190"/>
                      <a:pt x="181" y="192"/>
                      <a:pt x="181" y="195"/>
                    </a:cubicBezTo>
                    <a:lnTo>
                      <a:pt x="175" y="196"/>
                    </a:lnTo>
                    <a:close/>
                    <a:moveTo>
                      <a:pt x="74" y="195"/>
                    </a:moveTo>
                    <a:cubicBezTo>
                      <a:pt x="73" y="194"/>
                      <a:pt x="73" y="191"/>
                      <a:pt x="72" y="190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8" y="190"/>
                      <a:pt x="79" y="192"/>
                      <a:pt x="79" y="194"/>
                    </a:cubicBezTo>
                    <a:lnTo>
                      <a:pt x="74" y="195"/>
                    </a:lnTo>
                    <a:close/>
                    <a:moveTo>
                      <a:pt x="92" y="191"/>
                    </a:moveTo>
                    <a:cubicBezTo>
                      <a:pt x="91" y="185"/>
                      <a:pt x="91" y="185"/>
                      <a:pt x="91" y="185"/>
                    </a:cubicBezTo>
                    <a:cubicBezTo>
                      <a:pt x="92" y="185"/>
                      <a:pt x="93" y="185"/>
                      <a:pt x="95" y="184"/>
                    </a:cubicBezTo>
                    <a:cubicBezTo>
                      <a:pt x="96" y="183"/>
                      <a:pt x="97" y="183"/>
                      <a:pt x="99" y="184"/>
                    </a:cubicBezTo>
                    <a:cubicBezTo>
                      <a:pt x="96" y="189"/>
                      <a:pt x="96" y="189"/>
                      <a:pt x="96" y="189"/>
                    </a:cubicBezTo>
                    <a:cubicBezTo>
                      <a:pt x="97" y="189"/>
                      <a:pt x="97" y="189"/>
                      <a:pt x="97" y="189"/>
                    </a:cubicBezTo>
                    <a:cubicBezTo>
                      <a:pt x="95" y="190"/>
                      <a:pt x="93" y="190"/>
                      <a:pt x="92" y="191"/>
                    </a:cubicBezTo>
                    <a:close/>
                    <a:moveTo>
                      <a:pt x="131" y="189"/>
                    </a:moveTo>
                    <a:cubicBezTo>
                      <a:pt x="129" y="189"/>
                      <a:pt x="127" y="189"/>
                      <a:pt x="126" y="189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29" y="183"/>
                      <a:pt x="131" y="183"/>
                      <a:pt x="132" y="183"/>
                    </a:cubicBezTo>
                    <a:cubicBezTo>
                      <a:pt x="133" y="189"/>
                      <a:pt x="133" y="189"/>
                      <a:pt x="133" y="189"/>
                    </a:cubicBezTo>
                    <a:cubicBezTo>
                      <a:pt x="132" y="189"/>
                      <a:pt x="131" y="189"/>
                      <a:pt x="131" y="189"/>
                    </a:cubicBezTo>
                    <a:close/>
                    <a:moveTo>
                      <a:pt x="115" y="188"/>
                    </a:move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10" y="184"/>
                      <a:pt x="112" y="181"/>
                      <a:pt x="115" y="18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6" y="186"/>
                      <a:pt x="116" y="186"/>
                      <a:pt x="115" y="187"/>
                    </a:cubicBezTo>
                    <a:lnTo>
                      <a:pt x="115" y="188"/>
                    </a:lnTo>
                    <a:close/>
                    <a:moveTo>
                      <a:pt x="164" y="187"/>
                    </a:moveTo>
                    <a:cubicBezTo>
                      <a:pt x="163" y="187"/>
                      <a:pt x="162" y="186"/>
                      <a:pt x="161" y="186"/>
                    </a:cubicBezTo>
                    <a:cubicBezTo>
                      <a:pt x="159" y="186"/>
                      <a:pt x="159" y="186"/>
                      <a:pt x="159" y="186"/>
                    </a:cubicBezTo>
                    <a:cubicBezTo>
                      <a:pt x="160" y="180"/>
                      <a:pt x="160" y="180"/>
                      <a:pt x="160" y="180"/>
                    </a:cubicBezTo>
                    <a:cubicBezTo>
                      <a:pt x="162" y="181"/>
                      <a:pt x="162" y="181"/>
                      <a:pt x="162" y="181"/>
                    </a:cubicBezTo>
                    <a:cubicBezTo>
                      <a:pt x="163" y="181"/>
                      <a:pt x="165" y="181"/>
                      <a:pt x="166" y="182"/>
                    </a:cubicBezTo>
                    <a:lnTo>
                      <a:pt x="164" y="187"/>
                    </a:lnTo>
                    <a:close/>
                    <a:moveTo>
                      <a:pt x="145" y="184"/>
                    </a:move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1" y="180"/>
                      <a:pt x="142" y="180"/>
                      <a:pt x="142" y="180"/>
                    </a:cubicBezTo>
                    <a:cubicBezTo>
                      <a:pt x="143" y="179"/>
                      <a:pt x="144" y="177"/>
                      <a:pt x="147" y="177"/>
                    </a:cubicBezTo>
                    <a:cubicBezTo>
                      <a:pt x="147" y="177"/>
                      <a:pt x="148" y="177"/>
                      <a:pt x="149" y="178"/>
                    </a:cubicBezTo>
                    <a:cubicBezTo>
                      <a:pt x="148" y="183"/>
                      <a:pt x="148" y="183"/>
                      <a:pt x="148" y="183"/>
                    </a:cubicBezTo>
                    <a:cubicBezTo>
                      <a:pt x="147" y="183"/>
                      <a:pt x="147" y="183"/>
                      <a:pt x="147" y="183"/>
                    </a:cubicBezTo>
                    <a:cubicBezTo>
                      <a:pt x="146" y="183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5" y="184"/>
                    </a:cubicBezTo>
                    <a:close/>
                    <a:moveTo>
                      <a:pt x="57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7" y="172"/>
                      <a:pt x="57" y="172"/>
                      <a:pt x="57" y="172"/>
                    </a:cubicBezTo>
                    <a:lnTo>
                      <a:pt x="57" y="178"/>
                    </a:lnTo>
                    <a:close/>
                    <a:moveTo>
                      <a:pt x="45" y="167"/>
                    </a:moveTo>
                    <a:cubicBezTo>
                      <a:pt x="44" y="166"/>
                      <a:pt x="42" y="164"/>
                      <a:pt x="40" y="163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6" y="160"/>
                      <a:pt x="47" y="161"/>
                      <a:pt x="49" y="162"/>
                    </a:cubicBezTo>
                    <a:lnTo>
                      <a:pt x="45" y="167"/>
                    </a:lnTo>
                    <a:close/>
                    <a:moveTo>
                      <a:pt x="32" y="154"/>
                    </a:moveTo>
                    <a:cubicBezTo>
                      <a:pt x="28" y="150"/>
                      <a:pt x="28" y="150"/>
                      <a:pt x="28" y="150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7" y="150"/>
                      <a:pt x="37" y="150"/>
                      <a:pt x="37" y="150"/>
                    </a:cubicBezTo>
                    <a:lnTo>
                      <a:pt x="32" y="154"/>
                    </a:lnTo>
                    <a:close/>
                    <a:moveTo>
                      <a:pt x="20" y="141"/>
                    </a:moveTo>
                    <a:cubicBezTo>
                      <a:pt x="16" y="137"/>
                      <a:pt x="16" y="137"/>
                      <a:pt x="16" y="137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5" y="137"/>
                      <a:pt x="25" y="137"/>
                      <a:pt x="25" y="137"/>
                    </a:cubicBezTo>
                    <a:lnTo>
                      <a:pt x="20" y="141"/>
                    </a:lnTo>
                    <a:close/>
                    <a:moveTo>
                      <a:pt x="8" y="129"/>
                    </a:moveTo>
                    <a:cubicBezTo>
                      <a:pt x="7" y="127"/>
                      <a:pt x="5" y="125"/>
                      <a:pt x="4" y="124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0" y="121"/>
                      <a:pt x="11" y="123"/>
                      <a:pt x="13" y="125"/>
                    </a:cubicBezTo>
                    <a:lnTo>
                      <a:pt x="8" y="129"/>
                    </a:lnTo>
                    <a:close/>
                    <a:moveTo>
                      <a:pt x="6" y="116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0"/>
                      <a:pt x="5" y="109"/>
                      <a:pt x="6" y="109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8" y="114"/>
                      <a:pt x="7" y="115"/>
                      <a:pt x="6" y="116"/>
                    </a:cubicBezTo>
                    <a:close/>
                    <a:moveTo>
                      <a:pt x="21" y="107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1"/>
                      <a:pt x="20" y="100"/>
                      <a:pt x="21" y="100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6"/>
                      <a:pt x="22" y="106"/>
                      <a:pt x="21" y="107"/>
                    </a:cubicBezTo>
                    <a:close/>
                    <a:moveTo>
                      <a:pt x="24" y="92"/>
                    </a:moveTo>
                    <a:cubicBezTo>
                      <a:pt x="23" y="91"/>
                      <a:pt x="23" y="89"/>
                      <a:pt x="22" y="87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7"/>
                      <a:pt x="29" y="89"/>
                      <a:pt x="29" y="91"/>
                    </a:cubicBezTo>
                    <a:lnTo>
                      <a:pt x="24" y="92"/>
                    </a:lnTo>
                    <a:close/>
                    <a:moveTo>
                      <a:pt x="19" y="75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19" y="75"/>
                    </a:lnTo>
                    <a:close/>
                    <a:moveTo>
                      <a:pt x="15" y="58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7"/>
                      <a:pt x="20" y="57"/>
                      <a:pt x="20" y="57"/>
                    </a:cubicBezTo>
                    <a:lnTo>
                      <a:pt x="15" y="58"/>
                    </a:lnTo>
                    <a:close/>
                    <a:moveTo>
                      <a:pt x="10" y="41"/>
                    </a:moveTo>
                    <a:cubicBezTo>
                      <a:pt x="10" y="39"/>
                      <a:pt x="9" y="37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6"/>
                      <a:pt x="15" y="38"/>
                      <a:pt x="16" y="40"/>
                    </a:cubicBezTo>
                    <a:lnTo>
                      <a:pt x="10" y="41"/>
                    </a:lnTo>
                    <a:close/>
                    <a:moveTo>
                      <a:pt x="6" y="24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6" y="24"/>
                    </a:lnTo>
                    <a:close/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îśļiḑê">
                <a:extLst>
                  <a:ext uri="{FF2B5EF4-FFF2-40B4-BE49-F238E27FC236}">
                    <a16:creationId xmlns:a16="http://schemas.microsoft.com/office/drawing/2014/main" xmlns="" id="{B4FF7420-7598-4045-8EC0-12A2AD9DEDD6}"/>
                  </a:ext>
                </a:extLst>
              </p:cNvPr>
              <p:cNvSpPr/>
              <p:nvPr/>
            </p:nvSpPr>
            <p:spPr bwMode="auto">
              <a:xfrm>
                <a:off x="1546225" y="-4763"/>
                <a:ext cx="9094788" cy="6834188"/>
              </a:xfrm>
              <a:custGeom>
                <a:avLst/>
                <a:gdLst>
                  <a:gd name="T0" fmla="*/ 1599 w 4240"/>
                  <a:gd name="T1" fmla="*/ 2824 h 3190"/>
                  <a:gd name="T2" fmla="*/ 1470 w 4240"/>
                  <a:gd name="T3" fmla="*/ 2635 h 3190"/>
                  <a:gd name="T4" fmla="*/ 1556 w 4240"/>
                  <a:gd name="T5" fmla="*/ 2409 h 3190"/>
                  <a:gd name="T6" fmla="*/ 1391 w 4240"/>
                  <a:gd name="T7" fmla="*/ 2250 h 3190"/>
                  <a:gd name="T8" fmla="*/ 960 w 4240"/>
                  <a:gd name="T9" fmla="*/ 2198 h 3190"/>
                  <a:gd name="T10" fmla="*/ 655 w 4240"/>
                  <a:gd name="T11" fmla="*/ 2133 h 3190"/>
                  <a:gd name="T12" fmla="*/ 471 w 4240"/>
                  <a:gd name="T13" fmla="*/ 1967 h 3190"/>
                  <a:gd name="T14" fmla="*/ 219 w 4240"/>
                  <a:gd name="T15" fmla="*/ 1773 h 3190"/>
                  <a:gd name="T16" fmla="*/ 194 w 4240"/>
                  <a:gd name="T17" fmla="*/ 1502 h 3190"/>
                  <a:gd name="T18" fmla="*/ 76 w 4240"/>
                  <a:gd name="T19" fmla="*/ 1241 h 3190"/>
                  <a:gd name="T20" fmla="*/ 92 w 4240"/>
                  <a:gd name="T21" fmla="*/ 1175 h 3190"/>
                  <a:gd name="T22" fmla="*/ 229 w 4240"/>
                  <a:gd name="T23" fmla="*/ 1418 h 3190"/>
                  <a:gd name="T24" fmla="*/ 139 w 4240"/>
                  <a:gd name="T25" fmla="*/ 1667 h 3190"/>
                  <a:gd name="T26" fmla="*/ 383 w 4240"/>
                  <a:gd name="T27" fmla="*/ 1889 h 3190"/>
                  <a:gd name="T28" fmla="*/ 575 w 4240"/>
                  <a:gd name="T29" fmla="*/ 2068 h 3190"/>
                  <a:gd name="T30" fmla="*/ 794 w 4240"/>
                  <a:gd name="T31" fmla="*/ 2144 h 3190"/>
                  <a:gd name="T32" fmla="*/ 1070 w 4240"/>
                  <a:gd name="T33" fmla="*/ 2305 h 3190"/>
                  <a:gd name="T34" fmla="*/ 1496 w 4240"/>
                  <a:gd name="T35" fmla="*/ 2228 h 3190"/>
                  <a:gd name="T36" fmla="*/ 1498 w 4240"/>
                  <a:gd name="T37" fmla="*/ 2513 h 3190"/>
                  <a:gd name="T38" fmla="*/ 1543 w 4240"/>
                  <a:gd name="T39" fmla="*/ 2708 h 3190"/>
                  <a:gd name="T40" fmla="*/ 1717 w 4240"/>
                  <a:gd name="T41" fmla="*/ 2875 h 3190"/>
                  <a:gd name="T42" fmla="*/ 1970 w 4240"/>
                  <a:gd name="T43" fmla="*/ 2778 h 3190"/>
                  <a:gd name="T44" fmla="*/ 2230 w 4240"/>
                  <a:gd name="T45" fmla="*/ 2890 h 3190"/>
                  <a:gd name="T46" fmla="*/ 2030 w 4240"/>
                  <a:gd name="T47" fmla="*/ 2763 h 3190"/>
                  <a:gd name="T48" fmla="*/ 1758 w 4240"/>
                  <a:gd name="T49" fmla="*/ 2841 h 3190"/>
                  <a:gd name="T50" fmla="*/ 406 w 4240"/>
                  <a:gd name="T51" fmla="*/ 1913 h 3190"/>
                  <a:gd name="T52" fmla="*/ 4151 w 4240"/>
                  <a:gd name="T53" fmla="*/ 2572 h 3190"/>
                  <a:gd name="T54" fmla="*/ 3461 w 4240"/>
                  <a:gd name="T55" fmla="*/ 1124 h 3190"/>
                  <a:gd name="T56" fmla="*/ 3625 w 4240"/>
                  <a:gd name="T57" fmla="*/ 984 h 3190"/>
                  <a:gd name="T58" fmla="*/ 3789 w 4240"/>
                  <a:gd name="T59" fmla="*/ 756 h 3190"/>
                  <a:gd name="T60" fmla="*/ 3924 w 4240"/>
                  <a:gd name="T61" fmla="*/ 386 h 3190"/>
                  <a:gd name="T62" fmla="*/ 3679 w 4240"/>
                  <a:gd name="T63" fmla="*/ 391 h 3190"/>
                  <a:gd name="T64" fmla="*/ 3429 w 4240"/>
                  <a:gd name="T65" fmla="*/ 203 h 3190"/>
                  <a:gd name="T66" fmla="*/ 3163 w 4240"/>
                  <a:gd name="T67" fmla="*/ 18 h 3190"/>
                  <a:gd name="T68" fmla="*/ 2984 w 4240"/>
                  <a:gd name="T69" fmla="*/ 303 h 3190"/>
                  <a:gd name="T70" fmla="*/ 2958 w 4240"/>
                  <a:gd name="T71" fmla="*/ 516 h 3190"/>
                  <a:gd name="T72" fmla="*/ 2791 w 4240"/>
                  <a:gd name="T73" fmla="*/ 765 h 3190"/>
                  <a:gd name="T74" fmla="*/ 2387 w 4240"/>
                  <a:gd name="T75" fmla="*/ 1045 h 3190"/>
                  <a:gd name="T76" fmla="*/ 1521 w 4240"/>
                  <a:gd name="T77" fmla="*/ 815 h 3190"/>
                  <a:gd name="T78" fmla="*/ 1244 w 4240"/>
                  <a:gd name="T79" fmla="*/ 445 h 3190"/>
                  <a:gd name="T80" fmla="*/ 991 w 4240"/>
                  <a:gd name="T81" fmla="*/ 357 h 3190"/>
                  <a:gd name="T82" fmla="*/ 586 w 4240"/>
                  <a:gd name="T83" fmla="*/ 534 h 3190"/>
                  <a:gd name="T84" fmla="*/ 462 w 4240"/>
                  <a:gd name="T85" fmla="*/ 797 h 3190"/>
                  <a:gd name="T86" fmla="*/ 115 w 4240"/>
                  <a:gd name="T87" fmla="*/ 828 h 3190"/>
                  <a:gd name="T88" fmla="*/ 94 w 4240"/>
                  <a:gd name="T89" fmla="*/ 828 h 3190"/>
                  <a:gd name="T90" fmla="*/ 422 w 4240"/>
                  <a:gd name="T91" fmla="*/ 800 h 3190"/>
                  <a:gd name="T92" fmla="*/ 589 w 4240"/>
                  <a:gd name="T93" fmla="*/ 552 h 3190"/>
                  <a:gd name="T94" fmla="*/ 936 w 4240"/>
                  <a:gd name="T95" fmla="*/ 443 h 3190"/>
                  <a:gd name="T96" fmla="*/ 1209 w 4240"/>
                  <a:gd name="T97" fmla="*/ 416 h 3190"/>
                  <a:gd name="T98" fmla="*/ 1419 w 4240"/>
                  <a:gd name="T99" fmla="*/ 729 h 3190"/>
                  <a:gd name="T100" fmla="*/ 2254 w 4240"/>
                  <a:gd name="T101" fmla="*/ 1049 h 3190"/>
                  <a:gd name="T102" fmla="*/ 2683 w 4240"/>
                  <a:gd name="T103" fmla="*/ 819 h 3190"/>
                  <a:gd name="T104" fmla="*/ 3036 w 4240"/>
                  <a:gd name="T105" fmla="*/ 593 h 3190"/>
                  <a:gd name="T106" fmla="*/ 2959 w 4240"/>
                  <a:gd name="T107" fmla="*/ 339 h 3190"/>
                  <a:gd name="T108" fmla="*/ 3074 w 4240"/>
                  <a:gd name="T109" fmla="*/ 37 h 3190"/>
                  <a:gd name="T110" fmla="*/ 3406 w 4240"/>
                  <a:gd name="T111" fmla="*/ 150 h 3190"/>
                  <a:gd name="T112" fmla="*/ 3659 w 4240"/>
                  <a:gd name="T113" fmla="*/ 335 h 3190"/>
                  <a:gd name="T114" fmla="*/ 3877 w 4240"/>
                  <a:gd name="T115" fmla="*/ 332 h 3190"/>
                  <a:gd name="T116" fmla="*/ 3800 w 4240"/>
                  <a:gd name="T117" fmla="*/ 648 h 3190"/>
                  <a:gd name="T118" fmla="*/ 3722 w 4240"/>
                  <a:gd name="T119" fmla="*/ 919 h 3190"/>
                  <a:gd name="T120" fmla="*/ 3546 w 4240"/>
                  <a:gd name="T121" fmla="*/ 1049 h 3190"/>
                  <a:gd name="T122" fmla="*/ 3796 w 4240"/>
                  <a:gd name="T123" fmla="*/ 746 h 3190"/>
                  <a:gd name="T124" fmla="*/ 3016 w 4240"/>
                  <a:gd name="T125" fmla="*/ 105 h 3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40" h="3190">
                    <a:moveTo>
                      <a:pt x="3282" y="3190"/>
                    </a:moveTo>
                    <a:cubicBezTo>
                      <a:pt x="3274" y="3189"/>
                      <a:pt x="3274" y="3189"/>
                      <a:pt x="3274" y="3189"/>
                    </a:cubicBezTo>
                    <a:cubicBezTo>
                      <a:pt x="3278" y="3165"/>
                      <a:pt x="3307" y="3096"/>
                      <a:pt x="3308" y="3093"/>
                    </a:cubicBezTo>
                    <a:cubicBezTo>
                      <a:pt x="3315" y="3096"/>
                      <a:pt x="3315" y="3096"/>
                      <a:pt x="3315" y="3096"/>
                    </a:cubicBezTo>
                    <a:cubicBezTo>
                      <a:pt x="3315" y="3097"/>
                      <a:pt x="3286" y="3167"/>
                      <a:pt x="3282" y="3190"/>
                    </a:cubicBezTo>
                    <a:close/>
                    <a:moveTo>
                      <a:pt x="3879" y="3099"/>
                    </a:moveTo>
                    <a:cubicBezTo>
                      <a:pt x="3879" y="3091"/>
                      <a:pt x="3879" y="3091"/>
                      <a:pt x="3879" y="3091"/>
                    </a:cubicBezTo>
                    <a:cubicBezTo>
                      <a:pt x="3879" y="3091"/>
                      <a:pt x="3923" y="3087"/>
                      <a:pt x="3939" y="3075"/>
                    </a:cubicBezTo>
                    <a:cubicBezTo>
                      <a:pt x="3944" y="3081"/>
                      <a:pt x="3944" y="3081"/>
                      <a:pt x="3944" y="3081"/>
                    </a:cubicBezTo>
                    <a:cubicBezTo>
                      <a:pt x="3926" y="3094"/>
                      <a:pt x="3881" y="3099"/>
                      <a:pt x="3879" y="3099"/>
                    </a:cubicBezTo>
                    <a:close/>
                    <a:moveTo>
                      <a:pt x="3755" y="3003"/>
                    </a:moveTo>
                    <a:cubicBezTo>
                      <a:pt x="3748" y="2988"/>
                      <a:pt x="3751" y="2950"/>
                      <a:pt x="3751" y="2949"/>
                    </a:cubicBezTo>
                    <a:cubicBezTo>
                      <a:pt x="3759" y="2949"/>
                      <a:pt x="3759" y="2949"/>
                      <a:pt x="3759" y="2949"/>
                    </a:cubicBezTo>
                    <a:cubicBezTo>
                      <a:pt x="3758" y="2960"/>
                      <a:pt x="3757" y="2989"/>
                      <a:pt x="3762" y="3000"/>
                    </a:cubicBezTo>
                    <a:lnTo>
                      <a:pt x="3755" y="3003"/>
                    </a:lnTo>
                    <a:close/>
                    <a:moveTo>
                      <a:pt x="4019" y="2967"/>
                    </a:moveTo>
                    <a:cubicBezTo>
                      <a:pt x="4013" y="2961"/>
                      <a:pt x="4013" y="2961"/>
                      <a:pt x="4013" y="2961"/>
                    </a:cubicBezTo>
                    <a:cubicBezTo>
                      <a:pt x="4054" y="2919"/>
                      <a:pt x="4054" y="2919"/>
                      <a:pt x="4054" y="2919"/>
                    </a:cubicBezTo>
                    <a:cubicBezTo>
                      <a:pt x="4060" y="2924"/>
                      <a:pt x="4060" y="2924"/>
                      <a:pt x="4060" y="2924"/>
                    </a:cubicBezTo>
                    <a:lnTo>
                      <a:pt x="4019" y="2967"/>
                    </a:lnTo>
                    <a:close/>
                    <a:moveTo>
                      <a:pt x="3409" y="2920"/>
                    </a:moveTo>
                    <a:cubicBezTo>
                      <a:pt x="3402" y="2917"/>
                      <a:pt x="3402" y="2917"/>
                      <a:pt x="3402" y="2917"/>
                    </a:cubicBezTo>
                    <a:cubicBezTo>
                      <a:pt x="3404" y="2913"/>
                      <a:pt x="3449" y="2841"/>
                      <a:pt x="3455" y="2832"/>
                    </a:cubicBezTo>
                    <a:cubicBezTo>
                      <a:pt x="3461" y="2837"/>
                      <a:pt x="3461" y="2837"/>
                      <a:pt x="3461" y="2837"/>
                    </a:cubicBezTo>
                    <a:cubicBezTo>
                      <a:pt x="3441" y="2869"/>
                      <a:pt x="3411" y="2917"/>
                      <a:pt x="3409" y="2920"/>
                    </a:cubicBezTo>
                    <a:close/>
                    <a:moveTo>
                      <a:pt x="1757" y="2920"/>
                    </a:moveTo>
                    <a:cubicBezTo>
                      <a:pt x="1756" y="2920"/>
                      <a:pt x="1755" y="2920"/>
                      <a:pt x="1754" y="2920"/>
                    </a:cubicBezTo>
                    <a:cubicBezTo>
                      <a:pt x="1753" y="2919"/>
                      <a:pt x="1752" y="2918"/>
                      <a:pt x="1751" y="2917"/>
                    </a:cubicBezTo>
                    <a:cubicBezTo>
                      <a:pt x="1750" y="2917"/>
                      <a:pt x="1750" y="2917"/>
                      <a:pt x="1750" y="2917"/>
                    </a:cubicBezTo>
                    <a:cubicBezTo>
                      <a:pt x="1749" y="2917"/>
                      <a:pt x="1747" y="2917"/>
                      <a:pt x="1745" y="2915"/>
                    </a:cubicBezTo>
                    <a:cubicBezTo>
                      <a:pt x="1743" y="2914"/>
                      <a:pt x="1743" y="2912"/>
                      <a:pt x="1743" y="2910"/>
                    </a:cubicBezTo>
                    <a:cubicBezTo>
                      <a:pt x="1742" y="2910"/>
                      <a:pt x="1741" y="2910"/>
                      <a:pt x="1739" y="2910"/>
                    </a:cubicBezTo>
                    <a:cubicBezTo>
                      <a:pt x="1737" y="2911"/>
                      <a:pt x="1735" y="2911"/>
                      <a:pt x="1733" y="2912"/>
                    </a:cubicBezTo>
                    <a:cubicBezTo>
                      <a:pt x="1730" y="2912"/>
                      <a:pt x="1728" y="2913"/>
                      <a:pt x="1725" y="2913"/>
                    </a:cubicBezTo>
                    <a:cubicBezTo>
                      <a:pt x="1722" y="2914"/>
                      <a:pt x="1718" y="2913"/>
                      <a:pt x="1715" y="2911"/>
                    </a:cubicBezTo>
                    <a:cubicBezTo>
                      <a:pt x="1713" y="2908"/>
                      <a:pt x="1712" y="2905"/>
                      <a:pt x="1713" y="2902"/>
                    </a:cubicBezTo>
                    <a:cubicBezTo>
                      <a:pt x="1713" y="2902"/>
                      <a:pt x="1713" y="2902"/>
                      <a:pt x="1713" y="2902"/>
                    </a:cubicBezTo>
                    <a:cubicBezTo>
                      <a:pt x="1713" y="2901"/>
                      <a:pt x="1713" y="2901"/>
                      <a:pt x="1712" y="2901"/>
                    </a:cubicBezTo>
                    <a:cubicBezTo>
                      <a:pt x="1712" y="2901"/>
                      <a:pt x="1710" y="2900"/>
                      <a:pt x="1709" y="2899"/>
                    </a:cubicBezTo>
                    <a:cubicBezTo>
                      <a:pt x="1705" y="2893"/>
                      <a:pt x="1711" y="2886"/>
                      <a:pt x="1714" y="2884"/>
                    </a:cubicBezTo>
                    <a:cubicBezTo>
                      <a:pt x="1714" y="2883"/>
                      <a:pt x="1713" y="2881"/>
                      <a:pt x="1712" y="2881"/>
                    </a:cubicBezTo>
                    <a:cubicBezTo>
                      <a:pt x="1709" y="2878"/>
                      <a:pt x="1708" y="2875"/>
                      <a:pt x="1710" y="2871"/>
                    </a:cubicBezTo>
                    <a:cubicBezTo>
                      <a:pt x="1708" y="2870"/>
                      <a:pt x="1708" y="2868"/>
                      <a:pt x="1707" y="2866"/>
                    </a:cubicBezTo>
                    <a:cubicBezTo>
                      <a:pt x="1707" y="2865"/>
                      <a:pt x="1707" y="2863"/>
                      <a:pt x="1708" y="2862"/>
                    </a:cubicBezTo>
                    <a:cubicBezTo>
                      <a:pt x="1708" y="2862"/>
                      <a:pt x="1707" y="2862"/>
                      <a:pt x="1707" y="2862"/>
                    </a:cubicBezTo>
                    <a:cubicBezTo>
                      <a:pt x="1706" y="2862"/>
                      <a:pt x="1705" y="2863"/>
                      <a:pt x="1703" y="2864"/>
                    </a:cubicBezTo>
                    <a:cubicBezTo>
                      <a:pt x="1702" y="2865"/>
                      <a:pt x="1701" y="2865"/>
                      <a:pt x="1700" y="2866"/>
                    </a:cubicBezTo>
                    <a:cubicBezTo>
                      <a:pt x="1698" y="2867"/>
                      <a:pt x="1695" y="2867"/>
                      <a:pt x="1693" y="2867"/>
                    </a:cubicBezTo>
                    <a:cubicBezTo>
                      <a:pt x="1692" y="2867"/>
                      <a:pt x="1690" y="2867"/>
                      <a:pt x="1689" y="2867"/>
                    </a:cubicBezTo>
                    <a:cubicBezTo>
                      <a:pt x="1688" y="2869"/>
                      <a:pt x="1685" y="2872"/>
                      <a:pt x="1681" y="2875"/>
                    </a:cubicBezTo>
                    <a:cubicBezTo>
                      <a:pt x="1679" y="2877"/>
                      <a:pt x="1677" y="2878"/>
                      <a:pt x="1677" y="2879"/>
                    </a:cubicBezTo>
                    <a:cubicBezTo>
                      <a:pt x="1674" y="2882"/>
                      <a:pt x="1669" y="2886"/>
                      <a:pt x="1663" y="2886"/>
                    </a:cubicBezTo>
                    <a:cubicBezTo>
                      <a:pt x="1659" y="2886"/>
                      <a:pt x="1652" y="2887"/>
                      <a:pt x="1648" y="2878"/>
                    </a:cubicBezTo>
                    <a:cubicBezTo>
                      <a:pt x="1648" y="2877"/>
                      <a:pt x="1647" y="2876"/>
                      <a:pt x="1647" y="2876"/>
                    </a:cubicBezTo>
                    <a:cubicBezTo>
                      <a:pt x="1646" y="2875"/>
                      <a:pt x="1644" y="2876"/>
                      <a:pt x="1641" y="2877"/>
                    </a:cubicBezTo>
                    <a:cubicBezTo>
                      <a:pt x="1636" y="2880"/>
                      <a:pt x="1628" y="2879"/>
                      <a:pt x="1624" y="2876"/>
                    </a:cubicBezTo>
                    <a:cubicBezTo>
                      <a:pt x="1620" y="2872"/>
                      <a:pt x="1619" y="2869"/>
                      <a:pt x="1622" y="2865"/>
                    </a:cubicBezTo>
                    <a:cubicBezTo>
                      <a:pt x="1622" y="2863"/>
                      <a:pt x="1623" y="2862"/>
                      <a:pt x="1623" y="2862"/>
                    </a:cubicBezTo>
                    <a:cubicBezTo>
                      <a:pt x="1624" y="2861"/>
                      <a:pt x="1624" y="2861"/>
                      <a:pt x="1624" y="2860"/>
                    </a:cubicBezTo>
                    <a:cubicBezTo>
                      <a:pt x="1624" y="2860"/>
                      <a:pt x="1623" y="2860"/>
                      <a:pt x="1623" y="2860"/>
                    </a:cubicBezTo>
                    <a:cubicBezTo>
                      <a:pt x="1618" y="2859"/>
                      <a:pt x="1614" y="2857"/>
                      <a:pt x="1610" y="2854"/>
                    </a:cubicBezTo>
                    <a:cubicBezTo>
                      <a:pt x="1608" y="2852"/>
                      <a:pt x="1604" y="2847"/>
                      <a:pt x="1610" y="2837"/>
                    </a:cubicBezTo>
                    <a:cubicBezTo>
                      <a:pt x="1612" y="2833"/>
                      <a:pt x="1613" y="2830"/>
                      <a:pt x="1613" y="2829"/>
                    </a:cubicBezTo>
                    <a:cubicBezTo>
                      <a:pt x="1612" y="2829"/>
                      <a:pt x="1611" y="2828"/>
                      <a:pt x="1610" y="2827"/>
                    </a:cubicBezTo>
                    <a:cubicBezTo>
                      <a:pt x="1609" y="2826"/>
                      <a:pt x="1608" y="2825"/>
                      <a:pt x="1607" y="2824"/>
                    </a:cubicBezTo>
                    <a:cubicBezTo>
                      <a:pt x="1605" y="2823"/>
                      <a:pt x="1602" y="2823"/>
                      <a:pt x="1599" y="2824"/>
                    </a:cubicBezTo>
                    <a:cubicBezTo>
                      <a:pt x="1596" y="2825"/>
                      <a:pt x="1593" y="2825"/>
                      <a:pt x="1591" y="2823"/>
                    </a:cubicBezTo>
                    <a:cubicBezTo>
                      <a:pt x="1591" y="2823"/>
                      <a:pt x="1590" y="2823"/>
                      <a:pt x="1590" y="2822"/>
                    </a:cubicBezTo>
                    <a:cubicBezTo>
                      <a:pt x="1588" y="2821"/>
                      <a:pt x="1586" y="2820"/>
                      <a:pt x="1583" y="2819"/>
                    </a:cubicBezTo>
                    <a:cubicBezTo>
                      <a:pt x="1580" y="2817"/>
                      <a:pt x="1576" y="2816"/>
                      <a:pt x="1569" y="2817"/>
                    </a:cubicBezTo>
                    <a:cubicBezTo>
                      <a:pt x="1559" y="2819"/>
                      <a:pt x="1547" y="2813"/>
                      <a:pt x="1546" y="2812"/>
                    </a:cubicBezTo>
                    <a:cubicBezTo>
                      <a:pt x="1544" y="2812"/>
                      <a:pt x="1544" y="2812"/>
                      <a:pt x="1544" y="2812"/>
                    </a:cubicBezTo>
                    <a:cubicBezTo>
                      <a:pt x="1544" y="2809"/>
                      <a:pt x="1544" y="2809"/>
                      <a:pt x="1544" y="2809"/>
                    </a:cubicBezTo>
                    <a:cubicBezTo>
                      <a:pt x="1543" y="2807"/>
                      <a:pt x="1545" y="2805"/>
                      <a:pt x="1548" y="2801"/>
                    </a:cubicBezTo>
                    <a:cubicBezTo>
                      <a:pt x="1551" y="2799"/>
                      <a:pt x="1554" y="2795"/>
                      <a:pt x="1555" y="2793"/>
                    </a:cubicBezTo>
                    <a:cubicBezTo>
                      <a:pt x="1555" y="2791"/>
                      <a:pt x="1556" y="2790"/>
                      <a:pt x="1556" y="2789"/>
                    </a:cubicBezTo>
                    <a:cubicBezTo>
                      <a:pt x="1556" y="2786"/>
                      <a:pt x="1557" y="2784"/>
                      <a:pt x="1560" y="2781"/>
                    </a:cubicBezTo>
                    <a:cubicBezTo>
                      <a:pt x="1561" y="2780"/>
                      <a:pt x="1561" y="2780"/>
                      <a:pt x="1561" y="2780"/>
                    </a:cubicBezTo>
                    <a:cubicBezTo>
                      <a:pt x="1564" y="2778"/>
                      <a:pt x="1565" y="2777"/>
                      <a:pt x="1565" y="2775"/>
                    </a:cubicBezTo>
                    <a:cubicBezTo>
                      <a:pt x="1566" y="2772"/>
                      <a:pt x="1565" y="2770"/>
                      <a:pt x="1564" y="2768"/>
                    </a:cubicBezTo>
                    <a:cubicBezTo>
                      <a:pt x="1564" y="2767"/>
                      <a:pt x="1564" y="2767"/>
                      <a:pt x="1564" y="2766"/>
                    </a:cubicBezTo>
                    <a:cubicBezTo>
                      <a:pt x="1562" y="2762"/>
                      <a:pt x="1564" y="2756"/>
                      <a:pt x="1569" y="2754"/>
                    </a:cubicBezTo>
                    <a:cubicBezTo>
                      <a:pt x="1569" y="2754"/>
                      <a:pt x="1569" y="2754"/>
                      <a:pt x="1569" y="2754"/>
                    </a:cubicBezTo>
                    <a:cubicBezTo>
                      <a:pt x="1569" y="2754"/>
                      <a:pt x="1569" y="2754"/>
                      <a:pt x="1570" y="2753"/>
                    </a:cubicBezTo>
                    <a:cubicBezTo>
                      <a:pt x="1570" y="2752"/>
                      <a:pt x="1570" y="2752"/>
                      <a:pt x="1570" y="2752"/>
                    </a:cubicBezTo>
                    <a:cubicBezTo>
                      <a:pt x="1570" y="2751"/>
                      <a:pt x="1569" y="2750"/>
                      <a:pt x="1570" y="2748"/>
                    </a:cubicBezTo>
                    <a:cubicBezTo>
                      <a:pt x="1571" y="2745"/>
                      <a:pt x="1575" y="2741"/>
                      <a:pt x="1577" y="2740"/>
                    </a:cubicBezTo>
                    <a:cubicBezTo>
                      <a:pt x="1579" y="2739"/>
                      <a:pt x="1581" y="2739"/>
                      <a:pt x="1583" y="2740"/>
                    </a:cubicBezTo>
                    <a:cubicBezTo>
                      <a:pt x="1583" y="2740"/>
                      <a:pt x="1583" y="2740"/>
                      <a:pt x="1583" y="2739"/>
                    </a:cubicBezTo>
                    <a:cubicBezTo>
                      <a:pt x="1583" y="2737"/>
                      <a:pt x="1583" y="2735"/>
                      <a:pt x="1584" y="2733"/>
                    </a:cubicBezTo>
                    <a:cubicBezTo>
                      <a:pt x="1584" y="2733"/>
                      <a:pt x="1584" y="2732"/>
                      <a:pt x="1584" y="2731"/>
                    </a:cubicBezTo>
                    <a:cubicBezTo>
                      <a:pt x="1579" y="2731"/>
                      <a:pt x="1576" y="2730"/>
                      <a:pt x="1573" y="2727"/>
                    </a:cubicBezTo>
                    <a:cubicBezTo>
                      <a:pt x="1573" y="2727"/>
                      <a:pt x="1573" y="2727"/>
                      <a:pt x="1573" y="2726"/>
                    </a:cubicBezTo>
                    <a:cubicBezTo>
                      <a:pt x="1573" y="2727"/>
                      <a:pt x="1572" y="2727"/>
                      <a:pt x="1572" y="2727"/>
                    </a:cubicBezTo>
                    <a:cubicBezTo>
                      <a:pt x="1567" y="2729"/>
                      <a:pt x="1564" y="2728"/>
                      <a:pt x="1561" y="2726"/>
                    </a:cubicBezTo>
                    <a:cubicBezTo>
                      <a:pt x="1561" y="2726"/>
                      <a:pt x="1561" y="2726"/>
                      <a:pt x="1560" y="2726"/>
                    </a:cubicBezTo>
                    <a:cubicBezTo>
                      <a:pt x="1559" y="2726"/>
                      <a:pt x="1557" y="2726"/>
                      <a:pt x="1554" y="2726"/>
                    </a:cubicBezTo>
                    <a:cubicBezTo>
                      <a:pt x="1549" y="2726"/>
                      <a:pt x="1546" y="2725"/>
                      <a:pt x="1545" y="2720"/>
                    </a:cubicBezTo>
                    <a:cubicBezTo>
                      <a:pt x="1545" y="2720"/>
                      <a:pt x="1544" y="2719"/>
                      <a:pt x="1544" y="2719"/>
                    </a:cubicBezTo>
                    <a:cubicBezTo>
                      <a:pt x="1544" y="2719"/>
                      <a:pt x="1544" y="2719"/>
                      <a:pt x="1544" y="2719"/>
                    </a:cubicBezTo>
                    <a:cubicBezTo>
                      <a:pt x="1544" y="2719"/>
                      <a:pt x="1543" y="2719"/>
                      <a:pt x="1543" y="2719"/>
                    </a:cubicBezTo>
                    <a:cubicBezTo>
                      <a:pt x="1542" y="2719"/>
                      <a:pt x="1541" y="2719"/>
                      <a:pt x="1540" y="2719"/>
                    </a:cubicBezTo>
                    <a:cubicBezTo>
                      <a:pt x="1539" y="2719"/>
                      <a:pt x="1536" y="2718"/>
                      <a:pt x="1535" y="2716"/>
                    </a:cubicBezTo>
                    <a:cubicBezTo>
                      <a:pt x="1533" y="2714"/>
                      <a:pt x="1534" y="2711"/>
                      <a:pt x="1535" y="2711"/>
                    </a:cubicBezTo>
                    <a:cubicBezTo>
                      <a:pt x="1535" y="2710"/>
                      <a:pt x="1535" y="2709"/>
                      <a:pt x="1535" y="2709"/>
                    </a:cubicBezTo>
                    <a:cubicBezTo>
                      <a:pt x="1535" y="2708"/>
                      <a:pt x="1536" y="2708"/>
                      <a:pt x="1536" y="2707"/>
                    </a:cubicBezTo>
                    <a:cubicBezTo>
                      <a:pt x="1536" y="2706"/>
                      <a:pt x="1535" y="2704"/>
                      <a:pt x="1535" y="2703"/>
                    </a:cubicBezTo>
                    <a:cubicBezTo>
                      <a:pt x="1533" y="2699"/>
                      <a:pt x="1532" y="2695"/>
                      <a:pt x="1533" y="2692"/>
                    </a:cubicBezTo>
                    <a:cubicBezTo>
                      <a:pt x="1533" y="2691"/>
                      <a:pt x="1533" y="2690"/>
                      <a:pt x="1533" y="2689"/>
                    </a:cubicBezTo>
                    <a:cubicBezTo>
                      <a:pt x="1532" y="2688"/>
                      <a:pt x="1531" y="2686"/>
                      <a:pt x="1531" y="2684"/>
                    </a:cubicBezTo>
                    <a:cubicBezTo>
                      <a:pt x="1531" y="2682"/>
                      <a:pt x="1532" y="2680"/>
                      <a:pt x="1534" y="2679"/>
                    </a:cubicBezTo>
                    <a:cubicBezTo>
                      <a:pt x="1534" y="2678"/>
                      <a:pt x="1533" y="2675"/>
                      <a:pt x="1533" y="2674"/>
                    </a:cubicBezTo>
                    <a:cubicBezTo>
                      <a:pt x="1533" y="2674"/>
                      <a:pt x="1532" y="2673"/>
                      <a:pt x="1532" y="2673"/>
                    </a:cubicBezTo>
                    <a:cubicBezTo>
                      <a:pt x="1531" y="2671"/>
                      <a:pt x="1530" y="2669"/>
                      <a:pt x="1530" y="2664"/>
                    </a:cubicBezTo>
                    <a:cubicBezTo>
                      <a:pt x="1529" y="2663"/>
                      <a:pt x="1529" y="2662"/>
                      <a:pt x="1529" y="2662"/>
                    </a:cubicBezTo>
                    <a:cubicBezTo>
                      <a:pt x="1529" y="2663"/>
                      <a:pt x="1529" y="2663"/>
                      <a:pt x="1528" y="2663"/>
                    </a:cubicBezTo>
                    <a:cubicBezTo>
                      <a:pt x="1528" y="2663"/>
                      <a:pt x="1527" y="2663"/>
                      <a:pt x="1526" y="2662"/>
                    </a:cubicBezTo>
                    <a:cubicBezTo>
                      <a:pt x="1521" y="2662"/>
                      <a:pt x="1521" y="2657"/>
                      <a:pt x="1521" y="2654"/>
                    </a:cubicBezTo>
                    <a:cubicBezTo>
                      <a:pt x="1521" y="2653"/>
                      <a:pt x="1521" y="2653"/>
                      <a:pt x="1521" y="2653"/>
                    </a:cubicBezTo>
                    <a:cubicBezTo>
                      <a:pt x="1521" y="2651"/>
                      <a:pt x="1521" y="2650"/>
                      <a:pt x="1521" y="2649"/>
                    </a:cubicBezTo>
                    <a:cubicBezTo>
                      <a:pt x="1521" y="2648"/>
                      <a:pt x="1521" y="2647"/>
                      <a:pt x="1521" y="2646"/>
                    </a:cubicBezTo>
                    <a:cubicBezTo>
                      <a:pt x="1521" y="2642"/>
                      <a:pt x="1525" y="2640"/>
                      <a:pt x="1531" y="2637"/>
                    </a:cubicBezTo>
                    <a:cubicBezTo>
                      <a:pt x="1533" y="2636"/>
                      <a:pt x="1534" y="2635"/>
                      <a:pt x="1535" y="2634"/>
                    </a:cubicBezTo>
                    <a:cubicBezTo>
                      <a:pt x="1534" y="2634"/>
                      <a:pt x="1533" y="2634"/>
                      <a:pt x="1533" y="2634"/>
                    </a:cubicBezTo>
                    <a:cubicBezTo>
                      <a:pt x="1529" y="2638"/>
                      <a:pt x="1522" y="2636"/>
                      <a:pt x="1520" y="2635"/>
                    </a:cubicBezTo>
                    <a:cubicBezTo>
                      <a:pt x="1519" y="2634"/>
                      <a:pt x="1519" y="2634"/>
                      <a:pt x="1518" y="2633"/>
                    </a:cubicBezTo>
                    <a:cubicBezTo>
                      <a:pt x="1517" y="2633"/>
                      <a:pt x="1515" y="2633"/>
                      <a:pt x="1514" y="2632"/>
                    </a:cubicBezTo>
                    <a:cubicBezTo>
                      <a:pt x="1512" y="2632"/>
                      <a:pt x="1509" y="2632"/>
                      <a:pt x="1508" y="2632"/>
                    </a:cubicBezTo>
                    <a:cubicBezTo>
                      <a:pt x="1506" y="2632"/>
                      <a:pt x="1503" y="2632"/>
                      <a:pt x="1500" y="2632"/>
                    </a:cubicBezTo>
                    <a:cubicBezTo>
                      <a:pt x="1497" y="2632"/>
                      <a:pt x="1491" y="2632"/>
                      <a:pt x="1489" y="2632"/>
                    </a:cubicBezTo>
                    <a:cubicBezTo>
                      <a:pt x="1485" y="2635"/>
                      <a:pt x="1480" y="2635"/>
                      <a:pt x="1474" y="2635"/>
                    </a:cubicBezTo>
                    <a:cubicBezTo>
                      <a:pt x="1473" y="2635"/>
                      <a:pt x="1471" y="2635"/>
                      <a:pt x="1470" y="2635"/>
                    </a:cubicBezTo>
                    <a:cubicBezTo>
                      <a:pt x="1466" y="2635"/>
                      <a:pt x="1461" y="2638"/>
                      <a:pt x="1455" y="2642"/>
                    </a:cubicBezTo>
                    <a:cubicBezTo>
                      <a:pt x="1452" y="2644"/>
                      <a:pt x="1450" y="2646"/>
                      <a:pt x="1447" y="2648"/>
                    </a:cubicBezTo>
                    <a:cubicBezTo>
                      <a:pt x="1443" y="2650"/>
                      <a:pt x="1439" y="2651"/>
                      <a:pt x="1436" y="2650"/>
                    </a:cubicBezTo>
                    <a:cubicBezTo>
                      <a:pt x="1433" y="2649"/>
                      <a:pt x="1431" y="2645"/>
                      <a:pt x="1431" y="2643"/>
                    </a:cubicBezTo>
                    <a:cubicBezTo>
                      <a:pt x="1431" y="2643"/>
                      <a:pt x="1431" y="2643"/>
                      <a:pt x="1431" y="2643"/>
                    </a:cubicBezTo>
                    <a:cubicBezTo>
                      <a:pt x="1429" y="2642"/>
                      <a:pt x="1427" y="2639"/>
                      <a:pt x="1427" y="2636"/>
                    </a:cubicBezTo>
                    <a:cubicBezTo>
                      <a:pt x="1427" y="2635"/>
                      <a:pt x="1428" y="2633"/>
                      <a:pt x="1429" y="2632"/>
                    </a:cubicBezTo>
                    <a:cubicBezTo>
                      <a:pt x="1430" y="2631"/>
                      <a:pt x="1431" y="2630"/>
                      <a:pt x="1432" y="2629"/>
                    </a:cubicBezTo>
                    <a:cubicBezTo>
                      <a:pt x="1434" y="2626"/>
                      <a:pt x="1437" y="2624"/>
                      <a:pt x="1440" y="2621"/>
                    </a:cubicBezTo>
                    <a:cubicBezTo>
                      <a:pt x="1443" y="2619"/>
                      <a:pt x="1444" y="2617"/>
                      <a:pt x="1446" y="2615"/>
                    </a:cubicBezTo>
                    <a:cubicBezTo>
                      <a:pt x="1446" y="2614"/>
                      <a:pt x="1447" y="2613"/>
                      <a:pt x="1448" y="2612"/>
                    </a:cubicBezTo>
                    <a:cubicBezTo>
                      <a:pt x="1444" y="2610"/>
                      <a:pt x="1443" y="2607"/>
                      <a:pt x="1443" y="2606"/>
                    </a:cubicBezTo>
                    <a:cubicBezTo>
                      <a:pt x="1443" y="2604"/>
                      <a:pt x="1444" y="2602"/>
                      <a:pt x="1446" y="2601"/>
                    </a:cubicBezTo>
                    <a:cubicBezTo>
                      <a:pt x="1446" y="2600"/>
                      <a:pt x="1446" y="2600"/>
                      <a:pt x="1446" y="2599"/>
                    </a:cubicBezTo>
                    <a:cubicBezTo>
                      <a:pt x="1446" y="2598"/>
                      <a:pt x="1446" y="2597"/>
                      <a:pt x="1446" y="2597"/>
                    </a:cubicBezTo>
                    <a:cubicBezTo>
                      <a:pt x="1446" y="2597"/>
                      <a:pt x="1446" y="2597"/>
                      <a:pt x="1445" y="2597"/>
                    </a:cubicBezTo>
                    <a:cubicBezTo>
                      <a:pt x="1443" y="2598"/>
                      <a:pt x="1439" y="2598"/>
                      <a:pt x="1436" y="2592"/>
                    </a:cubicBezTo>
                    <a:cubicBezTo>
                      <a:pt x="1436" y="2592"/>
                      <a:pt x="1436" y="2592"/>
                      <a:pt x="1436" y="2591"/>
                    </a:cubicBezTo>
                    <a:cubicBezTo>
                      <a:pt x="1435" y="2589"/>
                      <a:pt x="1435" y="2586"/>
                      <a:pt x="1436" y="2582"/>
                    </a:cubicBezTo>
                    <a:cubicBezTo>
                      <a:pt x="1437" y="2579"/>
                      <a:pt x="1437" y="2579"/>
                      <a:pt x="1439" y="2574"/>
                    </a:cubicBezTo>
                    <a:cubicBezTo>
                      <a:pt x="1439" y="2570"/>
                      <a:pt x="1439" y="2570"/>
                      <a:pt x="1439" y="2570"/>
                    </a:cubicBezTo>
                    <a:cubicBezTo>
                      <a:pt x="1440" y="2566"/>
                      <a:pt x="1441" y="2563"/>
                      <a:pt x="1441" y="2562"/>
                    </a:cubicBezTo>
                    <a:cubicBezTo>
                      <a:pt x="1441" y="2562"/>
                      <a:pt x="1441" y="2562"/>
                      <a:pt x="1441" y="2561"/>
                    </a:cubicBezTo>
                    <a:cubicBezTo>
                      <a:pt x="1441" y="2561"/>
                      <a:pt x="1441" y="2561"/>
                      <a:pt x="1441" y="2561"/>
                    </a:cubicBezTo>
                    <a:cubicBezTo>
                      <a:pt x="1442" y="2560"/>
                      <a:pt x="1442" y="2558"/>
                      <a:pt x="1444" y="2558"/>
                    </a:cubicBezTo>
                    <a:cubicBezTo>
                      <a:pt x="1447" y="2556"/>
                      <a:pt x="1452" y="2554"/>
                      <a:pt x="1454" y="2553"/>
                    </a:cubicBezTo>
                    <a:cubicBezTo>
                      <a:pt x="1455" y="2553"/>
                      <a:pt x="1457" y="2553"/>
                      <a:pt x="1457" y="2553"/>
                    </a:cubicBezTo>
                    <a:cubicBezTo>
                      <a:pt x="1457" y="2552"/>
                      <a:pt x="1457" y="2550"/>
                      <a:pt x="1456" y="2549"/>
                    </a:cubicBezTo>
                    <a:cubicBezTo>
                      <a:pt x="1454" y="2544"/>
                      <a:pt x="1456" y="2540"/>
                      <a:pt x="1457" y="2538"/>
                    </a:cubicBezTo>
                    <a:cubicBezTo>
                      <a:pt x="1457" y="2537"/>
                      <a:pt x="1458" y="2536"/>
                      <a:pt x="1458" y="2535"/>
                    </a:cubicBezTo>
                    <a:cubicBezTo>
                      <a:pt x="1458" y="2532"/>
                      <a:pt x="1460" y="2529"/>
                      <a:pt x="1461" y="2526"/>
                    </a:cubicBezTo>
                    <a:cubicBezTo>
                      <a:pt x="1462" y="2524"/>
                      <a:pt x="1463" y="2523"/>
                      <a:pt x="1463" y="2522"/>
                    </a:cubicBezTo>
                    <a:cubicBezTo>
                      <a:pt x="1464" y="2519"/>
                      <a:pt x="1466" y="2517"/>
                      <a:pt x="1469" y="2516"/>
                    </a:cubicBezTo>
                    <a:cubicBezTo>
                      <a:pt x="1471" y="2515"/>
                      <a:pt x="1473" y="2515"/>
                      <a:pt x="1475" y="2516"/>
                    </a:cubicBezTo>
                    <a:cubicBezTo>
                      <a:pt x="1476" y="2516"/>
                      <a:pt x="1476" y="2517"/>
                      <a:pt x="1477" y="2517"/>
                    </a:cubicBezTo>
                    <a:cubicBezTo>
                      <a:pt x="1478" y="2518"/>
                      <a:pt x="1479" y="2518"/>
                      <a:pt x="1480" y="2518"/>
                    </a:cubicBezTo>
                    <a:cubicBezTo>
                      <a:pt x="1482" y="2516"/>
                      <a:pt x="1490" y="2509"/>
                      <a:pt x="1493" y="2507"/>
                    </a:cubicBezTo>
                    <a:cubicBezTo>
                      <a:pt x="1494" y="2506"/>
                      <a:pt x="1494" y="2505"/>
                      <a:pt x="1493" y="2505"/>
                    </a:cubicBezTo>
                    <a:cubicBezTo>
                      <a:pt x="1491" y="2501"/>
                      <a:pt x="1491" y="2499"/>
                      <a:pt x="1494" y="2496"/>
                    </a:cubicBezTo>
                    <a:cubicBezTo>
                      <a:pt x="1494" y="2496"/>
                      <a:pt x="1494" y="2496"/>
                      <a:pt x="1494" y="2496"/>
                    </a:cubicBezTo>
                    <a:cubicBezTo>
                      <a:pt x="1494" y="2495"/>
                      <a:pt x="1494" y="2494"/>
                      <a:pt x="1495" y="2493"/>
                    </a:cubicBezTo>
                    <a:cubicBezTo>
                      <a:pt x="1495" y="2492"/>
                      <a:pt x="1495" y="2492"/>
                      <a:pt x="1495" y="2492"/>
                    </a:cubicBezTo>
                    <a:cubicBezTo>
                      <a:pt x="1495" y="2490"/>
                      <a:pt x="1495" y="2487"/>
                      <a:pt x="1497" y="2485"/>
                    </a:cubicBezTo>
                    <a:cubicBezTo>
                      <a:pt x="1500" y="2484"/>
                      <a:pt x="1502" y="2485"/>
                      <a:pt x="1504" y="2486"/>
                    </a:cubicBezTo>
                    <a:cubicBezTo>
                      <a:pt x="1504" y="2486"/>
                      <a:pt x="1505" y="2486"/>
                      <a:pt x="1505" y="2486"/>
                    </a:cubicBezTo>
                    <a:cubicBezTo>
                      <a:pt x="1509" y="2488"/>
                      <a:pt x="1510" y="2490"/>
                      <a:pt x="1511" y="2493"/>
                    </a:cubicBezTo>
                    <a:cubicBezTo>
                      <a:pt x="1511" y="2494"/>
                      <a:pt x="1511" y="2494"/>
                      <a:pt x="1511" y="2494"/>
                    </a:cubicBezTo>
                    <a:cubicBezTo>
                      <a:pt x="1511" y="2494"/>
                      <a:pt x="1513" y="2494"/>
                      <a:pt x="1513" y="2494"/>
                    </a:cubicBezTo>
                    <a:cubicBezTo>
                      <a:pt x="1514" y="2493"/>
                      <a:pt x="1518" y="2487"/>
                      <a:pt x="1520" y="2484"/>
                    </a:cubicBezTo>
                    <a:cubicBezTo>
                      <a:pt x="1522" y="2481"/>
                      <a:pt x="1524" y="2478"/>
                      <a:pt x="1525" y="2476"/>
                    </a:cubicBezTo>
                    <a:cubicBezTo>
                      <a:pt x="1530" y="2471"/>
                      <a:pt x="1536" y="2470"/>
                      <a:pt x="1540" y="2472"/>
                    </a:cubicBezTo>
                    <a:cubicBezTo>
                      <a:pt x="1540" y="2472"/>
                      <a:pt x="1540" y="2471"/>
                      <a:pt x="1540" y="2471"/>
                    </a:cubicBezTo>
                    <a:cubicBezTo>
                      <a:pt x="1540" y="2469"/>
                      <a:pt x="1537" y="2465"/>
                      <a:pt x="1534" y="2462"/>
                    </a:cubicBezTo>
                    <a:cubicBezTo>
                      <a:pt x="1534" y="2462"/>
                      <a:pt x="1534" y="2462"/>
                      <a:pt x="1534" y="2462"/>
                    </a:cubicBezTo>
                    <a:cubicBezTo>
                      <a:pt x="1530" y="2458"/>
                      <a:pt x="1530" y="2456"/>
                      <a:pt x="1532" y="2450"/>
                    </a:cubicBezTo>
                    <a:cubicBezTo>
                      <a:pt x="1532" y="2449"/>
                      <a:pt x="1532" y="2449"/>
                      <a:pt x="1532" y="2449"/>
                    </a:cubicBezTo>
                    <a:cubicBezTo>
                      <a:pt x="1533" y="2447"/>
                      <a:pt x="1534" y="2445"/>
                      <a:pt x="1536" y="2444"/>
                    </a:cubicBezTo>
                    <a:cubicBezTo>
                      <a:pt x="1539" y="2442"/>
                      <a:pt x="1542" y="2443"/>
                      <a:pt x="1544" y="2444"/>
                    </a:cubicBezTo>
                    <a:cubicBezTo>
                      <a:pt x="1545" y="2445"/>
                      <a:pt x="1545" y="2445"/>
                      <a:pt x="1546" y="2445"/>
                    </a:cubicBezTo>
                    <a:cubicBezTo>
                      <a:pt x="1546" y="2445"/>
                      <a:pt x="1546" y="2444"/>
                      <a:pt x="1546" y="2444"/>
                    </a:cubicBezTo>
                    <a:cubicBezTo>
                      <a:pt x="1546" y="2443"/>
                      <a:pt x="1545" y="2441"/>
                      <a:pt x="1544" y="2439"/>
                    </a:cubicBezTo>
                    <a:cubicBezTo>
                      <a:pt x="1540" y="2434"/>
                      <a:pt x="1546" y="2429"/>
                      <a:pt x="1549" y="2427"/>
                    </a:cubicBezTo>
                    <a:cubicBezTo>
                      <a:pt x="1550" y="2426"/>
                      <a:pt x="1550" y="2426"/>
                      <a:pt x="1551" y="2425"/>
                    </a:cubicBezTo>
                    <a:cubicBezTo>
                      <a:pt x="1552" y="2424"/>
                      <a:pt x="1552" y="2420"/>
                      <a:pt x="1552" y="2416"/>
                    </a:cubicBezTo>
                    <a:cubicBezTo>
                      <a:pt x="1552" y="2412"/>
                      <a:pt x="1554" y="2410"/>
                      <a:pt x="1555" y="2409"/>
                    </a:cubicBezTo>
                    <a:cubicBezTo>
                      <a:pt x="1555" y="2409"/>
                      <a:pt x="1556" y="2409"/>
                      <a:pt x="1556" y="2409"/>
                    </a:cubicBezTo>
                    <a:cubicBezTo>
                      <a:pt x="1556" y="2405"/>
                      <a:pt x="1555" y="2385"/>
                      <a:pt x="1555" y="2381"/>
                    </a:cubicBezTo>
                    <a:cubicBezTo>
                      <a:pt x="1555" y="2377"/>
                      <a:pt x="1556" y="2374"/>
                      <a:pt x="1557" y="2372"/>
                    </a:cubicBezTo>
                    <a:cubicBezTo>
                      <a:pt x="1558" y="2371"/>
                      <a:pt x="1558" y="2371"/>
                      <a:pt x="1558" y="2371"/>
                    </a:cubicBezTo>
                    <a:cubicBezTo>
                      <a:pt x="1559" y="2369"/>
                      <a:pt x="1559" y="2369"/>
                      <a:pt x="1555" y="2366"/>
                    </a:cubicBezTo>
                    <a:cubicBezTo>
                      <a:pt x="1550" y="2361"/>
                      <a:pt x="1553" y="2355"/>
                      <a:pt x="1556" y="2351"/>
                    </a:cubicBezTo>
                    <a:cubicBezTo>
                      <a:pt x="1557" y="2349"/>
                      <a:pt x="1558" y="2348"/>
                      <a:pt x="1558" y="2346"/>
                    </a:cubicBezTo>
                    <a:cubicBezTo>
                      <a:pt x="1559" y="2344"/>
                      <a:pt x="1559" y="2343"/>
                      <a:pt x="1559" y="2343"/>
                    </a:cubicBezTo>
                    <a:cubicBezTo>
                      <a:pt x="1559" y="2343"/>
                      <a:pt x="1559" y="2343"/>
                      <a:pt x="1559" y="2343"/>
                    </a:cubicBezTo>
                    <a:cubicBezTo>
                      <a:pt x="1558" y="2342"/>
                      <a:pt x="1558" y="2341"/>
                      <a:pt x="1557" y="2338"/>
                    </a:cubicBezTo>
                    <a:cubicBezTo>
                      <a:pt x="1556" y="2332"/>
                      <a:pt x="1557" y="2330"/>
                      <a:pt x="1558" y="2326"/>
                    </a:cubicBezTo>
                    <a:cubicBezTo>
                      <a:pt x="1558" y="2326"/>
                      <a:pt x="1558" y="2325"/>
                      <a:pt x="1558" y="2324"/>
                    </a:cubicBezTo>
                    <a:cubicBezTo>
                      <a:pt x="1558" y="2324"/>
                      <a:pt x="1558" y="2324"/>
                      <a:pt x="1558" y="2324"/>
                    </a:cubicBezTo>
                    <a:cubicBezTo>
                      <a:pt x="1557" y="2325"/>
                      <a:pt x="1555" y="2326"/>
                      <a:pt x="1553" y="2325"/>
                    </a:cubicBezTo>
                    <a:cubicBezTo>
                      <a:pt x="1552" y="2324"/>
                      <a:pt x="1551" y="2323"/>
                      <a:pt x="1551" y="2321"/>
                    </a:cubicBezTo>
                    <a:cubicBezTo>
                      <a:pt x="1550" y="2320"/>
                      <a:pt x="1549" y="2319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21"/>
                      <a:pt x="1544" y="2324"/>
                      <a:pt x="1542" y="2326"/>
                    </a:cubicBezTo>
                    <a:cubicBezTo>
                      <a:pt x="1542" y="2326"/>
                      <a:pt x="1542" y="2326"/>
                      <a:pt x="1542" y="2326"/>
                    </a:cubicBezTo>
                    <a:cubicBezTo>
                      <a:pt x="1541" y="2327"/>
                      <a:pt x="1539" y="2329"/>
                      <a:pt x="1537" y="2329"/>
                    </a:cubicBezTo>
                    <a:cubicBezTo>
                      <a:pt x="1537" y="2329"/>
                      <a:pt x="1537" y="2329"/>
                      <a:pt x="1537" y="2329"/>
                    </a:cubicBezTo>
                    <a:cubicBezTo>
                      <a:pt x="1534" y="2329"/>
                      <a:pt x="1532" y="2327"/>
                      <a:pt x="1530" y="2325"/>
                    </a:cubicBezTo>
                    <a:cubicBezTo>
                      <a:pt x="1527" y="2321"/>
                      <a:pt x="1527" y="2320"/>
                      <a:pt x="1528" y="2316"/>
                    </a:cubicBezTo>
                    <a:cubicBezTo>
                      <a:pt x="1528" y="2316"/>
                      <a:pt x="1528" y="2315"/>
                      <a:pt x="1528" y="2314"/>
                    </a:cubicBezTo>
                    <a:cubicBezTo>
                      <a:pt x="1528" y="2313"/>
                      <a:pt x="1528" y="2311"/>
                      <a:pt x="1528" y="2311"/>
                    </a:cubicBezTo>
                    <a:cubicBezTo>
                      <a:pt x="1527" y="2311"/>
                      <a:pt x="1527" y="2311"/>
                      <a:pt x="1527" y="2310"/>
                    </a:cubicBezTo>
                    <a:cubicBezTo>
                      <a:pt x="1522" y="2307"/>
                      <a:pt x="1523" y="2292"/>
                      <a:pt x="1524" y="2290"/>
                    </a:cubicBezTo>
                    <a:cubicBezTo>
                      <a:pt x="1524" y="2289"/>
                      <a:pt x="1522" y="2286"/>
                      <a:pt x="1521" y="2284"/>
                    </a:cubicBezTo>
                    <a:cubicBezTo>
                      <a:pt x="1518" y="2280"/>
                      <a:pt x="1519" y="2274"/>
                      <a:pt x="1522" y="2267"/>
                    </a:cubicBezTo>
                    <a:cubicBezTo>
                      <a:pt x="1522" y="2266"/>
                      <a:pt x="1522" y="2265"/>
                      <a:pt x="1522" y="2265"/>
                    </a:cubicBezTo>
                    <a:cubicBezTo>
                      <a:pt x="1518" y="2265"/>
                      <a:pt x="1513" y="2264"/>
                      <a:pt x="1511" y="2260"/>
                    </a:cubicBezTo>
                    <a:cubicBezTo>
                      <a:pt x="1510" y="2257"/>
                      <a:pt x="1509" y="2253"/>
                      <a:pt x="1508" y="2250"/>
                    </a:cubicBezTo>
                    <a:cubicBezTo>
                      <a:pt x="1503" y="2253"/>
                      <a:pt x="1498" y="2248"/>
                      <a:pt x="1496" y="2247"/>
                    </a:cubicBezTo>
                    <a:cubicBezTo>
                      <a:pt x="1496" y="2246"/>
                      <a:pt x="1496" y="2246"/>
                      <a:pt x="1496" y="2246"/>
                    </a:cubicBezTo>
                    <a:cubicBezTo>
                      <a:pt x="1492" y="2244"/>
                      <a:pt x="1492" y="2239"/>
                      <a:pt x="1492" y="2235"/>
                    </a:cubicBezTo>
                    <a:cubicBezTo>
                      <a:pt x="1492" y="2234"/>
                      <a:pt x="1492" y="2234"/>
                      <a:pt x="1492" y="2234"/>
                    </a:cubicBezTo>
                    <a:cubicBezTo>
                      <a:pt x="1491" y="2233"/>
                      <a:pt x="1487" y="2231"/>
                      <a:pt x="1484" y="2232"/>
                    </a:cubicBezTo>
                    <a:cubicBezTo>
                      <a:pt x="1484" y="2232"/>
                      <a:pt x="1483" y="2232"/>
                      <a:pt x="1483" y="2232"/>
                    </a:cubicBezTo>
                    <a:cubicBezTo>
                      <a:pt x="1483" y="2232"/>
                      <a:pt x="1483" y="2232"/>
                      <a:pt x="1483" y="2232"/>
                    </a:cubicBezTo>
                    <a:cubicBezTo>
                      <a:pt x="1483" y="2233"/>
                      <a:pt x="1483" y="2233"/>
                      <a:pt x="1483" y="2234"/>
                    </a:cubicBezTo>
                    <a:cubicBezTo>
                      <a:pt x="1482" y="2235"/>
                      <a:pt x="1482" y="2236"/>
                      <a:pt x="1482" y="2237"/>
                    </a:cubicBezTo>
                    <a:cubicBezTo>
                      <a:pt x="1482" y="2239"/>
                      <a:pt x="1481" y="2242"/>
                      <a:pt x="1481" y="2244"/>
                    </a:cubicBezTo>
                    <a:cubicBezTo>
                      <a:pt x="1480" y="2247"/>
                      <a:pt x="1478" y="2250"/>
                      <a:pt x="1472" y="2249"/>
                    </a:cubicBezTo>
                    <a:cubicBezTo>
                      <a:pt x="1470" y="2251"/>
                      <a:pt x="1467" y="2256"/>
                      <a:pt x="1466" y="2257"/>
                    </a:cubicBezTo>
                    <a:cubicBezTo>
                      <a:pt x="1465" y="2259"/>
                      <a:pt x="1465" y="2259"/>
                      <a:pt x="1466" y="2261"/>
                    </a:cubicBezTo>
                    <a:cubicBezTo>
                      <a:pt x="1468" y="2264"/>
                      <a:pt x="1468" y="2268"/>
                      <a:pt x="1467" y="2272"/>
                    </a:cubicBezTo>
                    <a:cubicBezTo>
                      <a:pt x="1467" y="2273"/>
                      <a:pt x="1467" y="2274"/>
                      <a:pt x="1467" y="2275"/>
                    </a:cubicBezTo>
                    <a:cubicBezTo>
                      <a:pt x="1467" y="2279"/>
                      <a:pt x="1466" y="2281"/>
                      <a:pt x="1464" y="2283"/>
                    </a:cubicBezTo>
                    <a:cubicBezTo>
                      <a:pt x="1462" y="2284"/>
                      <a:pt x="1460" y="2284"/>
                      <a:pt x="1458" y="2283"/>
                    </a:cubicBezTo>
                    <a:cubicBezTo>
                      <a:pt x="1458" y="2283"/>
                      <a:pt x="1458" y="2283"/>
                      <a:pt x="1458" y="2283"/>
                    </a:cubicBezTo>
                    <a:cubicBezTo>
                      <a:pt x="1458" y="2283"/>
                      <a:pt x="1458" y="2283"/>
                      <a:pt x="1457" y="2283"/>
                    </a:cubicBezTo>
                    <a:cubicBezTo>
                      <a:pt x="1456" y="2285"/>
                      <a:pt x="1454" y="2286"/>
                      <a:pt x="1451" y="2288"/>
                    </a:cubicBezTo>
                    <a:cubicBezTo>
                      <a:pt x="1450" y="2288"/>
                      <a:pt x="1449" y="2289"/>
                      <a:pt x="1449" y="2289"/>
                    </a:cubicBezTo>
                    <a:cubicBezTo>
                      <a:pt x="1447" y="2290"/>
                      <a:pt x="1445" y="2292"/>
                      <a:pt x="1441" y="2293"/>
                    </a:cubicBezTo>
                    <a:cubicBezTo>
                      <a:pt x="1438" y="2295"/>
                      <a:pt x="1435" y="2294"/>
                      <a:pt x="1434" y="2293"/>
                    </a:cubicBezTo>
                    <a:cubicBezTo>
                      <a:pt x="1430" y="2291"/>
                      <a:pt x="1429" y="2286"/>
                      <a:pt x="1429" y="2283"/>
                    </a:cubicBezTo>
                    <a:cubicBezTo>
                      <a:pt x="1427" y="2282"/>
                      <a:pt x="1424" y="2280"/>
                      <a:pt x="1423" y="2280"/>
                    </a:cubicBezTo>
                    <a:cubicBezTo>
                      <a:pt x="1421" y="2280"/>
                      <a:pt x="1419" y="2280"/>
                      <a:pt x="1417" y="2278"/>
                    </a:cubicBezTo>
                    <a:cubicBezTo>
                      <a:pt x="1415" y="2277"/>
                      <a:pt x="1414" y="2275"/>
                      <a:pt x="1414" y="2272"/>
                    </a:cubicBezTo>
                    <a:cubicBezTo>
                      <a:pt x="1414" y="2271"/>
                      <a:pt x="1412" y="2271"/>
                      <a:pt x="1411" y="2270"/>
                    </a:cubicBezTo>
                    <a:cubicBezTo>
                      <a:pt x="1409" y="2269"/>
                      <a:pt x="1408" y="2268"/>
                      <a:pt x="1405" y="2266"/>
                    </a:cubicBezTo>
                    <a:cubicBezTo>
                      <a:pt x="1404" y="2265"/>
                      <a:pt x="1401" y="2262"/>
                      <a:pt x="1399" y="2261"/>
                    </a:cubicBezTo>
                    <a:cubicBezTo>
                      <a:pt x="1398" y="2261"/>
                      <a:pt x="1398" y="2261"/>
                      <a:pt x="1398" y="2261"/>
                    </a:cubicBezTo>
                    <a:cubicBezTo>
                      <a:pt x="1396" y="2260"/>
                      <a:pt x="1393" y="2259"/>
                      <a:pt x="1394" y="2255"/>
                    </a:cubicBezTo>
                    <a:cubicBezTo>
                      <a:pt x="1394" y="2254"/>
                      <a:pt x="1394" y="2254"/>
                      <a:pt x="1394" y="2254"/>
                    </a:cubicBezTo>
                    <a:cubicBezTo>
                      <a:pt x="1394" y="2253"/>
                      <a:pt x="1394" y="2252"/>
                      <a:pt x="1391" y="2250"/>
                    </a:cubicBezTo>
                    <a:cubicBezTo>
                      <a:pt x="1390" y="2251"/>
                      <a:pt x="1389" y="2251"/>
                      <a:pt x="1388" y="2252"/>
                    </a:cubicBezTo>
                    <a:cubicBezTo>
                      <a:pt x="1386" y="2253"/>
                      <a:pt x="1383" y="2252"/>
                      <a:pt x="1382" y="2251"/>
                    </a:cubicBezTo>
                    <a:cubicBezTo>
                      <a:pt x="1379" y="2249"/>
                      <a:pt x="1378" y="2245"/>
                      <a:pt x="1377" y="2243"/>
                    </a:cubicBezTo>
                    <a:cubicBezTo>
                      <a:pt x="1377" y="2243"/>
                      <a:pt x="1376" y="2242"/>
                      <a:pt x="1375" y="2242"/>
                    </a:cubicBezTo>
                    <a:cubicBezTo>
                      <a:pt x="1375" y="2242"/>
                      <a:pt x="1374" y="2242"/>
                      <a:pt x="1372" y="2242"/>
                    </a:cubicBezTo>
                    <a:cubicBezTo>
                      <a:pt x="1367" y="2243"/>
                      <a:pt x="1365" y="2243"/>
                      <a:pt x="1363" y="2243"/>
                    </a:cubicBezTo>
                    <a:cubicBezTo>
                      <a:pt x="1363" y="2243"/>
                      <a:pt x="1353" y="2242"/>
                      <a:pt x="1348" y="2234"/>
                    </a:cubicBezTo>
                    <a:cubicBezTo>
                      <a:pt x="1345" y="2231"/>
                      <a:pt x="1344" y="2231"/>
                      <a:pt x="1341" y="2233"/>
                    </a:cubicBezTo>
                    <a:cubicBezTo>
                      <a:pt x="1340" y="2233"/>
                      <a:pt x="1340" y="2233"/>
                      <a:pt x="1340" y="2233"/>
                    </a:cubicBezTo>
                    <a:cubicBezTo>
                      <a:pt x="1337" y="2235"/>
                      <a:pt x="1329" y="2236"/>
                      <a:pt x="1321" y="2237"/>
                    </a:cubicBezTo>
                    <a:cubicBezTo>
                      <a:pt x="1319" y="2237"/>
                      <a:pt x="1319" y="2237"/>
                      <a:pt x="1319" y="2237"/>
                    </a:cubicBezTo>
                    <a:cubicBezTo>
                      <a:pt x="1314" y="2238"/>
                      <a:pt x="1313" y="2240"/>
                      <a:pt x="1313" y="2240"/>
                    </a:cubicBezTo>
                    <a:cubicBezTo>
                      <a:pt x="1312" y="2241"/>
                      <a:pt x="1312" y="2242"/>
                      <a:pt x="1311" y="2243"/>
                    </a:cubicBezTo>
                    <a:cubicBezTo>
                      <a:pt x="1309" y="2246"/>
                      <a:pt x="1306" y="2251"/>
                      <a:pt x="1304" y="2253"/>
                    </a:cubicBezTo>
                    <a:cubicBezTo>
                      <a:pt x="1300" y="2258"/>
                      <a:pt x="1297" y="2260"/>
                      <a:pt x="1291" y="2261"/>
                    </a:cubicBezTo>
                    <a:cubicBezTo>
                      <a:pt x="1290" y="2261"/>
                      <a:pt x="1288" y="2262"/>
                      <a:pt x="1286" y="2262"/>
                    </a:cubicBezTo>
                    <a:cubicBezTo>
                      <a:pt x="1281" y="2264"/>
                      <a:pt x="1273" y="2266"/>
                      <a:pt x="1269" y="2268"/>
                    </a:cubicBezTo>
                    <a:cubicBezTo>
                      <a:pt x="1267" y="2268"/>
                      <a:pt x="1267" y="2268"/>
                      <a:pt x="1267" y="2268"/>
                    </a:cubicBezTo>
                    <a:cubicBezTo>
                      <a:pt x="1261" y="2271"/>
                      <a:pt x="1252" y="2275"/>
                      <a:pt x="1244" y="2277"/>
                    </a:cubicBezTo>
                    <a:cubicBezTo>
                      <a:pt x="1237" y="2278"/>
                      <a:pt x="1233" y="2277"/>
                      <a:pt x="1232" y="2277"/>
                    </a:cubicBezTo>
                    <a:cubicBezTo>
                      <a:pt x="1229" y="2277"/>
                      <a:pt x="1218" y="2277"/>
                      <a:pt x="1215" y="2277"/>
                    </a:cubicBezTo>
                    <a:cubicBezTo>
                      <a:pt x="1214" y="2277"/>
                      <a:pt x="1213" y="2278"/>
                      <a:pt x="1212" y="2279"/>
                    </a:cubicBezTo>
                    <a:cubicBezTo>
                      <a:pt x="1211" y="2280"/>
                      <a:pt x="1211" y="2281"/>
                      <a:pt x="1210" y="2282"/>
                    </a:cubicBezTo>
                    <a:cubicBezTo>
                      <a:pt x="1210" y="2282"/>
                      <a:pt x="1209" y="2283"/>
                      <a:pt x="1208" y="2284"/>
                    </a:cubicBezTo>
                    <a:cubicBezTo>
                      <a:pt x="1204" y="2287"/>
                      <a:pt x="1199" y="2292"/>
                      <a:pt x="1194" y="2296"/>
                    </a:cubicBezTo>
                    <a:cubicBezTo>
                      <a:pt x="1189" y="2300"/>
                      <a:pt x="1185" y="2307"/>
                      <a:pt x="1182" y="2313"/>
                    </a:cubicBezTo>
                    <a:cubicBezTo>
                      <a:pt x="1182" y="2314"/>
                      <a:pt x="1181" y="2315"/>
                      <a:pt x="1180" y="2316"/>
                    </a:cubicBezTo>
                    <a:cubicBezTo>
                      <a:pt x="1177" y="2323"/>
                      <a:pt x="1169" y="2326"/>
                      <a:pt x="1163" y="2326"/>
                    </a:cubicBezTo>
                    <a:cubicBezTo>
                      <a:pt x="1160" y="2327"/>
                      <a:pt x="1150" y="2327"/>
                      <a:pt x="1145" y="2327"/>
                    </a:cubicBezTo>
                    <a:cubicBezTo>
                      <a:pt x="1143" y="2327"/>
                      <a:pt x="1143" y="2327"/>
                      <a:pt x="1143" y="2327"/>
                    </a:cubicBezTo>
                    <a:cubicBezTo>
                      <a:pt x="1127" y="2326"/>
                      <a:pt x="1122" y="2326"/>
                      <a:pt x="1121" y="2326"/>
                    </a:cubicBezTo>
                    <a:cubicBezTo>
                      <a:pt x="1117" y="2328"/>
                      <a:pt x="1110" y="2327"/>
                      <a:pt x="1107" y="2325"/>
                    </a:cubicBezTo>
                    <a:cubicBezTo>
                      <a:pt x="1105" y="2324"/>
                      <a:pt x="1098" y="2320"/>
                      <a:pt x="1092" y="2320"/>
                    </a:cubicBezTo>
                    <a:cubicBezTo>
                      <a:pt x="1087" y="2319"/>
                      <a:pt x="1084" y="2316"/>
                      <a:pt x="1081" y="2314"/>
                    </a:cubicBezTo>
                    <a:cubicBezTo>
                      <a:pt x="1080" y="2313"/>
                      <a:pt x="1080" y="2313"/>
                      <a:pt x="1079" y="2312"/>
                    </a:cubicBezTo>
                    <a:cubicBezTo>
                      <a:pt x="1078" y="2311"/>
                      <a:pt x="1075" y="2312"/>
                      <a:pt x="1072" y="2313"/>
                    </a:cubicBezTo>
                    <a:cubicBezTo>
                      <a:pt x="1070" y="2313"/>
                      <a:pt x="1068" y="2314"/>
                      <a:pt x="1066" y="2314"/>
                    </a:cubicBezTo>
                    <a:cubicBezTo>
                      <a:pt x="1063" y="2314"/>
                      <a:pt x="1059" y="2314"/>
                      <a:pt x="1056" y="2314"/>
                    </a:cubicBezTo>
                    <a:cubicBezTo>
                      <a:pt x="1052" y="2314"/>
                      <a:pt x="1049" y="2313"/>
                      <a:pt x="1047" y="2314"/>
                    </a:cubicBezTo>
                    <a:cubicBezTo>
                      <a:pt x="1043" y="2314"/>
                      <a:pt x="1039" y="2312"/>
                      <a:pt x="1036" y="2309"/>
                    </a:cubicBezTo>
                    <a:cubicBezTo>
                      <a:pt x="1035" y="2307"/>
                      <a:pt x="1034" y="2305"/>
                      <a:pt x="1034" y="2303"/>
                    </a:cubicBezTo>
                    <a:cubicBezTo>
                      <a:pt x="1034" y="2302"/>
                      <a:pt x="1034" y="2300"/>
                      <a:pt x="1033" y="2298"/>
                    </a:cubicBezTo>
                    <a:cubicBezTo>
                      <a:pt x="1032" y="2295"/>
                      <a:pt x="1031" y="2290"/>
                      <a:pt x="1031" y="2286"/>
                    </a:cubicBezTo>
                    <a:cubicBezTo>
                      <a:pt x="1031" y="2277"/>
                      <a:pt x="1033" y="2275"/>
                      <a:pt x="1038" y="2271"/>
                    </a:cubicBezTo>
                    <a:cubicBezTo>
                      <a:pt x="1038" y="2270"/>
                      <a:pt x="1038" y="2270"/>
                      <a:pt x="1038" y="2270"/>
                    </a:cubicBezTo>
                    <a:cubicBezTo>
                      <a:pt x="1042" y="2267"/>
                      <a:pt x="1039" y="2263"/>
                      <a:pt x="1039" y="2262"/>
                    </a:cubicBezTo>
                    <a:cubicBezTo>
                      <a:pt x="1037" y="2259"/>
                      <a:pt x="1033" y="2256"/>
                      <a:pt x="1033" y="2256"/>
                    </a:cubicBezTo>
                    <a:cubicBezTo>
                      <a:pt x="1031" y="2255"/>
                      <a:pt x="1024" y="2254"/>
                      <a:pt x="1019" y="2253"/>
                    </a:cubicBezTo>
                    <a:cubicBezTo>
                      <a:pt x="1013" y="2253"/>
                      <a:pt x="1010" y="2252"/>
                      <a:pt x="1007" y="2245"/>
                    </a:cubicBezTo>
                    <a:cubicBezTo>
                      <a:pt x="1006" y="2240"/>
                      <a:pt x="1005" y="2232"/>
                      <a:pt x="1009" y="2226"/>
                    </a:cubicBezTo>
                    <a:cubicBezTo>
                      <a:pt x="1010" y="2224"/>
                      <a:pt x="1008" y="2222"/>
                      <a:pt x="1008" y="2222"/>
                    </a:cubicBezTo>
                    <a:cubicBezTo>
                      <a:pt x="1006" y="2221"/>
                      <a:pt x="1005" y="2220"/>
                      <a:pt x="1005" y="2218"/>
                    </a:cubicBezTo>
                    <a:cubicBezTo>
                      <a:pt x="1005" y="2215"/>
                      <a:pt x="1006" y="2213"/>
                      <a:pt x="1007" y="2211"/>
                    </a:cubicBezTo>
                    <a:cubicBezTo>
                      <a:pt x="1007" y="2211"/>
                      <a:pt x="1006" y="2211"/>
                      <a:pt x="1006" y="2210"/>
                    </a:cubicBezTo>
                    <a:cubicBezTo>
                      <a:pt x="1002" y="2208"/>
                      <a:pt x="1001" y="2205"/>
                      <a:pt x="999" y="2201"/>
                    </a:cubicBezTo>
                    <a:cubicBezTo>
                      <a:pt x="999" y="2200"/>
                      <a:pt x="999" y="2199"/>
                      <a:pt x="998" y="2198"/>
                    </a:cubicBezTo>
                    <a:cubicBezTo>
                      <a:pt x="998" y="2197"/>
                      <a:pt x="997" y="2197"/>
                      <a:pt x="997" y="2197"/>
                    </a:cubicBezTo>
                    <a:cubicBezTo>
                      <a:pt x="996" y="2197"/>
                      <a:pt x="996" y="2197"/>
                      <a:pt x="996" y="2197"/>
                    </a:cubicBezTo>
                    <a:cubicBezTo>
                      <a:pt x="994" y="2203"/>
                      <a:pt x="986" y="2202"/>
                      <a:pt x="983" y="2201"/>
                    </a:cubicBezTo>
                    <a:cubicBezTo>
                      <a:pt x="983" y="2201"/>
                      <a:pt x="983" y="2201"/>
                      <a:pt x="983" y="2201"/>
                    </a:cubicBezTo>
                    <a:cubicBezTo>
                      <a:pt x="982" y="2202"/>
                      <a:pt x="982" y="2203"/>
                      <a:pt x="981" y="2204"/>
                    </a:cubicBezTo>
                    <a:cubicBezTo>
                      <a:pt x="981" y="2204"/>
                      <a:pt x="980" y="2207"/>
                      <a:pt x="977" y="2207"/>
                    </a:cubicBezTo>
                    <a:cubicBezTo>
                      <a:pt x="974" y="2208"/>
                      <a:pt x="972" y="2206"/>
                      <a:pt x="971" y="2205"/>
                    </a:cubicBezTo>
                    <a:cubicBezTo>
                      <a:pt x="970" y="2204"/>
                      <a:pt x="970" y="2204"/>
                      <a:pt x="970" y="2204"/>
                    </a:cubicBezTo>
                    <a:cubicBezTo>
                      <a:pt x="969" y="2203"/>
                      <a:pt x="967" y="2203"/>
                      <a:pt x="966" y="2202"/>
                    </a:cubicBezTo>
                    <a:cubicBezTo>
                      <a:pt x="964" y="2201"/>
                      <a:pt x="962" y="2200"/>
                      <a:pt x="960" y="2198"/>
                    </a:cubicBezTo>
                    <a:cubicBezTo>
                      <a:pt x="958" y="2196"/>
                      <a:pt x="951" y="2189"/>
                      <a:pt x="949" y="2187"/>
                    </a:cubicBezTo>
                    <a:cubicBezTo>
                      <a:pt x="947" y="2186"/>
                      <a:pt x="943" y="2186"/>
                      <a:pt x="941" y="2186"/>
                    </a:cubicBezTo>
                    <a:cubicBezTo>
                      <a:pt x="940" y="2186"/>
                      <a:pt x="939" y="2186"/>
                      <a:pt x="939" y="2186"/>
                    </a:cubicBezTo>
                    <a:cubicBezTo>
                      <a:pt x="935" y="2185"/>
                      <a:pt x="927" y="2181"/>
                      <a:pt x="924" y="2178"/>
                    </a:cubicBezTo>
                    <a:cubicBezTo>
                      <a:pt x="924" y="2178"/>
                      <a:pt x="921" y="2176"/>
                      <a:pt x="920" y="2175"/>
                    </a:cubicBezTo>
                    <a:cubicBezTo>
                      <a:pt x="917" y="2173"/>
                      <a:pt x="914" y="2172"/>
                      <a:pt x="912" y="2170"/>
                    </a:cubicBezTo>
                    <a:cubicBezTo>
                      <a:pt x="910" y="2168"/>
                      <a:pt x="909" y="2168"/>
                      <a:pt x="908" y="2168"/>
                    </a:cubicBezTo>
                    <a:cubicBezTo>
                      <a:pt x="904" y="2169"/>
                      <a:pt x="899" y="2169"/>
                      <a:pt x="897" y="2169"/>
                    </a:cubicBezTo>
                    <a:cubicBezTo>
                      <a:pt x="896" y="2168"/>
                      <a:pt x="895" y="2168"/>
                      <a:pt x="893" y="2165"/>
                    </a:cubicBezTo>
                    <a:cubicBezTo>
                      <a:pt x="890" y="2163"/>
                      <a:pt x="886" y="2160"/>
                      <a:pt x="882" y="2158"/>
                    </a:cubicBezTo>
                    <a:cubicBezTo>
                      <a:pt x="882" y="2158"/>
                      <a:pt x="881" y="2158"/>
                      <a:pt x="880" y="2157"/>
                    </a:cubicBezTo>
                    <a:cubicBezTo>
                      <a:pt x="880" y="2158"/>
                      <a:pt x="880" y="2158"/>
                      <a:pt x="880" y="2158"/>
                    </a:cubicBezTo>
                    <a:cubicBezTo>
                      <a:pt x="877" y="2162"/>
                      <a:pt x="873" y="2161"/>
                      <a:pt x="872" y="2160"/>
                    </a:cubicBezTo>
                    <a:cubicBezTo>
                      <a:pt x="871" y="2160"/>
                      <a:pt x="870" y="2160"/>
                      <a:pt x="869" y="2160"/>
                    </a:cubicBezTo>
                    <a:cubicBezTo>
                      <a:pt x="868" y="2160"/>
                      <a:pt x="865" y="2159"/>
                      <a:pt x="864" y="2161"/>
                    </a:cubicBezTo>
                    <a:cubicBezTo>
                      <a:pt x="861" y="2164"/>
                      <a:pt x="859" y="2164"/>
                      <a:pt x="857" y="2165"/>
                    </a:cubicBezTo>
                    <a:cubicBezTo>
                      <a:pt x="856" y="2165"/>
                      <a:pt x="855" y="2166"/>
                      <a:pt x="854" y="2166"/>
                    </a:cubicBezTo>
                    <a:cubicBezTo>
                      <a:pt x="853" y="2167"/>
                      <a:pt x="853" y="2167"/>
                      <a:pt x="853" y="2167"/>
                    </a:cubicBezTo>
                    <a:cubicBezTo>
                      <a:pt x="853" y="2167"/>
                      <a:pt x="853" y="2168"/>
                      <a:pt x="853" y="2168"/>
                    </a:cubicBezTo>
                    <a:cubicBezTo>
                      <a:pt x="852" y="2169"/>
                      <a:pt x="852" y="2171"/>
                      <a:pt x="850" y="2173"/>
                    </a:cubicBezTo>
                    <a:cubicBezTo>
                      <a:pt x="848" y="2176"/>
                      <a:pt x="843" y="2180"/>
                      <a:pt x="836" y="2184"/>
                    </a:cubicBezTo>
                    <a:cubicBezTo>
                      <a:pt x="834" y="2186"/>
                      <a:pt x="831" y="2187"/>
                      <a:pt x="830" y="2188"/>
                    </a:cubicBezTo>
                    <a:cubicBezTo>
                      <a:pt x="828" y="2190"/>
                      <a:pt x="828" y="2190"/>
                      <a:pt x="828" y="2190"/>
                    </a:cubicBezTo>
                    <a:cubicBezTo>
                      <a:pt x="826" y="2192"/>
                      <a:pt x="825" y="2192"/>
                      <a:pt x="825" y="2193"/>
                    </a:cubicBezTo>
                    <a:cubicBezTo>
                      <a:pt x="825" y="2194"/>
                      <a:pt x="825" y="2194"/>
                      <a:pt x="825" y="2195"/>
                    </a:cubicBezTo>
                    <a:cubicBezTo>
                      <a:pt x="824" y="2198"/>
                      <a:pt x="823" y="2204"/>
                      <a:pt x="820" y="2207"/>
                    </a:cubicBezTo>
                    <a:cubicBezTo>
                      <a:pt x="819" y="2208"/>
                      <a:pt x="819" y="2208"/>
                      <a:pt x="820" y="2211"/>
                    </a:cubicBezTo>
                    <a:cubicBezTo>
                      <a:pt x="820" y="2212"/>
                      <a:pt x="821" y="2214"/>
                      <a:pt x="821" y="2215"/>
                    </a:cubicBezTo>
                    <a:cubicBezTo>
                      <a:pt x="821" y="2219"/>
                      <a:pt x="821" y="2223"/>
                      <a:pt x="819" y="2226"/>
                    </a:cubicBezTo>
                    <a:cubicBezTo>
                      <a:pt x="816" y="2229"/>
                      <a:pt x="812" y="2230"/>
                      <a:pt x="807" y="2231"/>
                    </a:cubicBezTo>
                    <a:cubicBezTo>
                      <a:pt x="798" y="2232"/>
                      <a:pt x="795" y="2226"/>
                      <a:pt x="793" y="2222"/>
                    </a:cubicBezTo>
                    <a:cubicBezTo>
                      <a:pt x="793" y="2220"/>
                      <a:pt x="793" y="2220"/>
                      <a:pt x="793" y="2220"/>
                    </a:cubicBezTo>
                    <a:cubicBezTo>
                      <a:pt x="792" y="2219"/>
                      <a:pt x="792" y="2218"/>
                      <a:pt x="791" y="2216"/>
                    </a:cubicBezTo>
                    <a:cubicBezTo>
                      <a:pt x="788" y="2210"/>
                      <a:pt x="785" y="2204"/>
                      <a:pt x="785" y="2201"/>
                    </a:cubicBezTo>
                    <a:cubicBezTo>
                      <a:pt x="785" y="2196"/>
                      <a:pt x="789" y="2191"/>
                      <a:pt x="792" y="2187"/>
                    </a:cubicBezTo>
                    <a:cubicBezTo>
                      <a:pt x="795" y="2183"/>
                      <a:pt x="798" y="2176"/>
                      <a:pt x="798" y="2173"/>
                    </a:cubicBezTo>
                    <a:cubicBezTo>
                      <a:pt x="798" y="2168"/>
                      <a:pt x="798" y="2157"/>
                      <a:pt x="797" y="2154"/>
                    </a:cubicBezTo>
                    <a:cubicBezTo>
                      <a:pt x="796" y="2153"/>
                      <a:pt x="794" y="2152"/>
                      <a:pt x="793" y="2152"/>
                    </a:cubicBezTo>
                    <a:cubicBezTo>
                      <a:pt x="792" y="2152"/>
                      <a:pt x="791" y="2151"/>
                      <a:pt x="790" y="2151"/>
                    </a:cubicBezTo>
                    <a:cubicBezTo>
                      <a:pt x="789" y="2151"/>
                      <a:pt x="786" y="2150"/>
                      <a:pt x="786" y="2150"/>
                    </a:cubicBezTo>
                    <a:cubicBezTo>
                      <a:pt x="783" y="2152"/>
                      <a:pt x="780" y="2153"/>
                      <a:pt x="777" y="2154"/>
                    </a:cubicBezTo>
                    <a:cubicBezTo>
                      <a:pt x="777" y="2154"/>
                      <a:pt x="776" y="2154"/>
                      <a:pt x="776" y="2154"/>
                    </a:cubicBezTo>
                    <a:cubicBezTo>
                      <a:pt x="775" y="2154"/>
                      <a:pt x="774" y="2155"/>
                      <a:pt x="772" y="2156"/>
                    </a:cubicBezTo>
                    <a:cubicBezTo>
                      <a:pt x="769" y="2157"/>
                      <a:pt x="765" y="2159"/>
                      <a:pt x="763" y="2159"/>
                    </a:cubicBezTo>
                    <a:cubicBezTo>
                      <a:pt x="758" y="2161"/>
                      <a:pt x="755" y="2159"/>
                      <a:pt x="753" y="2157"/>
                    </a:cubicBezTo>
                    <a:cubicBezTo>
                      <a:pt x="752" y="2156"/>
                      <a:pt x="752" y="2156"/>
                      <a:pt x="752" y="2156"/>
                    </a:cubicBezTo>
                    <a:cubicBezTo>
                      <a:pt x="752" y="2156"/>
                      <a:pt x="748" y="2157"/>
                      <a:pt x="746" y="2158"/>
                    </a:cubicBezTo>
                    <a:cubicBezTo>
                      <a:pt x="741" y="2161"/>
                      <a:pt x="732" y="2156"/>
                      <a:pt x="726" y="2153"/>
                    </a:cubicBezTo>
                    <a:cubicBezTo>
                      <a:pt x="725" y="2152"/>
                      <a:pt x="724" y="2152"/>
                      <a:pt x="723" y="2151"/>
                    </a:cubicBezTo>
                    <a:cubicBezTo>
                      <a:pt x="723" y="2151"/>
                      <a:pt x="722" y="2151"/>
                      <a:pt x="719" y="2154"/>
                    </a:cubicBezTo>
                    <a:cubicBezTo>
                      <a:pt x="719" y="2155"/>
                      <a:pt x="719" y="2155"/>
                      <a:pt x="718" y="2156"/>
                    </a:cubicBezTo>
                    <a:cubicBezTo>
                      <a:pt x="716" y="2159"/>
                      <a:pt x="713" y="2162"/>
                      <a:pt x="707" y="2158"/>
                    </a:cubicBezTo>
                    <a:cubicBezTo>
                      <a:pt x="705" y="2157"/>
                      <a:pt x="702" y="2155"/>
                      <a:pt x="700" y="2154"/>
                    </a:cubicBezTo>
                    <a:cubicBezTo>
                      <a:pt x="700" y="2153"/>
                      <a:pt x="699" y="2153"/>
                      <a:pt x="699" y="2154"/>
                    </a:cubicBezTo>
                    <a:cubicBezTo>
                      <a:pt x="698" y="2154"/>
                      <a:pt x="696" y="2155"/>
                      <a:pt x="694" y="2155"/>
                    </a:cubicBezTo>
                    <a:cubicBezTo>
                      <a:pt x="692" y="2154"/>
                      <a:pt x="690" y="2153"/>
                      <a:pt x="689" y="2152"/>
                    </a:cubicBezTo>
                    <a:cubicBezTo>
                      <a:pt x="689" y="2152"/>
                      <a:pt x="688" y="2151"/>
                      <a:pt x="688" y="2151"/>
                    </a:cubicBezTo>
                    <a:cubicBezTo>
                      <a:pt x="685" y="2152"/>
                      <a:pt x="682" y="2153"/>
                      <a:pt x="679" y="2152"/>
                    </a:cubicBezTo>
                    <a:cubicBezTo>
                      <a:pt x="679" y="2152"/>
                      <a:pt x="678" y="2152"/>
                      <a:pt x="678" y="2152"/>
                    </a:cubicBezTo>
                    <a:cubicBezTo>
                      <a:pt x="676" y="2151"/>
                      <a:pt x="673" y="2150"/>
                      <a:pt x="671" y="2148"/>
                    </a:cubicBezTo>
                    <a:cubicBezTo>
                      <a:pt x="670" y="2148"/>
                      <a:pt x="670" y="2147"/>
                      <a:pt x="670" y="2147"/>
                    </a:cubicBezTo>
                    <a:cubicBezTo>
                      <a:pt x="667" y="2145"/>
                      <a:pt x="664" y="2143"/>
                      <a:pt x="664" y="2139"/>
                    </a:cubicBezTo>
                    <a:cubicBezTo>
                      <a:pt x="664" y="2138"/>
                      <a:pt x="664" y="2138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59" y="2136"/>
                      <a:pt x="656" y="2136"/>
                      <a:pt x="655" y="2133"/>
                    </a:cubicBezTo>
                    <a:cubicBezTo>
                      <a:pt x="654" y="2132"/>
                      <a:pt x="652" y="2130"/>
                      <a:pt x="651" y="2129"/>
                    </a:cubicBezTo>
                    <a:cubicBezTo>
                      <a:pt x="651" y="2129"/>
                      <a:pt x="651" y="2129"/>
                      <a:pt x="651" y="2129"/>
                    </a:cubicBezTo>
                    <a:cubicBezTo>
                      <a:pt x="649" y="2129"/>
                      <a:pt x="644" y="2127"/>
                      <a:pt x="644" y="2122"/>
                    </a:cubicBezTo>
                    <a:cubicBezTo>
                      <a:pt x="644" y="2120"/>
                      <a:pt x="642" y="2119"/>
                      <a:pt x="641" y="2118"/>
                    </a:cubicBezTo>
                    <a:cubicBezTo>
                      <a:pt x="639" y="2117"/>
                      <a:pt x="636" y="2117"/>
                      <a:pt x="633" y="2115"/>
                    </a:cubicBezTo>
                    <a:cubicBezTo>
                      <a:pt x="632" y="2115"/>
                      <a:pt x="632" y="2115"/>
                      <a:pt x="632" y="2115"/>
                    </a:cubicBezTo>
                    <a:cubicBezTo>
                      <a:pt x="631" y="2115"/>
                      <a:pt x="630" y="2116"/>
                      <a:pt x="630" y="2116"/>
                    </a:cubicBezTo>
                    <a:cubicBezTo>
                      <a:pt x="629" y="2119"/>
                      <a:pt x="628" y="2120"/>
                      <a:pt x="625" y="2124"/>
                    </a:cubicBezTo>
                    <a:cubicBezTo>
                      <a:pt x="624" y="2127"/>
                      <a:pt x="621" y="2128"/>
                      <a:pt x="620" y="2128"/>
                    </a:cubicBezTo>
                    <a:cubicBezTo>
                      <a:pt x="616" y="2129"/>
                      <a:pt x="613" y="2126"/>
                      <a:pt x="611" y="2124"/>
                    </a:cubicBezTo>
                    <a:cubicBezTo>
                      <a:pt x="611" y="2124"/>
                      <a:pt x="609" y="2123"/>
                      <a:pt x="608" y="2122"/>
                    </a:cubicBezTo>
                    <a:cubicBezTo>
                      <a:pt x="607" y="2121"/>
                      <a:pt x="605" y="2120"/>
                      <a:pt x="603" y="2119"/>
                    </a:cubicBezTo>
                    <a:cubicBezTo>
                      <a:pt x="600" y="2117"/>
                      <a:pt x="598" y="2114"/>
                      <a:pt x="599" y="2109"/>
                    </a:cubicBezTo>
                    <a:cubicBezTo>
                      <a:pt x="600" y="2105"/>
                      <a:pt x="601" y="2103"/>
                      <a:pt x="604" y="2101"/>
                    </a:cubicBezTo>
                    <a:cubicBezTo>
                      <a:pt x="599" y="2104"/>
                      <a:pt x="598" y="2106"/>
                      <a:pt x="598" y="2107"/>
                    </a:cubicBezTo>
                    <a:cubicBezTo>
                      <a:pt x="598" y="2107"/>
                      <a:pt x="597" y="2108"/>
                      <a:pt x="597" y="2109"/>
                    </a:cubicBezTo>
                    <a:cubicBezTo>
                      <a:pt x="597" y="2112"/>
                      <a:pt x="596" y="2116"/>
                      <a:pt x="593" y="2118"/>
                    </a:cubicBezTo>
                    <a:cubicBezTo>
                      <a:pt x="593" y="2118"/>
                      <a:pt x="593" y="2118"/>
                      <a:pt x="593" y="2118"/>
                    </a:cubicBezTo>
                    <a:cubicBezTo>
                      <a:pt x="592" y="2122"/>
                      <a:pt x="589" y="2123"/>
                      <a:pt x="588" y="2123"/>
                    </a:cubicBezTo>
                    <a:cubicBezTo>
                      <a:pt x="584" y="2124"/>
                      <a:pt x="580" y="2121"/>
                      <a:pt x="579" y="2119"/>
                    </a:cubicBezTo>
                    <a:cubicBezTo>
                      <a:pt x="575" y="2116"/>
                      <a:pt x="575" y="2112"/>
                      <a:pt x="577" y="2108"/>
                    </a:cubicBezTo>
                    <a:cubicBezTo>
                      <a:pt x="577" y="2108"/>
                      <a:pt x="577" y="2108"/>
                      <a:pt x="577" y="2108"/>
                    </a:cubicBezTo>
                    <a:cubicBezTo>
                      <a:pt x="576" y="2108"/>
                      <a:pt x="576" y="2107"/>
                      <a:pt x="575" y="2106"/>
                    </a:cubicBezTo>
                    <a:cubicBezTo>
                      <a:pt x="574" y="2103"/>
                      <a:pt x="575" y="2099"/>
                      <a:pt x="575" y="2095"/>
                    </a:cubicBezTo>
                    <a:cubicBezTo>
                      <a:pt x="575" y="2094"/>
                      <a:pt x="575" y="2094"/>
                      <a:pt x="576" y="2093"/>
                    </a:cubicBezTo>
                    <a:cubicBezTo>
                      <a:pt x="575" y="2093"/>
                      <a:pt x="573" y="2092"/>
                      <a:pt x="573" y="2091"/>
                    </a:cubicBezTo>
                    <a:cubicBezTo>
                      <a:pt x="571" y="2090"/>
                      <a:pt x="571" y="2090"/>
                      <a:pt x="571" y="2090"/>
                    </a:cubicBezTo>
                    <a:cubicBezTo>
                      <a:pt x="568" y="2088"/>
                      <a:pt x="568" y="2084"/>
                      <a:pt x="568" y="2080"/>
                    </a:cubicBezTo>
                    <a:cubicBezTo>
                      <a:pt x="568" y="2080"/>
                      <a:pt x="567" y="2080"/>
                      <a:pt x="566" y="2081"/>
                    </a:cubicBezTo>
                    <a:cubicBezTo>
                      <a:pt x="566" y="2081"/>
                      <a:pt x="565" y="2081"/>
                      <a:pt x="565" y="2081"/>
                    </a:cubicBezTo>
                    <a:cubicBezTo>
                      <a:pt x="564" y="2082"/>
                      <a:pt x="562" y="2084"/>
                      <a:pt x="559" y="2083"/>
                    </a:cubicBezTo>
                    <a:cubicBezTo>
                      <a:pt x="557" y="2082"/>
                      <a:pt x="556" y="2080"/>
                      <a:pt x="556" y="2078"/>
                    </a:cubicBezTo>
                    <a:cubicBezTo>
                      <a:pt x="555" y="2077"/>
                      <a:pt x="555" y="2075"/>
                      <a:pt x="554" y="2073"/>
                    </a:cubicBezTo>
                    <a:cubicBezTo>
                      <a:pt x="554" y="2071"/>
                      <a:pt x="549" y="2073"/>
                      <a:pt x="545" y="2074"/>
                    </a:cubicBezTo>
                    <a:cubicBezTo>
                      <a:pt x="544" y="2074"/>
                      <a:pt x="544" y="2074"/>
                      <a:pt x="544" y="2074"/>
                    </a:cubicBezTo>
                    <a:cubicBezTo>
                      <a:pt x="542" y="2075"/>
                      <a:pt x="540" y="2074"/>
                      <a:pt x="538" y="2073"/>
                    </a:cubicBezTo>
                    <a:cubicBezTo>
                      <a:pt x="536" y="2072"/>
                      <a:pt x="535" y="2070"/>
                      <a:pt x="535" y="2067"/>
                    </a:cubicBezTo>
                    <a:cubicBezTo>
                      <a:pt x="534" y="2068"/>
                      <a:pt x="533" y="2068"/>
                      <a:pt x="532" y="2068"/>
                    </a:cubicBezTo>
                    <a:cubicBezTo>
                      <a:pt x="529" y="2069"/>
                      <a:pt x="527" y="2069"/>
                      <a:pt x="525" y="2067"/>
                    </a:cubicBezTo>
                    <a:cubicBezTo>
                      <a:pt x="523" y="2065"/>
                      <a:pt x="521" y="2062"/>
                      <a:pt x="522" y="2056"/>
                    </a:cubicBezTo>
                    <a:cubicBezTo>
                      <a:pt x="522" y="2050"/>
                      <a:pt x="524" y="2048"/>
                      <a:pt x="527" y="2046"/>
                    </a:cubicBezTo>
                    <a:cubicBezTo>
                      <a:pt x="527" y="2045"/>
                      <a:pt x="528" y="2044"/>
                      <a:pt x="529" y="2043"/>
                    </a:cubicBezTo>
                    <a:cubicBezTo>
                      <a:pt x="530" y="2042"/>
                      <a:pt x="532" y="2040"/>
                      <a:pt x="534" y="2039"/>
                    </a:cubicBezTo>
                    <a:cubicBezTo>
                      <a:pt x="534" y="2039"/>
                      <a:pt x="534" y="2039"/>
                      <a:pt x="534" y="2039"/>
                    </a:cubicBezTo>
                    <a:cubicBezTo>
                      <a:pt x="534" y="2038"/>
                      <a:pt x="533" y="2037"/>
                      <a:pt x="533" y="2037"/>
                    </a:cubicBezTo>
                    <a:cubicBezTo>
                      <a:pt x="532" y="2036"/>
                      <a:pt x="529" y="2035"/>
                      <a:pt x="528" y="2036"/>
                    </a:cubicBezTo>
                    <a:cubicBezTo>
                      <a:pt x="527" y="2036"/>
                      <a:pt x="526" y="2037"/>
                      <a:pt x="525" y="2037"/>
                    </a:cubicBezTo>
                    <a:cubicBezTo>
                      <a:pt x="524" y="2038"/>
                      <a:pt x="523" y="2039"/>
                      <a:pt x="521" y="2040"/>
                    </a:cubicBezTo>
                    <a:cubicBezTo>
                      <a:pt x="514" y="2044"/>
                      <a:pt x="506" y="2039"/>
                      <a:pt x="502" y="2034"/>
                    </a:cubicBezTo>
                    <a:cubicBezTo>
                      <a:pt x="501" y="2034"/>
                      <a:pt x="501" y="2033"/>
                      <a:pt x="500" y="2032"/>
                    </a:cubicBezTo>
                    <a:cubicBezTo>
                      <a:pt x="498" y="2031"/>
                      <a:pt x="495" y="2028"/>
                      <a:pt x="496" y="2023"/>
                    </a:cubicBezTo>
                    <a:cubicBezTo>
                      <a:pt x="496" y="2022"/>
                      <a:pt x="493" y="2022"/>
                      <a:pt x="493" y="2022"/>
                    </a:cubicBezTo>
                    <a:cubicBezTo>
                      <a:pt x="490" y="2022"/>
                      <a:pt x="487" y="2019"/>
                      <a:pt x="484" y="2017"/>
                    </a:cubicBezTo>
                    <a:cubicBezTo>
                      <a:pt x="481" y="2015"/>
                      <a:pt x="480" y="2013"/>
                      <a:pt x="480" y="2010"/>
                    </a:cubicBezTo>
                    <a:cubicBezTo>
                      <a:pt x="480" y="2009"/>
                      <a:pt x="480" y="2008"/>
                      <a:pt x="480" y="2007"/>
                    </a:cubicBezTo>
                    <a:cubicBezTo>
                      <a:pt x="480" y="2006"/>
                      <a:pt x="480" y="2006"/>
                      <a:pt x="478" y="2005"/>
                    </a:cubicBezTo>
                    <a:cubicBezTo>
                      <a:pt x="477" y="2005"/>
                      <a:pt x="476" y="2005"/>
                      <a:pt x="476" y="2004"/>
                    </a:cubicBezTo>
                    <a:cubicBezTo>
                      <a:pt x="475" y="2004"/>
                      <a:pt x="475" y="2004"/>
                      <a:pt x="474" y="2003"/>
                    </a:cubicBezTo>
                    <a:cubicBezTo>
                      <a:pt x="472" y="2002"/>
                      <a:pt x="470" y="2001"/>
                      <a:pt x="468" y="1999"/>
                    </a:cubicBezTo>
                    <a:cubicBezTo>
                      <a:pt x="467" y="1998"/>
                      <a:pt x="466" y="1997"/>
                      <a:pt x="466" y="1995"/>
                    </a:cubicBezTo>
                    <a:cubicBezTo>
                      <a:pt x="466" y="1992"/>
                      <a:pt x="468" y="1988"/>
                      <a:pt x="470" y="1986"/>
                    </a:cubicBezTo>
                    <a:cubicBezTo>
                      <a:pt x="470" y="1986"/>
                      <a:pt x="470" y="1985"/>
                      <a:pt x="469" y="1985"/>
                    </a:cubicBezTo>
                    <a:cubicBezTo>
                      <a:pt x="467" y="1983"/>
                      <a:pt x="467" y="1980"/>
                      <a:pt x="467" y="1978"/>
                    </a:cubicBezTo>
                    <a:cubicBezTo>
                      <a:pt x="467" y="1976"/>
                      <a:pt x="467" y="1976"/>
                      <a:pt x="467" y="1976"/>
                    </a:cubicBezTo>
                    <a:cubicBezTo>
                      <a:pt x="467" y="1972"/>
                      <a:pt x="467" y="1969"/>
                      <a:pt x="471" y="1967"/>
                    </a:cubicBezTo>
                    <a:cubicBezTo>
                      <a:pt x="471" y="1967"/>
                      <a:pt x="471" y="1967"/>
                      <a:pt x="471" y="1967"/>
                    </a:cubicBezTo>
                    <a:cubicBezTo>
                      <a:pt x="468" y="1965"/>
                      <a:pt x="465" y="1963"/>
                      <a:pt x="464" y="1962"/>
                    </a:cubicBezTo>
                    <a:cubicBezTo>
                      <a:pt x="464" y="1961"/>
                      <a:pt x="464" y="1961"/>
                      <a:pt x="463" y="1961"/>
                    </a:cubicBezTo>
                    <a:cubicBezTo>
                      <a:pt x="462" y="1960"/>
                      <a:pt x="460" y="1959"/>
                      <a:pt x="459" y="1957"/>
                    </a:cubicBezTo>
                    <a:cubicBezTo>
                      <a:pt x="458" y="1957"/>
                      <a:pt x="456" y="1957"/>
                      <a:pt x="456" y="1957"/>
                    </a:cubicBezTo>
                    <a:cubicBezTo>
                      <a:pt x="456" y="1957"/>
                      <a:pt x="456" y="1957"/>
                      <a:pt x="456" y="1957"/>
                    </a:cubicBezTo>
                    <a:cubicBezTo>
                      <a:pt x="455" y="1957"/>
                      <a:pt x="455" y="1957"/>
                      <a:pt x="454" y="1957"/>
                    </a:cubicBezTo>
                    <a:cubicBezTo>
                      <a:pt x="453" y="1957"/>
                      <a:pt x="453" y="1957"/>
                      <a:pt x="452" y="1957"/>
                    </a:cubicBezTo>
                    <a:cubicBezTo>
                      <a:pt x="450" y="1960"/>
                      <a:pt x="447" y="1960"/>
                      <a:pt x="444" y="1959"/>
                    </a:cubicBezTo>
                    <a:cubicBezTo>
                      <a:pt x="444" y="1959"/>
                      <a:pt x="443" y="1959"/>
                      <a:pt x="442" y="1959"/>
                    </a:cubicBezTo>
                    <a:cubicBezTo>
                      <a:pt x="442" y="1959"/>
                      <a:pt x="441" y="1959"/>
                      <a:pt x="441" y="1959"/>
                    </a:cubicBezTo>
                    <a:cubicBezTo>
                      <a:pt x="441" y="1959"/>
                      <a:pt x="441" y="1960"/>
                      <a:pt x="440" y="1961"/>
                    </a:cubicBezTo>
                    <a:cubicBezTo>
                      <a:pt x="440" y="1962"/>
                      <a:pt x="440" y="1962"/>
                      <a:pt x="439" y="1963"/>
                    </a:cubicBezTo>
                    <a:cubicBezTo>
                      <a:pt x="438" y="1965"/>
                      <a:pt x="436" y="1966"/>
                      <a:pt x="434" y="1966"/>
                    </a:cubicBezTo>
                    <a:cubicBezTo>
                      <a:pt x="434" y="1966"/>
                      <a:pt x="434" y="1966"/>
                      <a:pt x="434" y="1966"/>
                    </a:cubicBezTo>
                    <a:cubicBezTo>
                      <a:pt x="433" y="1966"/>
                      <a:pt x="428" y="1966"/>
                      <a:pt x="421" y="1956"/>
                    </a:cubicBezTo>
                    <a:cubicBezTo>
                      <a:pt x="418" y="1952"/>
                      <a:pt x="416" y="1947"/>
                      <a:pt x="416" y="1938"/>
                    </a:cubicBezTo>
                    <a:cubicBezTo>
                      <a:pt x="416" y="1930"/>
                      <a:pt x="416" y="1929"/>
                      <a:pt x="414" y="1927"/>
                    </a:cubicBezTo>
                    <a:cubicBezTo>
                      <a:pt x="410" y="1923"/>
                      <a:pt x="410" y="1922"/>
                      <a:pt x="410" y="1919"/>
                    </a:cubicBezTo>
                    <a:cubicBezTo>
                      <a:pt x="410" y="1918"/>
                      <a:pt x="410" y="1918"/>
                      <a:pt x="409" y="1917"/>
                    </a:cubicBezTo>
                    <a:cubicBezTo>
                      <a:pt x="409" y="1916"/>
                      <a:pt x="409" y="1916"/>
                      <a:pt x="408" y="1915"/>
                    </a:cubicBezTo>
                    <a:cubicBezTo>
                      <a:pt x="408" y="1915"/>
                      <a:pt x="407" y="1914"/>
                      <a:pt x="406" y="1914"/>
                    </a:cubicBezTo>
                    <a:cubicBezTo>
                      <a:pt x="406" y="1914"/>
                      <a:pt x="405" y="1914"/>
                      <a:pt x="405" y="1914"/>
                    </a:cubicBezTo>
                    <a:cubicBezTo>
                      <a:pt x="403" y="1914"/>
                      <a:pt x="399" y="1914"/>
                      <a:pt x="397" y="1911"/>
                    </a:cubicBezTo>
                    <a:cubicBezTo>
                      <a:pt x="397" y="1911"/>
                      <a:pt x="396" y="1910"/>
                      <a:pt x="396" y="1909"/>
                    </a:cubicBezTo>
                    <a:cubicBezTo>
                      <a:pt x="394" y="1908"/>
                      <a:pt x="392" y="1904"/>
                      <a:pt x="390" y="1903"/>
                    </a:cubicBezTo>
                    <a:cubicBezTo>
                      <a:pt x="388" y="1903"/>
                      <a:pt x="387" y="1902"/>
                      <a:pt x="386" y="1902"/>
                    </a:cubicBezTo>
                    <a:cubicBezTo>
                      <a:pt x="383" y="1901"/>
                      <a:pt x="381" y="1899"/>
                      <a:pt x="378" y="1896"/>
                    </a:cubicBezTo>
                    <a:cubicBezTo>
                      <a:pt x="378" y="1895"/>
                      <a:pt x="378" y="1895"/>
                      <a:pt x="378" y="1895"/>
                    </a:cubicBezTo>
                    <a:cubicBezTo>
                      <a:pt x="376" y="1894"/>
                      <a:pt x="374" y="1891"/>
                      <a:pt x="374" y="1886"/>
                    </a:cubicBezTo>
                    <a:cubicBezTo>
                      <a:pt x="374" y="1886"/>
                      <a:pt x="374" y="1886"/>
                      <a:pt x="374" y="1886"/>
                    </a:cubicBezTo>
                    <a:cubicBezTo>
                      <a:pt x="374" y="1886"/>
                      <a:pt x="373" y="1886"/>
                      <a:pt x="373" y="1886"/>
                    </a:cubicBezTo>
                    <a:cubicBezTo>
                      <a:pt x="369" y="1883"/>
                      <a:pt x="369" y="1880"/>
                      <a:pt x="369" y="1877"/>
                    </a:cubicBezTo>
                    <a:cubicBezTo>
                      <a:pt x="369" y="1875"/>
                      <a:pt x="368" y="1874"/>
                      <a:pt x="368" y="1874"/>
                    </a:cubicBezTo>
                    <a:cubicBezTo>
                      <a:pt x="361" y="1868"/>
                      <a:pt x="349" y="1858"/>
                      <a:pt x="348" y="1857"/>
                    </a:cubicBezTo>
                    <a:cubicBezTo>
                      <a:pt x="345" y="1854"/>
                      <a:pt x="343" y="1848"/>
                      <a:pt x="344" y="1843"/>
                    </a:cubicBezTo>
                    <a:cubicBezTo>
                      <a:pt x="345" y="1843"/>
                      <a:pt x="344" y="1843"/>
                      <a:pt x="344" y="1843"/>
                    </a:cubicBezTo>
                    <a:cubicBezTo>
                      <a:pt x="344" y="1843"/>
                      <a:pt x="344" y="1842"/>
                      <a:pt x="344" y="1842"/>
                    </a:cubicBezTo>
                    <a:cubicBezTo>
                      <a:pt x="344" y="1842"/>
                      <a:pt x="343" y="1841"/>
                      <a:pt x="343" y="1841"/>
                    </a:cubicBezTo>
                    <a:cubicBezTo>
                      <a:pt x="340" y="1837"/>
                      <a:pt x="341" y="1834"/>
                      <a:pt x="343" y="1830"/>
                    </a:cubicBezTo>
                    <a:cubicBezTo>
                      <a:pt x="343" y="1830"/>
                      <a:pt x="343" y="1830"/>
                      <a:pt x="343" y="1829"/>
                    </a:cubicBezTo>
                    <a:cubicBezTo>
                      <a:pt x="342" y="1829"/>
                      <a:pt x="341" y="1829"/>
                      <a:pt x="339" y="1829"/>
                    </a:cubicBezTo>
                    <a:cubicBezTo>
                      <a:pt x="337" y="1828"/>
                      <a:pt x="337" y="1828"/>
                      <a:pt x="337" y="1828"/>
                    </a:cubicBezTo>
                    <a:cubicBezTo>
                      <a:pt x="333" y="1827"/>
                      <a:pt x="327" y="1823"/>
                      <a:pt x="321" y="1817"/>
                    </a:cubicBezTo>
                    <a:cubicBezTo>
                      <a:pt x="320" y="1816"/>
                      <a:pt x="320" y="1816"/>
                      <a:pt x="320" y="1816"/>
                    </a:cubicBezTo>
                    <a:cubicBezTo>
                      <a:pt x="318" y="1814"/>
                      <a:pt x="316" y="1813"/>
                      <a:pt x="314" y="1812"/>
                    </a:cubicBezTo>
                    <a:cubicBezTo>
                      <a:pt x="312" y="1814"/>
                      <a:pt x="310" y="1815"/>
                      <a:pt x="307" y="1815"/>
                    </a:cubicBezTo>
                    <a:cubicBezTo>
                      <a:pt x="303" y="1815"/>
                      <a:pt x="302" y="1812"/>
                      <a:pt x="301" y="1810"/>
                    </a:cubicBezTo>
                    <a:cubicBezTo>
                      <a:pt x="301" y="1810"/>
                      <a:pt x="300" y="1811"/>
                      <a:pt x="299" y="1813"/>
                    </a:cubicBezTo>
                    <a:cubicBezTo>
                      <a:pt x="298" y="1815"/>
                      <a:pt x="296" y="1819"/>
                      <a:pt x="296" y="1820"/>
                    </a:cubicBezTo>
                    <a:cubicBezTo>
                      <a:pt x="296" y="1823"/>
                      <a:pt x="295" y="1825"/>
                      <a:pt x="293" y="1826"/>
                    </a:cubicBezTo>
                    <a:cubicBezTo>
                      <a:pt x="291" y="1828"/>
                      <a:pt x="288" y="1829"/>
                      <a:pt x="283" y="1828"/>
                    </a:cubicBezTo>
                    <a:cubicBezTo>
                      <a:pt x="283" y="1828"/>
                      <a:pt x="283" y="1828"/>
                      <a:pt x="282" y="1828"/>
                    </a:cubicBezTo>
                    <a:cubicBezTo>
                      <a:pt x="282" y="1829"/>
                      <a:pt x="282" y="1830"/>
                      <a:pt x="282" y="1830"/>
                    </a:cubicBezTo>
                    <a:cubicBezTo>
                      <a:pt x="281" y="1833"/>
                      <a:pt x="280" y="1835"/>
                      <a:pt x="277" y="1836"/>
                    </a:cubicBezTo>
                    <a:cubicBezTo>
                      <a:pt x="274" y="1837"/>
                      <a:pt x="268" y="1836"/>
                      <a:pt x="265" y="1834"/>
                    </a:cubicBezTo>
                    <a:cubicBezTo>
                      <a:pt x="260" y="1831"/>
                      <a:pt x="261" y="1828"/>
                      <a:pt x="261" y="1823"/>
                    </a:cubicBezTo>
                    <a:cubicBezTo>
                      <a:pt x="261" y="1822"/>
                      <a:pt x="261" y="1821"/>
                      <a:pt x="261" y="1819"/>
                    </a:cubicBezTo>
                    <a:cubicBezTo>
                      <a:pt x="262" y="1815"/>
                      <a:pt x="261" y="1814"/>
                      <a:pt x="259" y="1813"/>
                    </a:cubicBezTo>
                    <a:cubicBezTo>
                      <a:pt x="258" y="1812"/>
                      <a:pt x="257" y="1811"/>
                      <a:pt x="256" y="1810"/>
                    </a:cubicBezTo>
                    <a:cubicBezTo>
                      <a:pt x="254" y="1808"/>
                      <a:pt x="253" y="1807"/>
                      <a:pt x="251" y="1806"/>
                    </a:cubicBezTo>
                    <a:cubicBezTo>
                      <a:pt x="249" y="1803"/>
                      <a:pt x="246" y="1801"/>
                      <a:pt x="246" y="1799"/>
                    </a:cubicBezTo>
                    <a:cubicBezTo>
                      <a:pt x="246" y="1798"/>
                      <a:pt x="245" y="1797"/>
                      <a:pt x="244" y="1796"/>
                    </a:cubicBezTo>
                    <a:cubicBezTo>
                      <a:pt x="243" y="1795"/>
                      <a:pt x="242" y="1794"/>
                      <a:pt x="241" y="1792"/>
                    </a:cubicBezTo>
                    <a:cubicBezTo>
                      <a:pt x="239" y="1790"/>
                      <a:pt x="236" y="1788"/>
                      <a:pt x="233" y="1787"/>
                    </a:cubicBezTo>
                    <a:cubicBezTo>
                      <a:pt x="230" y="1785"/>
                      <a:pt x="228" y="1782"/>
                      <a:pt x="224" y="1778"/>
                    </a:cubicBezTo>
                    <a:cubicBezTo>
                      <a:pt x="222" y="1776"/>
                      <a:pt x="220" y="1774"/>
                      <a:pt x="219" y="1773"/>
                    </a:cubicBezTo>
                    <a:cubicBezTo>
                      <a:pt x="218" y="1772"/>
                      <a:pt x="216" y="1771"/>
                      <a:pt x="213" y="1770"/>
                    </a:cubicBezTo>
                    <a:cubicBezTo>
                      <a:pt x="209" y="1768"/>
                      <a:pt x="204" y="1765"/>
                      <a:pt x="200" y="1761"/>
                    </a:cubicBezTo>
                    <a:cubicBezTo>
                      <a:pt x="194" y="1755"/>
                      <a:pt x="194" y="1753"/>
                      <a:pt x="195" y="1747"/>
                    </a:cubicBezTo>
                    <a:cubicBezTo>
                      <a:pt x="195" y="1746"/>
                      <a:pt x="195" y="1745"/>
                      <a:pt x="195" y="1744"/>
                    </a:cubicBezTo>
                    <a:cubicBezTo>
                      <a:pt x="196" y="1740"/>
                      <a:pt x="194" y="1738"/>
                      <a:pt x="193" y="1736"/>
                    </a:cubicBezTo>
                    <a:cubicBezTo>
                      <a:pt x="192" y="1735"/>
                      <a:pt x="192" y="1734"/>
                      <a:pt x="191" y="1734"/>
                    </a:cubicBezTo>
                    <a:cubicBezTo>
                      <a:pt x="191" y="1733"/>
                      <a:pt x="190" y="1732"/>
                      <a:pt x="190" y="1732"/>
                    </a:cubicBezTo>
                    <a:cubicBezTo>
                      <a:pt x="189" y="1730"/>
                      <a:pt x="187" y="1728"/>
                      <a:pt x="187" y="1724"/>
                    </a:cubicBezTo>
                    <a:cubicBezTo>
                      <a:pt x="187" y="1724"/>
                      <a:pt x="187" y="1724"/>
                      <a:pt x="187" y="1724"/>
                    </a:cubicBezTo>
                    <a:cubicBezTo>
                      <a:pt x="186" y="1724"/>
                      <a:pt x="185" y="1723"/>
                      <a:pt x="184" y="1723"/>
                    </a:cubicBezTo>
                    <a:cubicBezTo>
                      <a:pt x="183" y="1723"/>
                      <a:pt x="182" y="1723"/>
                      <a:pt x="181" y="1723"/>
                    </a:cubicBezTo>
                    <a:cubicBezTo>
                      <a:pt x="180" y="1723"/>
                      <a:pt x="180" y="1723"/>
                      <a:pt x="180" y="1723"/>
                    </a:cubicBezTo>
                    <a:cubicBezTo>
                      <a:pt x="178" y="1723"/>
                      <a:pt x="173" y="1722"/>
                      <a:pt x="172" y="1718"/>
                    </a:cubicBezTo>
                    <a:cubicBezTo>
                      <a:pt x="172" y="1718"/>
                      <a:pt x="172" y="1718"/>
                      <a:pt x="172" y="1718"/>
                    </a:cubicBezTo>
                    <a:cubicBezTo>
                      <a:pt x="172" y="1716"/>
                      <a:pt x="171" y="1715"/>
                      <a:pt x="171" y="1714"/>
                    </a:cubicBezTo>
                    <a:cubicBezTo>
                      <a:pt x="168" y="1713"/>
                      <a:pt x="167" y="1712"/>
                      <a:pt x="166" y="1709"/>
                    </a:cubicBezTo>
                    <a:cubicBezTo>
                      <a:pt x="166" y="1709"/>
                      <a:pt x="166" y="1709"/>
                      <a:pt x="166" y="1710"/>
                    </a:cubicBezTo>
                    <a:cubicBezTo>
                      <a:pt x="164" y="1712"/>
                      <a:pt x="161" y="1713"/>
                      <a:pt x="157" y="1713"/>
                    </a:cubicBezTo>
                    <a:cubicBezTo>
                      <a:pt x="150" y="1713"/>
                      <a:pt x="149" y="1709"/>
                      <a:pt x="148" y="1707"/>
                    </a:cubicBezTo>
                    <a:cubicBezTo>
                      <a:pt x="148" y="1707"/>
                      <a:pt x="148" y="1707"/>
                      <a:pt x="147" y="1707"/>
                    </a:cubicBezTo>
                    <a:cubicBezTo>
                      <a:pt x="143" y="1707"/>
                      <a:pt x="137" y="1700"/>
                      <a:pt x="136" y="1696"/>
                    </a:cubicBezTo>
                    <a:cubicBezTo>
                      <a:pt x="134" y="1690"/>
                      <a:pt x="135" y="1679"/>
                      <a:pt x="135" y="1678"/>
                    </a:cubicBezTo>
                    <a:cubicBezTo>
                      <a:pt x="135" y="1676"/>
                      <a:pt x="135" y="1674"/>
                      <a:pt x="135" y="1674"/>
                    </a:cubicBezTo>
                    <a:cubicBezTo>
                      <a:pt x="133" y="1673"/>
                      <a:pt x="130" y="1670"/>
                      <a:pt x="128" y="1668"/>
                    </a:cubicBezTo>
                    <a:cubicBezTo>
                      <a:pt x="126" y="1666"/>
                      <a:pt x="126" y="1664"/>
                      <a:pt x="126" y="1663"/>
                    </a:cubicBezTo>
                    <a:cubicBezTo>
                      <a:pt x="126" y="1660"/>
                      <a:pt x="128" y="1659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29" y="1656"/>
                      <a:pt x="129" y="1654"/>
                      <a:pt x="129" y="1652"/>
                    </a:cubicBezTo>
                    <a:cubicBezTo>
                      <a:pt x="130" y="1647"/>
                      <a:pt x="134" y="1643"/>
                      <a:pt x="138" y="1642"/>
                    </a:cubicBezTo>
                    <a:cubicBezTo>
                      <a:pt x="138" y="1641"/>
                      <a:pt x="138" y="1640"/>
                      <a:pt x="137" y="1639"/>
                    </a:cubicBezTo>
                    <a:cubicBezTo>
                      <a:pt x="137" y="1638"/>
                      <a:pt x="137" y="1638"/>
                      <a:pt x="137" y="1638"/>
                    </a:cubicBezTo>
                    <a:cubicBezTo>
                      <a:pt x="136" y="1636"/>
                      <a:pt x="135" y="1632"/>
                      <a:pt x="134" y="1626"/>
                    </a:cubicBezTo>
                    <a:cubicBezTo>
                      <a:pt x="133" y="1619"/>
                      <a:pt x="138" y="1616"/>
                      <a:pt x="142" y="1614"/>
                    </a:cubicBezTo>
                    <a:cubicBezTo>
                      <a:pt x="140" y="1613"/>
                      <a:pt x="135" y="1610"/>
                      <a:pt x="134" y="1606"/>
                    </a:cubicBezTo>
                    <a:cubicBezTo>
                      <a:pt x="130" y="1598"/>
                      <a:pt x="133" y="1593"/>
                      <a:pt x="136" y="1591"/>
                    </a:cubicBezTo>
                    <a:cubicBezTo>
                      <a:pt x="139" y="1590"/>
                      <a:pt x="139" y="1587"/>
                      <a:pt x="139" y="1586"/>
                    </a:cubicBezTo>
                    <a:cubicBezTo>
                      <a:pt x="139" y="1585"/>
                      <a:pt x="139" y="1585"/>
                      <a:pt x="138" y="1584"/>
                    </a:cubicBezTo>
                    <a:cubicBezTo>
                      <a:pt x="138" y="1583"/>
                      <a:pt x="137" y="1581"/>
                      <a:pt x="137" y="1577"/>
                    </a:cubicBezTo>
                    <a:cubicBezTo>
                      <a:pt x="137" y="1573"/>
                      <a:pt x="137" y="1569"/>
                      <a:pt x="142" y="1566"/>
                    </a:cubicBezTo>
                    <a:cubicBezTo>
                      <a:pt x="146" y="1563"/>
                      <a:pt x="160" y="1559"/>
                      <a:pt x="166" y="1558"/>
                    </a:cubicBezTo>
                    <a:cubicBezTo>
                      <a:pt x="170" y="1558"/>
                      <a:pt x="172" y="1559"/>
                      <a:pt x="174" y="1561"/>
                    </a:cubicBezTo>
                    <a:cubicBezTo>
                      <a:pt x="176" y="1563"/>
                      <a:pt x="176" y="1566"/>
                      <a:pt x="175" y="1568"/>
                    </a:cubicBezTo>
                    <a:cubicBezTo>
                      <a:pt x="175" y="1572"/>
                      <a:pt x="174" y="1579"/>
                      <a:pt x="173" y="1584"/>
                    </a:cubicBezTo>
                    <a:cubicBezTo>
                      <a:pt x="172" y="1588"/>
                      <a:pt x="176" y="1594"/>
                      <a:pt x="180" y="1599"/>
                    </a:cubicBezTo>
                    <a:cubicBezTo>
                      <a:pt x="181" y="1600"/>
                      <a:pt x="181" y="1600"/>
                      <a:pt x="182" y="1601"/>
                    </a:cubicBezTo>
                    <a:cubicBezTo>
                      <a:pt x="182" y="1601"/>
                      <a:pt x="182" y="1600"/>
                      <a:pt x="182" y="1600"/>
                    </a:cubicBezTo>
                    <a:cubicBezTo>
                      <a:pt x="184" y="1597"/>
                      <a:pt x="186" y="1595"/>
                      <a:pt x="187" y="1594"/>
                    </a:cubicBezTo>
                    <a:cubicBezTo>
                      <a:pt x="188" y="1593"/>
                      <a:pt x="188" y="1592"/>
                      <a:pt x="189" y="1591"/>
                    </a:cubicBezTo>
                    <a:cubicBezTo>
                      <a:pt x="191" y="1587"/>
                      <a:pt x="193" y="1586"/>
                      <a:pt x="198" y="1586"/>
                    </a:cubicBezTo>
                    <a:cubicBezTo>
                      <a:pt x="198" y="1585"/>
                      <a:pt x="200" y="1582"/>
                      <a:pt x="201" y="1581"/>
                    </a:cubicBezTo>
                    <a:cubicBezTo>
                      <a:pt x="202" y="1578"/>
                      <a:pt x="203" y="1576"/>
                      <a:pt x="204" y="1574"/>
                    </a:cubicBezTo>
                    <a:cubicBezTo>
                      <a:pt x="206" y="1573"/>
                      <a:pt x="205" y="1572"/>
                      <a:pt x="205" y="1570"/>
                    </a:cubicBezTo>
                    <a:cubicBezTo>
                      <a:pt x="204" y="1569"/>
                      <a:pt x="204" y="1567"/>
                      <a:pt x="203" y="1565"/>
                    </a:cubicBezTo>
                    <a:cubicBezTo>
                      <a:pt x="203" y="1561"/>
                      <a:pt x="204" y="1557"/>
                      <a:pt x="208" y="1553"/>
                    </a:cubicBezTo>
                    <a:cubicBezTo>
                      <a:pt x="208" y="1553"/>
                      <a:pt x="208" y="1553"/>
                      <a:pt x="207" y="1553"/>
                    </a:cubicBezTo>
                    <a:cubicBezTo>
                      <a:pt x="207" y="1553"/>
                      <a:pt x="202" y="1549"/>
                      <a:pt x="200" y="1545"/>
                    </a:cubicBezTo>
                    <a:cubicBezTo>
                      <a:pt x="198" y="1541"/>
                      <a:pt x="200" y="1535"/>
                      <a:pt x="205" y="1532"/>
                    </a:cubicBezTo>
                    <a:cubicBezTo>
                      <a:pt x="205" y="1532"/>
                      <a:pt x="205" y="1530"/>
                      <a:pt x="205" y="1530"/>
                    </a:cubicBezTo>
                    <a:cubicBezTo>
                      <a:pt x="204" y="1529"/>
                      <a:pt x="204" y="1527"/>
                      <a:pt x="203" y="1524"/>
                    </a:cubicBezTo>
                    <a:cubicBezTo>
                      <a:pt x="203" y="1522"/>
                      <a:pt x="203" y="1519"/>
                      <a:pt x="202" y="1517"/>
                    </a:cubicBezTo>
                    <a:cubicBezTo>
                      <a:pt x="201" y="1514"/>
                      <a:pt x="200" y="1513"/>
                      <a:pt x="199" y="1511"/>
                    </a:cubicBezTo>
                    <a:cubicBezTo>
                      <a:pt x="198" y="1511"/>
                      <a:pt x="198" y="1511"/>
                      <a:pt x="198" y="1511"/>
                    </a:cubicBezTo>
                    <a:cubicBezTo>
                      <a:pt x="197" y="1509"/>
                      <a:pt x="196" y="1507"/>
                      <a:pt x="195" y="1505"/>
                    </a:cubicBezTo>
                    <a:cubicBezTo>
                      <a:pt x="195" y="1504"/>
                      <a:pt x="194" y="1503"/>
                      <a:pt x="194" y="1503"/>
                    </a:cubicBezTo>
                    <a:cubicBezTo>
                      <a:pt x="194" y="1502"/>
                      <a:pt x="194" y="1502"/>
                      <a:pt x="194" y="1502"/>
                    </a:cubicBezTo>
                    <a:cubicBezTo>
                      <a:pt x="193" y="1501"/>
                      <a:pt x="191" y="1498"/>
                      <a:pt x="189" y="1486"/>
                    </a:cubicBezTo>
                    <a:cubicBezTo>
                      <a:pt x="188" y="1481"/>
                      <a:pt x="188" y="1478"/>
                      <a:pt x="190" y="1475"/>
                    </a:cubicBezTo>
                    <a:cubicBezTo>
                      <a:pt x="192" y="1473"/>
                      <a:pt x="194" y="1472"/>
                      <a:pt x="196" y="1472"/>
                    </a:cubicBezTo>
                    <a:cubicBezTo>
                      <a:pt x="196" y="1472"/>
                      <a:pt x="196" y="1472"/>
                      <a:pt x="196" y="1472"/>
                    </a:cubicBezTo>
                    <a:cubicBezTo>
                      <a:pt x="197" y="1471"/>
                      <a:pt x="199" y="1466"/>
                      <a:pt x="199" y="1464"/>
                    </a:cubicBezTo>
                    <a:cubicBezTo>
                      <a:pt x="200" y="1462"/>
                      <a:pt x="200" y="1460"/>
                      <a:pt x="201" y="1459"/>
                    </a:cubicBezTo>
                    <a:cubicBezTo>
                      <a:pt x="202" y="1455"/>
                      <a:pt x="202" y="1454"/>
                      <a:pt x="201" y="1453"/>
                    </a:cubicBezTo>
                    <a:cubicBezTo>
                      <a:pt x="201" y="1452"/>
                      <a:pt x="200" y="1450"/>
                      <a:pt x="199" y="1449"/>
                    </a:cubicBezTo>
                    <a:cubicBezTo>
                      <a:pt x="199" y="1448"/>
                      <a:pt x="199" y="1447"/>
                      <a:pt x="198" y="1446"/>
                    </a:cubicBezTo>
                    <a:cubicBezTo>
                      <a:pt x="197" y="1445"/>
                      <a:pt x="197" y="1443"/>
                      <a:pt x="199" y="1441"/>
                    </a:cubicBezTo>
                    <a:cubicBezTo>
                      <a:pt x="201" y="1438"/>
                      <a:pt x="206" y="1437"/>
                      <a:pt x="210" y="1438"/>
                    </a:cubicBezTo>
                    <a:cubicBezTo>
                      <a:pt x="210" y="1438"/>
                      <a:pt x="211" y="1438"/>
                      <a:pt x="212" y="1438"/>
                    </a:cubicBezTo>
                    <a:cubicBezTo>
                      <a:pt x="214" y="1437"/>
                      <a:pt x="216" y="1436"/>
                      <a:pt x="218" y="1437"/>
                    </a:cubicBezTo>
                    <a:cubicBezTo>
                      <a:pt x="219" y="1437"/>
                      <a:pt x="222" y="1436"/>
                      <a:pt x="223" y="1435"/>
                    </a:cubicBezTo>
                    <a:cubicBezTo>
                      <a:pt x="223" y="1434"/>
                      <a:pt x="224" y="1434"/>
                      <a:pt x="224" y="1433"/>
                    </a:cubicBezTo>
                    <a:cubicBezTo>
                      <a:pt x="225" y="1432"/>
                      <a:pt x="225" y="1432"/>
                      <a:pt x="225" y="1431"/>
                    </a:cubicBezTo>
                    <a:cubicBezTo>
                      <a:pt x="225" y="1428"/>
                      <a:pt x="228" y="1427"/>
                      <a:pt x="229" y="1426"/>
                    </a:cubicBezTo>
                    <a:cubicBezTo>
                      <a:pt x="229" y="1426"/>
                      <a:pt x="229" y="1426"/>
                      <a:pt x="229" y="1426"/>
                    </a:cubicBezTo>
                    <a:cubicBezTo>
                      <a:pt x="227" y="1426"/>
                      <a:pt x="225" y="1425"/>
                      <a:pt x="223" y="1423"/>
                    </a:cubicBezTo>
                    <a:cubicBezTo>
                      <a:pt x="223" y="1423"/>
                      <a:pt x="223" y="1423"/>
                      <a:pt x="223" y="1423"/>
                    </a:cubicBezTo>
                    <a:cubicBezTo>
                      <a:pt x="221" y="1421"/>
                      <a:pt x="219" y="1419"/>
                      <a:pt x="218" y="1416"/>
                    </a:cubicBezTo>
                    <a:cubicBezTo>
                      <a:pt x="218" y="1415"/>
                      <a:pt x="217" y="1414"/>
                      <a:pt x="217" y="1413"/>
                    </a:cubicBezTo>
                    <a:cubicBezTo>
                      <a:pt x="216" y="1412"/>
                      <a:pt x="215" y="1410"/>
                      <a:pt x="215" y="1409"/>
                    </a:cubicBezTo>
                    <a:cubicBezTo>
                      <a:pt x="214" y="1408"/>
                      <a:pt x="214" y="1408"/>
                      <a:pt x="213" y="1407"/>
                    </a:cubicBezTo>
                    <a:cubicBezTo>
                      <a:pt x="210" y="1407"/>
                      <a:pt x="204" y="1403"/>
                      <a:pt x="203" y="1399"/>
                    </a:cubicBezTo>
                    <a:cubicBezTo>
                      <a:pt x="202" y="1399"/>
                      <a:pt x="202" y="1399"/>
                      <a:pt x="202" y="1399"/>
                    </a:cubicBezTo>
                    <a:cubicBezTo>
                      <a:pt x="201" y="1399"/>
                      <a:pt x="199" y="1399"/>
                      <a:pt x="198" y="1399"/>
                    </a:cubicBezTo>
                    <a:cubicBezTo>
                      <a:pt x="195" y="1398"/>
                      <a:pt x="193" y="1396"/>
                      <a:pt x="192" y="1394"/>
                    </a:cubicBezTo>
                    <a:cubicBezTo>
                      <a:pt x="191" y="1393"/>
                      <a:pt x="191" y="1393"/>
                      <a:pt x="190" y="1392"/>
                    </a:cubicBezTo>
                    <a:cubicBezTo>
                      <a:pt x="188" y="1390"/>
                      <a:pt x="186" y="1386"/>
                      <a:pt x="185" y="1378"/>
                    </a:cubicBezTo>
                    <a:cubicBezTo>
                      <a:pt x="185" y="1377"/>
                      <a:pt x="185" y="1377"/>
                      <a:pt x="185" y="1377"/>
                    </a:cubicBezTo>
                    <a:cubicBezTo>
                      <a:pt x="185" y="1373"/>
                      <a:pt x="185" y="1372"/>
                      <a:pt x="187" y="1369"/>
                    </a:cubicBezTo>
                    <a:cubicBezTo>
                      <a:pt x="188" y="1367"/>
                      <a:pt x="189" y="1367"/>
                      <a:pt x="189" y="1366"/>
                    </a:cubicBezTo>
                    <a:cubicBezTo>
                      <a:pt x="189" y="1365"/>
                      <a:pt x="189" y="1364"/>
                      <a:pt x="189" y="1364"/>
                    </a:cubicBezTo>
                    <a:cubicBezTo>
                      <a:pt x="188" y="1363"/>
                      <a:pt x="188" y="1362"/>
                      <a:pt x="188" y="1360"/>
                    </a:cubicBezTo>
                    <a:cubicBezTo>
                      <a:pt x="188" y="1358"/>
                      <a:pt x="188" y="1356"/>
                      <a:pt x="188" y="1353"/>
                    </a:cubicBezTo>
                    <a:cubicBezTo>
                      <a:pt x="188" y="1352"/>
                      <a:pt x="189" y="1350"/>
                      <a:pt x="189" y="1349"/>
                    </a:cubicBezTo>
                    <a:cubicBezTo>
                      <a:pt x="189" y="1345"/>
                      <a:pt x="189" y="1345"/>
                      <a:pt x="188" y="1343"/>
                    </a:cubicBezTo>
                    <a:cubicBezTo>
                      <a:pt x="186" y="1341"/>
                      <a:pt x="186" y="1338"/>
                      <a:pt x="186" y="1335"/>
                    </a:cubicBezTo>
                    <a:cubicBezTo>
                      <a:pt x="186" y="1333"/>
                      <a:pt x="186" y="1331"/>
                      <a:pt x="186" y="1330"/>
                    </a:cubicBezTo>
                    <a:cubicBezTo>
                      <a:pt x="185" y="1324"/>
                      <a:pt x="187" y="1321"/>
                      <a:pt x="189" y="1319"/>
                    </a:cubicBezTo>
                    <a:cubicBezTo>
                      <a:pt x="189" y="1318"/>
                      <a:pt x="190" y="1317"/>
                      <a:pt x="190" y="1317"/>
                    </a:cubicBezTo>
                    <a:cubicBezTo>
                      <a:pt x="192" y="1314"/>
                      <a:pt x="194" y="1313"/>
                      <a:pt x="196" y="1312"/>
                    </a:cubicBezTo>
                    <a:cubicBezTo>
                      <a:pt x="195" y="1312"/>
                      <a:pt x="194" y="1311"/>
                      <a:pt x="194" y="1311"/>
                    </a:cubicBezTo>
                    <a:cubicBezTo>
                      <a:pt x="193" y="1311"/>
                      <a:pt x="192" y="1310"/>
                      <a:pt x="192" y="1310"/>
                    </a:cubicBezTo>
                    <a:cubicBezTo>
                      <a:pt x="188" y="1311"/>
                      <a:pt x="183" y="1310"/>
                      <a:pt x="180" y="1308"/>
                    </a:cubicBezTo>
                    <a:cubicBezTo>
                      <a:pt x="178" y="1306"/>
                      <a:pt x="177" y="1306"/>
                      <a:pt x="177" y="1306"/>
                    </a:cubicBezTo>
                    <a:cubicBezTo>
                      <a:pt x="173" y="1308"/>
                      <a:pt x="169" y="1306"/>
                      <a:pt x="167" y="1304"/>
                    </a:cubicBezTo>
                    <a:cubicBezTo>
                      <a:pt x="166" y="1304"/>
                      <a:pt x="165" y="1304"/>
                      <a:pt x="164" y="1304"/>
                    </a:cubicBezTo>
                    <a:cubicBezTo>
                      <a:pt x="164" y="1304"/>
                      <a:pt x="163" y="1304"/>
                      <a:pt x="163" y="1304"/>
                    </a:cubicBezTo>
                    <a:cubicBezTo>
                      <a:pt x="159" y="1304"/>
                      <a:pt x="156" y="1301"/>
                      <a:pt x="152" y="1298"/>
                    </a:cubicBezTo>
                    <a:cubicBezTo>
                      <a:pt x="151" y="1296"/>
                      <a:pt x="151" y="1296"/>
                      <a:pt x="151" y="1296"/>
                    </a:cubicBezTo>
                    <a:cubicBezTo>
                      <a:pt x="147" y="1293"/>
                      <a:pt x="145" y="1291"/>
                      <a:pt x="144" y="1291"/>
                    </a:cubicBezTo>
                    <a:cubicBezTo>
                      <a:pt x="140" y="1291"/>
                      <a:pt x="136" y="1291"/>
                      <a:pt x="134" y="1284"/>
                    </a:cubicBezTo>
                    <a:cubicBezTo>
                      <a:pt x="134" y="1283"/>
                      <a:pt x="134" y="1282"/>
                      <a:pt x="130" y="1282"/>
                    </a:cubicBezTo>
                    <a:cubicBezTo>
                      <a:pt x="126" y="1281"/>
                      <a:pt x="122" y="1279"/>
                      <a:pt x="118" y="1274"/>
                    </a:cubicBezTo>
                    <a:cubicBezTo>
                      <a:pt x="117" y="1273"/>
                      <a:pt x="116" y="1273"/>
                      <a:pt x="116" y="1273"/>
                    </a:cubicBezTo>
                    <a:cubicBezTo>
                      <a:pt x="114" y="1271"/>
                      <a:pt x="113" y="1270"/>
                      <a:pt x="112" y="1266"/>
                    </a:cubicBezTo>
                    <a:cubicBezTo>
                      <a:pt x="111" y="1262"/>
                      <a:pt x="108" y="1259"/>
                      <a:pt x="106" y="1258"/>
                    </a:cubicBezTo>
                    <a:cubicBezTo>
                      <a:pt x="105" y="1257"/>
                      <a:pt x="103" y="1255"/>
                      <a:pt x="103" y="1253"/>
                    </a:cubicBezTo>
                    <a:cubicBezTo>
                      <a:pt x="103" y="1251"/>
                      <a:pt x="104" y="1249"/>
                      <a:pt x="106" y="1246"/>
                    </a:cubicBezTo>
                    <a:cubicBezTo>
                      <a:pt x="106" y="1246"/>
                      <a:pt x="107" y="1245"/>
                      <a:pt x="107" y="1245"/>
                    </a:cubicBezTo>
                    <a:cubicBezTo>
                      <a:pt x="105" y="1245"/>
                      <a:pt x="104" y="1246"/>
                      <a:pt x="102" y="1248"/>
                    </a:cubicBezTo>
                    <a:cubicBezTo>
                      <a:pt x="96" y="1253"/>
                      <a:pt x="83" y="1248"/>
                      <a:pt x="81" y="1246"/>
                    </a:cubicBezTo>
                    <a:cubicBezTo>
                      <a:pt x="81" y="1246"/>
                      <a:pt x="81" y="1246"/>
                      <a:pt x="81" y="1246"/>
                    </a:cubicBezTo>
                    <a:cubicBezTo>
                      <a:pt x="79" y="1245"/>
                      <a:pt x="77" y="1243"/>
                      <a:pt x="76" y="1241"/>
                    </a:cubicBezTo>
                    <a:cubicBezTo>
                      <a:pt x="76" y="1240"/>
                      <a:pt x="76" y="1238"/>
                      <a:pt x="77" y="1236"/>
                    </a:cubicBezTo>
                    <a:cubicBezTo>
                      <a:pt x="78" y="1235"/>
                      <a:pt x="78" y="1233"/>
                      <a:pt x="79" y="1231"/>
                    </a:cubicBezTo>
                    <a:cubicBezTo>
                      <a:pt x="80" y="1230"/>
                      <a:pt x="80" y="1229"/>
                      <a:pt x="80" y="1229"/>
                    </a:cubicBezTo>
                    <a:cubicBezTo>
                      <a:pt x="78" y="1228"/>
                      <a:pt x="75" y="1226"/>
                      <a:pt x="73" y="1223"/>
                    </a:cubicBezTo>
                    <a:cubicBezTo>
                      <a:pt x="70" y="1220"/>
                      <a:pt x="69" y="1218"/>
                      <a:pt x="70" y="1215"/>
                    </a:cubicBezTo>
                    <a:cubicBezTo>
                      <a:pt x="70" y="1211"/>
                      <a:pt x="74" y="1208"/>
                      <a:pt x="77" y="1206"/>
                    </a:cubicBezTo>
                    <a:cubicBezTo>
                      <a:pt x="78" y="1205"/>
                      <a:pt x="78" y="1205"/>
                      <a:pt x="78" y="1205"/>
                    </a:cubicBezTo>
                    <a:cubicBezTo>
                      <a:pt x="81" y="1203"/>
                      <a:pt x="82" y="1200"/>
                      <a:pt x="82" y="1196"/>
                    </a:cubicBezTo>
                    <a:cubicBezTo>
                      <a:pt x="82" y="1191"/>
                      <a:pt x="86" y="1186"/>
                      <a:pt x="87" y="1184"/>
                    </a:cubicBezTo>
                    <a:cubicBezTo>
                      <a:pt x="87" y="1183"/>
                      <a:pt x="87" y="1183"/>
                      <a:pt x="87" y="1181"/>
                    </a:cubicBezTo>
                    <a:cubicBezTo>
                      <a:pt x="85" y="1178"/>
                      <a:pt x="83" y="1175"/>
                      <a:pt x="86" y="1171"/>
                    </a:cubicBezTo>
                    <a:cubicBezTo>
                      <a:pt x="86" y="1171"/>
                      <a:pt x="85" y="1169"/>
                      <a:pt x="85" y="1169"/>
                    </a:cubicBezTo>
                    <a:cubicBezTo>
                      <a:pt x="84" y="1167"/>
                      <a:pt x="79" y="1162"/>
                      <a:pt x="78" y="1161"/>
                    </a:cubicBezTo>
                    <a:cubicBezTo>
                      <a:pt x="76" y="1159"/>
                      <a:pt x="75" y="1157"/>
                      <a:pt x="75" y="1154"/>
                    </a:cubicBezTo>
                    <a:cubicBezTo>
                      <a:pt x="74" y="1154"/>
                      <a:pt x="73" y="1153"/>
                      <a:pt x="72" y="1153"/>
                    </a:cubicBezTo>
                    <a:cubicBezTo>
                      <a:pt x="72" y="1153"/>
                      <a:pt x="71" y="1153"/>
                      <a:pt x="71" y="1153"/>
                    </a:cubicBezTo>
                    <a:cubicBezTo>
                      <a:pt x="68" y="1154"/>
                      <a:pt x="63" y="1155"/>
                      <a:pt x="61" y="1151"/>
                    </a:cubicBezTo>
                    <a:cubicBezTo>
                      <a:pt x="59" y="1147"/>
                      <a:pt x="62" y="1130"/>
                      <a:pt x="62" y="1129"/>
                    </a:cubicBezTo>
                    <a:cubicBezTo>
                      <a:pt x="62" y="1129"/>
                      <a:pt x="62" y="1129"/>
                      <a:pt x="62" y="1129"/>
                    </a:cubicBezTo>
                    <a:cubicBezTo>
                      <a:pt x="62" y="1129"/>
                      <a:pt x="61" y="1128"/>
                      <a:pt x="61" y="1129"/>
                    </a:cubicBezTo>
                    <a:cubicBezTo>
                      <a:pt x="58" y="1129"/>
                      <a:pt x="52" y="1127"/>
                      <a:pt x="49" y="1121"/>
                    </a:cubicBezTo>
                    <a:cubicBezTo>
                      <a:pt x="49" y="1119"/>
                      <a:pt x="42" y="1117"/>
                      <a:pt x="40" y="1118"/>
                    </a:cubicBezTo>
                    <a:cubicBezTo>
                      <a:pt x="36" y="1119"/>
                      <a:pt x="32" y="1117"/>
                      <a:pt x="30" y="1114"/>
                    </a:cubicBezTo>
                    <a:cubicBezTo>
                      <a:pt x="29" y="1113"/>
                      <a:pt x="28" y="1111"/>
                      <a:pt x="28" y="1110"/>
                    </a:cubicBezTo>
                    <a:cubicBezTo>
                      <a:pt x="27" y="1109"/>
                      <a:pt x="26" y="1108"/>
                      <a:pt x="24" y="1107"/>
                    </a:cubicBezTo>
                    <a:cubicBezTo>
                      <a:pt x="24" y="1106"/>
                      <a:pt x="24" y="1106"/>
                      <a:pt x="24" y="1106"/>
                    </a:cubicBezTo>
                    <a:cubicBezTo>
                      <a:pt x="22" y="1105"/>
                      <a:pt x="21" y="1104"/>
                      <a:pt x="20" y="1103"/>
                    </a:cubicBezTo>
                    <a:cubicBezTo>
                      <a:pt x="18" y="1106"/>
                      <a:pt x="16" y="1106"/>
                      <a:pt x="14" y="1105"/>
                    </a:cubicBezTo>
                    <a:cubicBezTo>
                      <a:pt x="13" y="1105"/>
                      <a:pt x="11" y="1104"/>
                      <a:pt x="10" y="1100"/>
                    </a:cubicBezTo>
                    <a:cubicBezTo>
                      <a:pt x="10" y="1100"/>
                      <a:pt x="10" y="1100"/>
                      <a:pt x="10" y="1100"/>
                    </a:cubicBezTo>
                    <a:cubicBezTo>
                      <a:pt x="9" y="1098"/>
                      <a:pt x="8" y="1096"/>
                      <a:pt x="8" y="1092"/>
                    </a:cubicBezTo>
                    <a:cubicBezTo>
                      <a:pt x="9" y="1090"/>
                      <a:pt x="9" y="1089"/>
                      <a:pt x="9" y="1089"/>
                    </a:cubicBezTo>
                    <a:cubicBezTo>
                      <a:pt x="9" y="1086"/>
                      <a:pt x="10" y="1083"/>
                      <a:pt x="14" y="1080"/>
                    </a:cubicBezTo>
                    <a:cubicBezTo>
                      <a:pt x="18" y="1076"/>
                      <a:pt x="22" y="1078"/>
                      <a:pt x="25" y="1079"/>
                    </a:cubicBezTo>
                    <a:cubicBezTo>
                      <a:pt x="26" y="1079"/>
                      <a:pt x="26" y="1079"/>
                      <a:pt x="26" y="1079"/>
                    </a:cubicBezTo>
                    <a:cubicBezTo>
                      <a:pt x="26" y="1079"/>
                      <a:pt x="27" y="1079"/>
                      <a:pt x="28" y="1079"/>
                    </a:cubicBezTo>
                    <a:cubicBezTo>
                      <a:pt x="29" y="1079"/>
                      <a:pt x="31" y="1079"/>
                      <a:pt x="32" y="1079"/>
                    </a:cubicBezTo>
                    <a:cubicBezTo>
                      <a:pt x="32" y="1087"/>
                      <a:pt x="32" y="1087"/>
                      <a:pt x="32" y="1087"/>
                    </a:cubicBezTo>
                    <a:cubicBezTo>
                      <a:pt x="31" y="1086"/>
                      <a:pt x="29" y="1086"/>
                      <a:pt x="28" y="1087"/>
                    </a:cubicBezTo>
                    <a:cubicBezTo>
                      <a:pt x="27" y="1087"/>
                      <a:pt x="25" y="1087"/>
                      <a:pt x="24" y="1086"/>
                    </a:cubicBezTo>
                    <a:cubicBezTo>
                      <a:pt x="23" y="1086"/>
                      <a:pt x="23" y="1086"/>
                      <a:pt x="23" y="1086"/>
                    </a:cubicBezTo>
                    <a:cubicBezTo>
                      <a:pt x="20" y="1085"/>
                      <a:pt x="20" y="1085"/>
                      <a:pt x="18" y="1086"/>
                    </a:cubicBezTo>
                    <a:cubicBezTo>
                      <a:pt x="17" y="1087"/>
                      <a:pt x="17" y="1087"/>
                      <a:pt x="17" y="1090"/>
                    </a:cubicBezTo>
                    <a:cubicBezTo>
                      <a:pt x="16" y="1091"/>
                      <a:pt x="16" y="1092"/>
                      <a:pt x="16" y="1093"/>
                    </a:cubicBezTo>
                    <a:cubicBezTo>
                      <a:pt x="16" y="1095"/>
                      <a:pt x="16" y="1095"/>
                      <a:pt x="16" y="1095"/>
                    </a:cubicBezTo>
                    <a:cubicBezTo>
                      <a:pt x="16" y="1096"/>
                      <a:pt x="17" y="1096"/>
                      <a:pt x="17" y="1096"/>
                    </a:cubicBezTo>
                    <a:cubicBezTo>
                      <a:pt x="17" y="1096"/>
                      <a:pt x="18" y="1095"/>
                      <a:pt x="18" y="1095"/>
                    </a:cubicBezTo>
                    <a:cubicBezTo>
                      <a:pt x="19" y="1095"/>
                      <a:pt x="23" y="1095"/>
                      <a:pt x="29" y="1101"/>
                    </a:cubicBezTo>
                    <a:cubicBezTo>
                      <a:pt x="30" y="1101"/>
                      <a:pt x="30" y="1101"/>
                      <a:pt x="30" y="1101"/>
                    </a:cubicBezTo>
                    <a:cubicBezTo>
                      <a:pt x="30" y="1102"/>
                      <a:pt x="31" y="1103"/>
                      <a:pt x="32" y="1103"/>
                    </a:cubicBezTo>
                    <a:cubicBezTo>
                      <a:pt x="34" y="1103"/>
                      <a:pt x="35" y="1106"/>
                      <a:pt x="35" y="1108"/>
                    </a:cubicBezTo>
                    <a:cubicBezTo>
                      <a:pt x="36" y="1108"/>
                      <a:pt x="36" y="1109"/>
                      <a:pt x="36" y="1109"/>
                    </a:cubicBezTo>
                    <a:cubicBezTo>
                      <a:pt x="36" y="1110"/>
                      <a:pt x="37" y="1110"/>
                      <a:pt x="38" y="1110"/>
                    </a:cubicBezTo>
                    <a:cubicBezTo>
                      <a:pt x="41" y="1109"/>
                      <a:pt x="54" y="1110"/>
                      <a:pt x="56" y="1118"/>
                    </a:cubicBezTo>
                    <a:cubicBezTo>
                      <a:pt x="57" y="1121"/>
                      <a:pt x="59" y="1121"/>
                      <a:pt x="60" y="1121"/>
                    </a:cubicBezTo>
                    <a:cubicBezTo>
                      <a:pt x="60" y="1121"/>
                      <a:pt x="60" y="1121"/>
                      <a:pt x="60" y="1121"/>
                    </a:cubicBezTo>
                    <a:cubicBezTo>
                      <a:pt x="61" y="1120"/>
                      <a:pt x="65" y="1121"/>
                      <a:pt x="68" y="1123"/>
                    </a:cubicBezTo>
                    <a:cubicBezTo>
                      <a:pt x="69" y="1124"/>
                      <a:pt x="70" y="1127"/>
                      <a:pt x="70" y="1131"/>
                    </a:cubicBezTo>
                    <a:cubicBezTo>
                      <a:pt x="69" y="1135"/>
                      <a:pt x="68" y="1142"/>
                      <a:pt x="68" y="1146"/>
                    </a:cubicBezTo>
                    <a:cubicBezTo>
                      <a:pt x="68" y="1146"/>
                      <a:pt x="69" y="1146"/>
                      <a:pt x="69" y="1146"/>
                    </a:cubicBezTo>
                    <a:cubicBezTo>
                      <a:pt x="69" y="1145"/>
                      <a:pt x="70" y="1145"/>
                      <a:pt x="70" y="1145"/>
                    </a:cubicBezTo>
                    <a:cubicBezTo>
                      <a:pt x="75" y="1144"/>
                      <a:pt x="80" y="1148"/>
                      <a:pt x="82" y="1151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7" y="1159"/>
                      <a:pt x="91" y="1163"/>
                      <a:pt x="91" y="1164"/>
                    </a:cubicBezTo>
                    <a:cubicBezTo>
                      <a:pt x="93" y="1167"/>
                      <a:pt x="95" y="1172"/>
                      <a:pt x="92" y="1175"/>
                    </a:cubicBezTo>
                    <a:cubicBezTo>
                      <a:pt x="92" y="1175"/>
                      <a:pt x="92" y="1175"/>
                      <a:pt x="92" y="1175"/>
                    </a:cubicBezTo>
                    <a:cubicBezTo>
                      <a:pt x="92" y="1176"/>
                      <a:pt x="93" y="1177"/>
                      <a:pt x="93" y="1178"/>
                    </a:cubicBezTo>
                    <a:cubicBezTo>
                      <a:pt x="96" y="1183"/>
                      <a:pt x="95" y="1186"/>
                      <a:pt x="94" y="1187"/>
                    </a:cubicBezTo>
                    <a:cubicBezTo>
                      <a:pt x="94" y="1188"/>
                      <a:pt x="94" y="1188"/>
                      <a:pt x="94" y="1188"/>
                    </a:cubicBezTo>
                    <a:cubicBezTo>
                      <a:pt x="92" y="1190"/>
                      <a:pt x="90" y="1194"/>
                      <a:pt x="90" y="1196"/>
                    </a:cubicBezTo>
                    <a:cubicBezTo>
                      <a:pt x="90" y="1203"/>
                      <a:pt x="87" y="1208"/>
                      <a:pt x="83" y="1212"/>
                    </a:cubicBezTo>
                    <a:cubicBezTo>
                      <a:pt x="81" y="1212"/>
                      <a:pt x="81" y="1212"/>
                      <a:pt x="81" y="1212"/>
                    </a:cubicBezTo>
                    <a:cubicBezTo>
                      <a:pt x="80" y="1213"/>
                      <a:pt x="78" y="1215"/>
                      <a:pt x="78" y="1216"/>
                    </a:cubicBezTo>
                    <a:cubicBezTo>
                      <a:pt x="77" y="1216"/>
                      <a:pt x="78" y="1217"/>
                      <a:pt x="79" y="1218"/>
                    </a:cubicBezTo>
                    <a:cubicBezTo>
                      <a:pt x="80" y="1220"/>
                      <a:pt x="82" y="1221"/>
                      <a:pt x="84" y="1222"/>
                    </a:cubicBezTo>
                    <a:cubicBezTo>
                      <a:pt x="86" y="1222"/>
                      <a:pt x="91" y="1225"/>
                      <a:pt x="88" y="1231"/>
                    </a:cubicBezTo>
                    <a:cubicBezTo>
                      <a:pt x="87" y="1232"/>
                      <a:pt x="87" y="1233"/>
                      <a:pt x="87" y="1234"/>
                    </a:cubicBezTo>
                    <a:cubicBezTo>
                      <a:pt x="86" y="1236"/>
                      <a:pt x="85" y="1238"/>
                      <a:pt x="84" y="1239"/>
                    </a:cubicBezTo>
                    <a:cubicBezTo>
                      <a:pt x="84" y="1239"/>
                      <a:pt x="85" y="1239"/>
                      <a:pt x="85" y="1239"/>
                    </a:cubicBezTo>
                    <a:cubicBezTo>
                      <a:pt x="85" y="1240"/>
                      <a:pt x="85" y="1240"/>
                      <a:pt x="85" y="1240"/>
                    </a:cubicBezTo>
                    <a:cubicBezTo>
                      <a:pt x="87" y="1241"/>
                      <a:pt x="95" y="1243"/>
                      <a:pt x="97" y="1242"/>
                    </a:cubicBezTo>
                    <a:cubicBezTo>
                      <a:pt x="100" y="1239"/>
                      <a:pt x="107" y="1235"/>
                      <a:pt x="111" y="1237"/>
                    </a:cubicBezTo>
                    <a:cubicBezTo>
                      <a:pt x="113" y="1238"/>
                      <a:pt x="114" y="1239"/>
                      <a:pt x="115" y="1241"/>
                    </a:cubicBezTo>
                    <a:cubicBezTo>
                      <a:pt x="115" y="1244"/>
                      <a:pt x="115" y="1248"/>
                      <a:pt x="112" y="1251"/>
                    </a:cubicBezTo>
                    <a:cubicBezTo>
                      <a:pt x="112" y="1252"/>
                      <a:pt x="111" y="1252"/>
                      <a:pt x="111" y="1252"/>
                    </a:cubicBezTo>
                    <a:cubicBezTo>
                      <a:pt x="113" y="1253"/>
                      <a:pt x="118" y="1258"/>
                      <a:pt x="120" y="1264"/>
                    </a:cubicBezTo>
                    <a:cubicBezTo>
                      <a:pt x="120" y="1266"/>
                      <a:pt x="120" y="1266"/>
                      <a:pt x="121" y="1267"/>
                    </a:cubicBezTo>
                    <a:cubicBezTo>
                      <a:pt x="122" y="1267"/>
                      <a:pt x="123" y="1268"/>
                      <a:pt x="124" y="1269"/>
                    </a:cubicBezTo>
                    <a:cubicBezTo>
                      <a:pt x="126" y="1272"/>
                      <a:pt x="130" y="1274"/>
                      <a:pt x="131" y="1274"/>
                    </a:cubicBezTo>
                    <a:cubicBezTo>
                      <a:pt x="134" y="1275"/>
                      <a:pt x="140" y="1275"/>
                      <a:pt x="142" y="1282"/>
                    </a:cubicBezTo>
                    <a:cubicBezTo>
                      <a:pt x="142" y="1283"/>
                      <a:pt x="142" y="1284"/>
                      <a:pt x="142" y="1284"/>
                    </a:cubicBezTo>
                    <a:cubicBezTo>
                      <a:pt x="142" y="1283"/>
                      <a:pt x="143" y="1284"/>
                      <a:pt x="144" y="1284"/>
                    </a:cubicBezTo>
                    <a:cubicBezTo>
                      <a:pt x="148" y="1284"/>
                      <a:pt x="152" y="1287"/>
                      <a:pt x="156" y="1291"/>
                    </a:cubicBezTo>
                    <a:cubicBezTo>
                      <a:pt x="158" y="1292"/>
                      <a:pt x="158" y="1292"/>
                      <a:pt x="158" y="1292"/>
                    </a:cubicBezTo>
                    <a:cubicBezTo>
                      <a:pt x="159" y="1293"/>
                      <a:pt x="162" y="1296"/>
                      <a:pt x="163" y="1296"/>
                    </a:cubicBezTo>
                    <a:cubicBezTo>
                      <a:pt x="163" y="1296"/>
                      <a:pt x="164" y="1296"/>
                      <a:pt x="164" y="1296"/>
                    </a:cubicBezTo>
                    <a:cubicBezTo>
                      <a:pt x="166" y="1296"/>
                      <a:pt x="168" y="1296"/>
                      <a:pt x="171" y="1298"/>
                    </a:cubicBezTo>
                    <a:cubicBezTo>
                      <a:pt x="173" y="1299"/>
                      <a:pt x="174" y="1299"/>
                      <a:pt x="174" y="1299"/>
                    </a:cubicBezTo>
                    <a:cubicBezTo>
                      <a:pt x="178" y="1297"/>
                      <a:pt x="182" y="1299"/>
                      <a:pt x="185" y="1302"/>
                    </a:cubicBezTo>
                    <a:cubicBezTo>
                      <a:pt x="187" y="1303"/>
                      <a:pt x="189" y="1303"/>
                      <a:pt x="190" y="1303"/>
                    </a:cubicBezTo>
                    <a:cubicBezTo>
                      <a:pt x="193" y="1302"/>
                      <a:pt x="195" y="1303"/>
                      <a:pt x="196" y="1304"/>
                    </a:cubicBezTo>
                    <a:cubicBezTo>
                      <a:pt x="197" y="1304"/>
                      <a:pt x="197" y="1304"/>
                      <a:pt x="198" y="1304"/>
                    </a:cubicBezTo>
                    <a:cubicBezTo>
                      <a:pt x="198" y="1304"/>
                      <a:pt x="205" y="1304"/>
                      <a:pt x="207" y="1309"/>
                    </a:cubicBezTo>
                    <a:cubicBezTo>
                      <a:pt x="208" y="1310"/>
                      <a:pt x="208" y="1312"/>
                      <a:pt x="206" y="1315"/>
                    </a:cubicBezTo>
                    <a:cubicBezTo>
                      <a:pt x="204" y="1317"/>
                      <a:pt x="202" y="1318"/>
                      <a:pt x="200" y="1318"/>
                    </a:cubicBezTo>
                    <a:cubicBezTo>
                      <a:pt x="198" y="1319"/>
                      <a:pt x="197" y="1320"/>
                      <a:pt x="197" y="1321"/>
                    </a:cubicBezTo>
                    <a:cubicBezTo>
                      <a:pt x="196" y="1322"/>
                      <a:pt x="196" y="1322"/>
                      <a:pt x="195" y="1323"/>
                    </a:cubicBezTo>
                    <a:cubicBezTo>
                      <a:pt x="193" y="1325"/>
                      <a:pt x="193" y="1326"/>
                      <a:pt x="193" y="1329"/>
                    </a:cubicBezTo>
                    <a:cubicBezTo>
                      <a:pt x="194" y="1331"/>
                      <a:pt x="194" y="1333"/>
                      <a:pt x="194" y="1335"/>
                    </a:cubicBezTo>
                    <a:cubicBezTo>
                      <a:pt x="194" y="1336"/>
                      <a:pt x="194" y="1338"/>
                      <a:pt x="194" y="1339"/>
                    </a:cubicBezTo>
                    <a:cubicBezTo>
                      <a:pt x="197" y="1342"/>
                      <a:pt x="197" y="1343"/>
                      <a:pt x="196" y="1349"/>
                    </a:cubicBezTo>
                    <a:cubicBezTo>
                      <a:pt x="196" y="1351"/>
                      <a:pt x="196" y="1353"/>
                      <a:pt x="196" y="1354"/>
                    </a:cubicBezTo>
                    <a:cubicBezTo>
                      <a:pt x="196" y="1356"/>
                      <a:pt x="196" y="1358"/>
                      <a:pt x="196" y="1359"/>
                    </a:cubicBezTo>
                    <a:cubicBezTo>
                      <a:pt x="196" y="1361"/>
                      <a:pt x="196" y="1362"/>
                      <a:pt x="196" y="1362"/>
                    </a:cubicBezTo>
                    <a:cubicBezTo>
                      <a:pt x="197" y="1365"/>
                      <a:pt x="197" y="1366"/>
                      <a:pt x="196" y="1368"/>
                    </a:cubicBezTo>
                    <a:cubicBezTo>
                      <a:pt x="196" y="1369"/>
                      <a:pt x="195" y="1371"/>
                      <a:pt x="193" y="1374"/>
                    </a:cubicBezTo>
                    <a:cubicBezTo>
                      <a:pt x="193" y="1374"/>
                      <a:pt x="193" y="1374"/>
                      <a:pt x="193" y="1374"/>
                    </a:cubicBezTo>
                    <a:cubicBezTo>
                      <a:pt x="193" y="1375"/>
                      <a:pt x="193" y="1375"/>
                      <a:pt x="193" y="1376"/>
                    </a:cubicBezTo>
                    <a:cubicBezTo>
                      <a:pt x="193" y="1377"/>
                      <a:pt x="193" y="1377"/>
                      <a:pt x="193" y="1377"/>
                    </a:cubicBezTo>
                    <a:cubicBezTo>
                      <a:pt x="194" y="1385"/>
                      <a:pt x="195" y="1386"/>
                      <a:pt x="195" y="1387"/>
                    </a:cubicBezTo>
                    <a:cubicBezTo>
                      <a:pt x="196" y="1387"/>
                      <a:pt x="197" y="1388"/>
                      <a:pt x="198" y="1389"/>
                    </a:cubicBezTo>
                    <a:cubicBezTo>
                      <a:pt x="198" y="1390"/>
                      <a:pt x="199" y="1391"/>
                      <a:pt x="200" y="1391"/>
                    </a:cubicBezTo>
                    <a:cubicBezTo>
                      <a:pt x="200" y="1391"/>
                      <a:pt x="201" y="1391"/>
                      <a:pt x="202" y="1391"/>
                    </a:cubicBezTo>
                    <a:cubicBezTo>
                      <a:pt x="204" y="1391"/>
                      <a:pt x="209" y="1391"/>
                      <a:pt x="210" y="1397"/>
                    </a:cubicBezTo>
                    <a:cubicBezTo>
                      <a:pt x="210" y="1397"/>
                      <a:pt x="213" y="1399"/>
                      <a:pt x="214" y="1400"/>
                    </a:cubicBezTo>
                    <a:cubicBezTo>
                      <a:pt x="214" y="1400"/>
                      <a:pt x="214" y="1400"/>
                      <a:pt x="214" y="1400"/>
                    </a:cubicBezTo>
                    <a:cubicBezTo>
                      <a:pt x="217" y="1400"/>
                      <a:pt x="221" y="1403"/>
                      <a:pt x="222" y="1407"/>
                    </a:cubicBezTo>
                    <a:cubicBezTo>
                      <a:pt x="222" y="1407"/>
                      <a:pt x="223" y="1409"/>
                      <a:pt x="223" y="1410"/>
                    </a:cubicBezTo>
                    <a:cubicBezTo>
                      <a:pt x="224" y="1411"/>
                      <a:pt x="225" y="1412"/>
                      <a:pt x="225" y="1414"/>
                    </a:cubicBezTo>
                    <a:cubicBezTo>
                      <a:pt x="226" y="1415"/>
                      <a:pt x="227" y="1416"/>
                      <a:pt x="228" y="1417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30" y="1418"/>
                      <a:pt x="230" y="1418"/>
                      <a:pt x="230" y="1418"/>
                    </a:cubicBezTo>
                    <a:cubicBezTo>
                      <a:pt x="233" y="1418"/>
                      <a:pt x="239" y="1422"/>
                      <a:pt x="240" y="1426"/>
                    </a:cubicBezTo>
                    <a:cubicBezTo>
                      <a:pt x="240" y="1428"/>
                      <a:pt x="239" y="1430"/>
                      <a:pt x="237" y="1431"/>
                    </a:cubicBezTo>
                    <a:cubicBezTo>
                      <a:pt x="236" y="1432"/>
                      <a:pt x="234" y="1433"/>
                      <a:pt x="233" y="1433"/>
                    </a:cubicBezTo>
                    <a:cubicBezTo>
                      <a:pt x="233" y="1433"/>
                      <a:pt x="233" y="1433"/>
                      <a:pt x="233" y="1433"/>
                    </a:cubicBezTo>
                    <a:cubicBezTo>
                      <a:pt x="233" y="1436"/>
                      <a:pt x="231" y="1437"/>
                      <a:pt x="230" y="1439"/>
                    </a:cubicBezTo>
                    <a:cubicBezTo>
                      <a:pt x="230" y="1439"/>
                      <a:pt x="229" y="1440"/>
                      <a:pt x="229" y="1440"/>
                    </a:cubicBezTo>
                    <a:cubicBezTo>
                      <a:pt x="225" y="1444"/>
                      <a:pt x="220" y="1445"/>
                      <a:pt x="217" y="1444"/>
                    </a:cubicBezTo>
                    <a:cubicBezTo>
                      <a:pt x="216" y="1444"/>
                      <a:pt x="215" y="1445"/>
                      <a:pt x="215" y="1445"/>
                    </a:cubicBezTo>
                    <a:cubicBezTo>
                      <a:pt x="213" y="1446"/>
                      <a:pt x="210" y="1446"/>
                      <a:pt x="208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7"/>
                      <a:pt x="208" y="1448"/>
                      <a:pt x="208" y="1449"/>
                    </a:cubicBezTo>
                    <a:cubicBezTo>
                      <a:pt x="210" y="1453"/>
                      <a:pt x="210" y="1456"/>
                      <a:pt x="208" y="1462"/>
                    </a:cubicBezTo>
                    <a:cubicBezTo>
                      <a:pt x="208" y="1463"/>
                      <a:pt x="207" y="1464"/>
                      <a:pt x="207" y="1466"/>
                    </a:cubicBezTo>
                    <a:cubicBezTo>
                      <a:pt x="204" y="1473"/>
                      <a:pt x="203" y="1477"/>
                      <a:pt x="201" y="1479"/>
                    </a:cubicBezTo>
                    <a:cubicBezTo>
                      <a:pt x="199" y="1480"/>
                      <a:pt x="198" y="1480"/>
                      <a:pt x="197" y="1480"/>
                    </a:cubicBezTo>
                    <a:cubicBezTo>
                      <a:pt x="196" y="1480"/>
                      <a:pt x="196" y="1480"/>
                      <a:pt x="196" y="1480"/>
                    </a:cubicBezTo>
                    <a:cubicBezTo>
                      <a:pt x="196" y="1481"/>
                      <a:pt x="196" y="1482"/>
                      <a:pt x="196" y="1485"/>
                    </a:cubicBezTo>
                    <a:cubicBezTo>
                      <a:pt x="199" y="1495"/>
                      <a:pt x="200" y="1497"/>
                      <a:pt x="200" y="1499"/>
                    </a:cubicBezTo>
                    <a:cubicBezTo>
                      <a:pt x="201" y="1499"/>
                      <a:pt x="201" y="1499"/>
                      <a:pt x="201" y="1499"/>
                    </a:cubicBezTo>
                    <a:cubicBezTo>
                      <a:pt x="201" y="1500"/>
                      <a:pt x="201" y="1500"/>
                      <a:pt x="202" y="1501"/>
                    </a:cubicBezTo>
                    <a:cubicBezTo>
                      <a:pt x="203" y="1503"/>
                      <a:pt x="204" y="1505"/>
                      <a:pt x="205" y="1506"/>
                    </a:cubicBezTo>
                    <a:cubicBezTo>
                      <a:pt x="206" y="1509"/>
                      <a:pt x="208" y="1511"/>
                      <a:pt x="209" y="1515"/>
                    </a:cubicBezTo>
                    <a:cubicBezTo>
                      <a:pt x="210" y="1517"/>
                      <a:pt x="211" y="1520"/>
                      <a:pt x="211" y="1523"/>
                    </a:cubicBezTo>
                    <a:cubicBezTo>
                      <a:pt x="211" y="1524"/>
                      <a:pt x="212" y="1526"/>
                      <a:pt x="212" y="1527"/>
                    </a:cubicBezTo>
                    <a:cubicBezTo>
                      <a:pt x="215" y="1534"/>
                      <a:pt x="211" y="1538"/>
                      <a:pt x="209" y="1539"/>
                    </a:cubicBezTo>
                    <a:cubicBezTo>
                      <a:pt x="207" y="1540"/>
                      <a:pt x="207" y="1542"/>
                      <a:pt x="207" y="1542"/>
                    </a:cubicBezTo>
                    <a:cubicBezTo>
                      <a:pt x="208" y="1543"/>
                      <a:pt x="210" y="1546"/>
                      <a:pt x="212" y="1547"/>
                    </a:cubicBezTo>
                    <a:cubicBezTo>
                      <a:pt x="214" y="1549"/>
                      <a:pt x="216" y="1551"/>
                      <a:pt x="216" y="1553"/>
                    </a:cubicBezTo>
                    <a:cubicBezTo>
                      <a:pt x="216" y="1555"/>
                      <a:pt x="216" y="1557"/>
                      <a:pt x="214" y="1559"/>
                    </a:cubicBezTo>
                    <a:cubicBezTo>
                      <a:pt x="212" y="1561"/>
                      <a:pt x="211" y="1562"/>
                      <a:pt x="211" y="1565"/>
                    </a:cubicBezTo>
                    <a:cubicBezTo>
                      <a:pt x="211" y="1565"/>
                      <a:pt x="212" y="1566"/>
                      <a:pt x="212" y="1567"/>
                    </a:cubicBezTo>
                    <a:cubicBezTo>
                      <a:pt x="213" y="1570"/>
                      <a:pt x="214" y="1574"/>
                      <a:pt x="211" y="1579"/>
                    </a:cubicBezTo>
                    <a:cubicBezTo>
                      <a:pt x="210" y="1580"/>
                      <a:pt x="209" y="1582"/>
                      <a:pt x="208" y="1584"/>
                    </a:cubicBezTo>
                    <a:cubicBezTo>
                      <a:pt x="205" y="1589"/>
                      <a:pt x="203" y="1593"/>
                      <a:pt x="198" y="1593"/>
                    </a:cubicBezTo>
                    <a:cubicBezTo>
                      <a:pt x="196" y="1593"/>
                      <a:pt x="196" y="1593"/>
                      <a:pt x="196" y="1595"/>
                    </a:cubicBezTo>
                    <a:cubicBezTo>
                      <a:pt x="195" y="1597"/>
                      <a:pt x="194" y="1598"/>
                      <a:pt x="193" y="1599"/>
                    </a:cubicBezTo>
                    <a:cubicBezTo>
                      <a:pt x="192" y="1600"/>
                      <a:pt x="190" y="1601"/>
                      <a:pt x="189" y="1604"/>
                    </a:cubicBezTo>
                    <a:cubicBezTo>
                      <a:pt x="188" y="1606"/>
                      <a:pt x="186" y="1609"/>
                      <a:pt x="183" y="1610"/>
                    </a:cubicBezTo>
                    <a:cubicBezTo>
                      <a:pt x="179" y="1610"/>
                      <a:pt x="176" y="1607"/>
                      <a:pt x="174" y="1604"/>
                    </a:cubicBezTo>
                    <a:cubicBezTo>
                      <a:pt x="169" y="1597"/>
                      <a:pt x="164" y="1590"/>
                      <a:pt x="165" y="1583"/>
                    </a:cubicBezTo>
                    <a:cubicBezTo>
                      <a:pt x="166" y="1577"/>
                      <a:pt x="167" y="1570"/>
                      <a:pt x="168" y="1567"/>
                    </a:cubicBezTo>
                    <a:cubicBezTo>
                      <a:pt x="168" y="1567"/>
                      <a:pt x="168" y="1566"/>
                      <a:pt x="168" y="1566"/>
                    </a:cubicBezTo>
                    <a:cubicBezTo>
                      <a:pt x="168" y="1566"/>
                      <a:pt x="167" y="1566"/>
                      <a:pt x="167" y="1566"/>
                    </a:cubicBezTo>
                    <a:cubicBezTo>
                      <a:pt x="161" y="1566"/>
                      <a:pt x="148" y="1571"/>
                      <a:pt x="146" y="1572"/>
                    </a:cubicBezTo>
                    <a:cubicBezTo>
                      <a:pt x="145" y="1573"/>
                      <a:pt x="145" y="1574"/>
                      <a:pt x="145" y="1577"/>
                    </a:cubicBezTo>
                    <a:cubicBezTo>
                      <a:pt x="145" y="1579"/>
                      <a:pt x="145" y="1580"/>
                      <a:pt x="146" y="1581"/>
                    </a:cubicBezTo>
                    <a:cubicBezTo>
                      <a:pt x="146" y="1582"/>
                      <a:pt x="146" y="1583"/>
                      <a:pt x="147" y="1585"/>
                    </a:cubicBezTo>
                    <a:cubicBezTo>
                      <a:pt x="147" y="1590"/>
                      <a:pt x="145" y="1595"/>
                      <a:pt x="140" y="1598"/>
                    </a:cubicBezTo>
                    <a:cubicBezTo>
                      <a:pt x="140" y="1598"/>
                      <a:pt x="139" y="1599"/>
                      <a:pt x="141" y="1603"/>
                    </a:cubicBezTo>
                    <a:cubicBezTo>
                      <a:pt x="141" y="1605"/>
                      <a:pt x="143" y="1606"/>
                      <a:pt x="144" y="1606"/>
                    </a:cubicBezTo>
                    <a:cubicBezTo>
                      <a:pt x="146" y="1607"/>
                      <a:pt x="151" y="1610"/>
                      <a:pt x="152" y="1614"/>
                    </a:cubicBezTo>
                    <a:cubicBezTo>
                      <a:pt x="152" y="1615"/>
                      <a:pt x="152" y="1618"/>
                      <a:pt x="148" y="1620"/>
                    </a:cubicBezTo>
                    <a:cubicBezTo>
                      <a:pt x="142" y="1623"/>
                      <a:pt x="142" y="1623"/>
                      <a:pt x="142" y="1625"/>
                    </a:cubicBezTo>
                    <a:cubicBezTo>
                      <a:pt x="142" y="1630"/>
                      <a:pt x="143" y="1633"/>
                      <a:pt x="144" y="1635"/>
                    </a:cubicBezTo>
                    <a:cubicBezTo>
                      <a:pt x="145" y="1636"/>
                      <a:pt x="145" y="1636"/>
                      <a:pt x="145" y="1636"/>
                    </a:cubicBezTo>
                    <a:cubicBezTo>
                      <a:pt x="145" y="1638"/>
                      <a:pt x="146" y="1642"/>
                      <a:pt x="145" y="1645"/>
                    </a:cubicBezTo>
                    <a:cubicBezTo>
                      <a:pt x="144" y="1647"/>
                      <a:pt x="143" y="1648"/>
                      <a:pt x="141" y="1649"/>
                    </a:cubicBezTo>
                    <a:cubicBezTo>
                      <a:pt x="140" y="1650"/>
                      <a:pt x="137" y="1652"/>
                      <a:pt x="137" y="1653"/>
                    </a:cubicBezTo>
                    <a:cubicBezTo>
                      <a:pt x="137" y="1654"/>
                      <a:pt x="137" y="1655"/>
                      <a:pt x="137" y="1656"/>
                    </a:cubicBezTo>
                    <a:cubicBezTo>
                      <a:pt x="138" y="1657"/>
                      <a:pt x="138" y="1659"/>
                      <a:pt x="137" y="1662"/>
                    </a:cubicBezTo>
                    <a:cubicBezTo>
                      <a:pt x="137" y="1663"/>
                      <a:pt x="136" y="1664"/>
                      <a:pt x="135" y="1664"/>
                    </a:cubicBezTo>
                    <a:cubicBezTo>
                      <a:pt x="137" y="1666"/>
                      <a:pt x="139" y="1667"/>
                      <a:pt x="139" y="1667"/>
                    </a:cubicBezTo>
                    <a:cubicBezTo>
                      <a:pt x="144" y="1668"/>
                      <a:pt x="143" y="1674"/>
                      <a:pt x="143" y="1678"/>
                    </a:cubicBezTo>
                    <a:cubicBezTo>
                      <a:pt x="143" y="1684"/>
                      <a:pt x="142" y="1691"/>
                      <a:pt x="143" y="1694"/>
                    </a:cubicBezTo>
                    <a:cubicBezTo>
                      <a:pt x="144" y="1696"/>
                      <a:pt x="147" y="1699"/>
                      <a:pt x="148" y="1699"/>
                    </a:cubicBezTo>
                    <a:cubicBezTo>
                      <a:pt x="154" y="1700"/>
                      <a:pt x="156" y="1703"/>
                      <a:pt x="156" y="1706"/>
                    </a:cubicBezTo>
                    <a:cubicBezTo>
                      <a:pt x="157" y="1706"/>
                      <a:pt x="159" y="1706"/>
                      <a:pt x="159" y="1705"/>
                    </a:cubicBezTo>
                    <a:cubicBezTo>
                      <a:pt x="161" y="1703"/>
                      <a:pt x="164" y="1701"/>
                      <a:pt x="167" y="1702"/>
                    </a:cubicBezTo>
                    <a:cubicBezTo>
                      <a:pt x="170" y="1702"/>
                      <a:pt x="172" y="1703"/>
                      <a:pt x="173" y="1706"/>
                    </a:cubicBezTo>
                    <a:cubicBezTo>
                      <a:pt x="173" y="1706"/>
                      <a:pt x="173" y="1706"/>
                      <a:pt x="174" y="1707"/>
                    </a:cubicBezTo>
                    <a:cubicBezTo>
                      <a:pt x="174" y="1707"/>
                      <a:pt x="174" y="1707"/>
                      <a:pt x="174" y="1707"/>
                    </a:cubicBezTo>
                    <a:cubicBezTo>
                      <a:pt x="177" y="1708"/>
                      <a:pt x="179" y="1712"/>
                      <a:pt x="180" y="1715"/>
                    </a:cubicBezTo>
                    <a:cubicBezTo>
                      <a:pt x="180" y="1715"/>
                      <a:pt x="180" y="1715"/>
                      <a:pt x="181" y="1715"/>
                    </a:cubicBezTo>
                    <a:cubicBezTo>
                      <a:pt x="182" y="1715"/>
                      <a:pt x="182" y="1715"/>
                      <a:pt x="182" y="1715"/>
                    </a:cubicBezTo>
                    <a:cubicBezTo>
                      <a:pt x="183" y="1715"/>
                      <a:pt x="184" y="1715"/>
                      <a:pt x="185" y="1716"/>
                    </a:cubicBezTo>
                    <a:cubicBezTo>
                      <a:pt x="186" y="1716"/>
                      <a:pt x="187" y="1716"/>
                      <a:pt x="188" y="1716"/>
                    </a:cubicBezTo>
                    <a:cubicBezTo>
                      <a:pt x="190" y="1716"/>
                      <a:pt x="194" y="1717"/>
                      <a:pt x="195" y="1724"/>
                    </a:cubicBezTo>
                    <a:cubicBezTo>
                      <a:pt x="195" y="1725"/>
                      <a:pt x="195" y="1726"/>
                      <a:pt x="196" y="1727"/>
                    </a:cubicBezTo>
                    <a:cubicBezTo>
                      <a:pt x="197" y="1728"/>
                      <a:pt x="197" y="1729"/>
                      <a:pt x="198" y="1730"/>
                    </a:cubicBezTo>
                    <a:cubicBezTo>
                      <a:pt x="198" y="1730"/>
                      <a:pt x="199" y="1731"/>
                      <a:pt x="199" y="1731"/>
                    </a:cubicBezTo>
                    <a:cubicBezTo>
                      <a:pt x="201" y="1734"/>
                      <a:pt x="204" y="1738"/>
                      <a:pt x="203" y="1745"/>
                    </a:cubicBezTo>
                    <a:cubicBezTo>
                      <a:pt x="203" y="1746"/>
                      <a:pt x="203" y="1747"/>
                      <a:pt x="202" y="1748"/>
                    </a:cubicBezTo>
                    <a:cubicBezTo>
                      <a:pt x="202" y="1752"/>
                      <a:pt x="202" y="1752"/>
                      <a:pt x="206" y="1756"/>
                    </a:cubicBezTo>
                    <a:cubicBezTo>
                      <a:pt x="209" y="1759"/>
                      <a:pt x="213" y="1761"/>
                      <a:pt x="217" y="1763"/>
                    </a:cubicBezTo>
                    <a:cubicBezTo>
                      <a:pt x="220" y="1764"/>
                      <a:pt x="222" y="1765"/>
                      <a:pt x="224" y="1767"/>
                    </a:cubicBezTo>
                    <a:cubicBezTo>
                      <a:pt x="225" y="1768"/>
                      <a:pt x="227" y="1770"/>
                      <a:pt x="229" y="1772"/>
                    </a:cubicBezTo>
                    <a:cubicBezTo>
                      <a:pt x="232" y="1775"/>
                      <a:pt x="235" y="1779"/>
                      <a:pt x="237" y="1780"/>
                    </a:cubicBezTo>
                    <a:cubicBezTo>
                      <a:pt x="240" y="1782"/>
                      <a:pt x="245" y="1784"/>
                      <a:pt x="247" y="1788"/>
                    </a:cubicBezTo>
                    <a:cubicBezTo>
                      <a:pt x="248" y="1789"/>
                      <a:pt x="249" y="1790"/>
                      <a:pt x="250" y="1791"/>
                    </a:cubicBezTo>
                    <a:cubicBezTo>
                      <a:pt x="251" y="1793"/>
                      <a:pt x="253" y="1795"/>
                      <a:pt x="254" y="1797"/>
                    </a:cubicBezTo>
                    <a:cubicBezTo>
                      <a:pt x="254" y="1798"/>
                      <a:pt x="256" y="1799"/>
                      <a:pt x="256" y="1800"/>
                    </a:cubicBezTo>
                    <a:cubicBezTo>
                      <a:pt x="258" y="1801"/>
                      <a:pt x="260" y="1803"/>
                      <a:pt x="262" y="1805"/>
                    </a:cubicBezTo>
                    <a:cubicBezTo>
                      <a:pt x="262" y="1806"/>
                      <a:pt x="263" y="1806"/>
                      <a:pt x="264" y="1807"/>
                    </a:cubicBezTo>
                    <a:cubicBezTo>
                      <a:pt x="266" y="1809"/>
                      <a:pt x="270" y="1812"/>
                      <a:pt x="269" y="1819"/>
                    </a:cubicBezTo>
                    <a:cubicBezTo>
                      <a:pt x="269" y="1821"/>
                      <a:pt x="269" y="1823"/>
                      <a:pt x="269" y="1824"/>
                    </a:cubicBezTo>
                    <a:cubicBezTo>
                      <a:pt x="269" y="1825"/>
                      <a:pt x="269" y="1826"/>
                      <a:pt x="269" y="1827"/>
                    </a:cubicBezTo>
                    <a:cubicBezTo>
                      <a:pt x="269" y="1827"/>
                      <a:pt x="269" y="1827"/>
                      <a:pt x="269" y="1827"/>
                    </a:cubicBezTo>
                    <a:cubicBezTo>
                      <a:pt x="271" y="1828"/>
                      <a:pt x="274" y="1829"/>
                      <a:pt x="275" y="1828"/>
                    </a:cubicBezTo>
                    <a:cubicBezTo>
                      <a:pt x="275" y="1828"/>
                      <a:pt x="275" y="1827"/>
                      <a:pt x="275" y="1827"/>
                    </a:cubicBezTo>
                    <a:cubicBezTo>
                      <a:pt x="275" y="1825"/>
                      <a:pt x="275" y="1823"/>
                      <a:pt x="277" y="1821"/>
                    </a:cubicBezTo>
                    <a:cubicBezTo>
                      <a:pt x="279" y="1820"/>
                      <a:pt x="282" y="1820"/>
                      <a:pt x="284" y="1820"/>
                    </a:cubicBezTo>
                    <a:cubicBezTo>
                      <a:pt x="287" y="1821"/>
                      <a:pt x="288" y="1820"/>
                      <a:pt x="288" y="1820"/>
                    </a:cubicBezTo>
                    <a:cubicBezTo>
                      <a:pt x="288" y="1817"/>
                      <a:pt x="290" y="1814"/>
                      <a:pt x="293" y="1809"/>
                    </a:cubicBezTo>
                    <a:cubicBezTo>
                      <a:pt x="293" y="1808"/>
                      <a:pt x="294" y="1806"/>
                      <a:pt x="294" y="1806"/>
                    </a:cubicBezTo>
                    <a:cubicBezTo>
                      <a:pt x="295" y="1804"/>
                      <a:pt x="297" y="1802"/>
                      <a:pt x="299" y="1801"/>
                    </a:cubicBezTo>
                    <a:cubicBezTo>
                      <a:pt x="302" y="1801"/>
                      <a:pt x="304" y="1802"/>
                      <a:pt x="306" y="1803"/>
                    </a:cubicBezTo>
                    <a:cubicBezTo>
                      <a:pt x="307" y="1804"/>
                      <a:pt x="307" y="1805"/>
                      <a:pt x="308" y="1806"/>
                    </a:cubicBezTo>
                    <a:cubicBezTo>
                      <a:pt x="308" y="1806"/>
                      <a:pt x="308" y="1807"/>
                      <a:pt x="308" y="1807"/>
                    </a:cubicBezTo>
                    <a:cubicBezTo>
                      <a:pt x="309" y="1807"/>
                      <a:pt x="309" y="1807"/>
                      <a:pt x="310" y="1806"/>
                    </a:cubicBezTo>
                    <a:cubicBezTo>
                      <a:pt x="311" y="1805"/>
                      <a:pt x="312" y="1805"/>
                      <a:pt x="313" y="1805"/>
                    </a:cubicBezTo>
                    <a:cubicBezTo>
                      <a:pt x="317" y="1804"/>
                      <a:pt x="323" y="1808"/>
                      <a:pt x="325" y="1810"/>
                    </a:cubicBezTo>
                    <a:cubicBezTo>
                      <a:pt x="326" y="1811"/>
                      <a:pt x="326" y="1811"/>
                      <a:pt x="326" y="1811"/>
                    </a:cubicBezTo>
                    <a:cubicBezTo>
                      <a:pt x="333" y="1817"/>
                      <a:pt x="337" y="1820"/>
                      <a:pt x="339" y="1821"/>
                    </a:cubicBezTo>
                    <a:cubicBezTo>
                      <a:pt x="341" y="1821"/>
                      <a:pt x="341" y="1821"/>
                      <a:pt x="341" y="1821"/>
                    </a:cubicBezTo>
                    <a:cubicBezTo>
                      <a:pt x="343" y="1822"/>
                      <a:pt x="343" y="1822"/>
                      <a:pt x="344" y="1822"/>
                    </a:cubicBezTo>
                    <a:cubicBezTo>
                      <a:pt x="346" y="1822"/>
                      <a:pt x="348" y="1823"/>
                      <a:pt x="350" y="1825"/>
                    </a:cubicBezTo>
                    <a:cubicBezTo>
                      <a:pt x="351" y="1828"/>
                      <a:pt x="351" y="1831"/>
                      <a:pt x="350" y="1834"/>
                    </a:cubicBezTo>
                    <a:cubicBezTo>
                      <a:pt x="349" y="1835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50" y="1837"/>
                    </a:cubicBezTo>
                    <a:cubicBezTo>
                      <a:pt x="351" y="1838"/>
                      <a:pt x="353" y="1840"/>
                      <a:pt x="352" y="1845"/>
                    </a:cubicBezTo>
                    <a:cubicBezTo>
                      <a:pt x="351" y="1847"/>
                      <a:pt x="352" y="1850"/>
                      <a:pt x="353" y="1851"/>
                    </a:cubicBezTo>
                    <a:cubicBezTo>
                      <a:pt x="354" y="1852"/>
                      <a:pt x="370" y="1865"/>
                      <a:pt x="373" y="1868"/>
                    </a:cubicBezTo>
                    <a:cubicBezTo>
                      <a:pt x="373" y="1868"/>
                      <a:pt x="377" y="1871"/>
                      <a:pt x="377" y="1877"/>
                    </a:cubicBezTo>
                    <a:cubicBezTo>
                      <a:pt x="377" y="1878"/>
                      <a:pt x="377" y="1879"/>
                      <a:pt x="377" y="1879"/>
                    </a:cubicBezTo>
                    <a:cubicBezTo>
                      <a:pt x="377" y="1879"/>
                      <a:pt x="377" y="1879"/>
                      <a:pt x="377" y="1879"/>
                    </a:cubicBezTo>
                    <a:cubicBezTo>
                      <a:pt x="379" y="1880"/>
                      <a:pt x="382" y="1881"/>
                      <a:pt x="382" y="1886"/>
                    </a:cubicBezTo>
                    <a:cubicBezTo>
                      <a:pt x="382" y="1888"/>
                      <a:pt x="383" y="1889"/>
                      <a:pt x="383" y="1889"/>
                    </a:cubicBezTo>
                    <a:cubicBezTo>
                      <a:pt x="383" y="1889"/>
                      <a:pt x="384" y="1890"/>
                      <a:pt x="384" y="1891"/>
                    </a:cubicBezTo>
                    <a:cubicBezTo>
                      <a:pt x="385" y="1891"/>
                      <a:pt x="387" y="1893"/>
                      <a:pt x="387" y="1894"/>
                    </a:cubicBezTo>
                    <a:cubicBezTo>
                      <a:pt x="388" y="1894"/>
                      <a:pt x="389" y="1894"/>
                      <a:pt x="389" y="1895"/>
                    </a:cubicBezTo>
                    <a:cubicBezTo>
                      <a:pt x="393" y="1894"/>
                      <a:pt x="397" y="1898"/>
                      <a:pt x="402" y="1904"/>
                    </a:cubicBezTo>
                    <a:cubicBezTo>
                      <a:pt x="402" y="1905"/>
                      <a:pt x="403" y="1905"/>
                      <a:pt x="403" y="1906"/>
                    </a:cubicBezTo>
                    <a:cubicBezTo>
                      <a:pt x="403" y="1906"/>
                      <a:pt x="404" y="1906"/>
                      <a:pt x="405" y="1906"/>
                    </a:cubicBezTo>
                    <a:cubicBezTo>
                      <a:pt x="408" y="1906"/>
                      <a:pt x="411" y="1906"/>
                      <a:pt x="412" y="1909"/>
                    </a:cubicBezTo>
                    <a:cubicBezTo>
                      <a:pt x="413" y="1909"/>
                      <a:pt x="413" y="1909"/>
                      <a:pt x="413" y="1909"/>
                    </a:cubicBezTo>
                    <a:cubicBezTo>
                      <a:pt x="414" y="1910"/>
                      <a:pt x="416" y="1912"/>
                      <a:pt x="417" y="1916"/>
                    </a:cubicBezTo>
                    <a:cubicBezTo>
                      <a:pt x="417" y="1917"/>
                      <a:pt x="417" y="1917"/>
                      <a:pt x="417" y="1918"/>
                    </a:cubicBezTo>
                    <a:cubicBezTo>
                      <a:pt x="417" y="1919"/>
                      <a:pt x="417" y="1919"/>
                      <a:pt x="419" y="1921"/>
                    </a:cubicBezTo>
                    <a:cubicBezTo>
                      <a:pt x="424" y="1926"/>
                      <a:pt x="424" y="1930"/>
                      <a:pt x="424" y="1938"/>
                    </a:cubicBezTo>
                    <a:cubicBezTo>
                      <a:pt x="424" y="1945"/>
                      <a:pt x="425" y="1948"/>
                      <a:pt x="427" y="1951"/>
                    </a:cubicBezTo>
                    <a:cubicBezTo>
                      <a:pt x="430" y="1955"/>
                      <a:pt x="432" y="1957"/>
                      <a:pt x="433" y="1958"/>
                    </a:cubicBezTo>
                    <a:cubicBezTo>
                      <a:pt x="433" y="1957"/>
                      <a:pt x="434" y="1957"/>
                      <a:pt x="434" y="1957"/>
                    </a:cubicBezTo>
                    <a:cubicBezTo>
                      <a:pt x="435" y="1954"/>
                      <a:pt x="437" y="1951"/>
                      <a:pt x="443" y="1952"/>
                    </a:cubicBezTo>
                    <a:cubicBezTo>
                      <a:pt x="444" y="1952"/>
                      <a:pt x="444" y="1952"/>
                      <a:pt x="445" y="1952"/>
                    </a:cubicBezTo>
                    <a:cubicBezTo>
                      <a:pt x="445" y="1952"/>
                      <a:pt x="446" y="1952"/>
                      <a:pt x="446" y="1952"/>
                    </a:cubicBezTo>
                    <a:cubicBezTo>
                      <a:pt x="449" y="1948"/>
                      <a:pt x="453" y="1949"/>
                      <a:pt x="455" y="1949"/>
                    </a:cubicBezTo>
                    <a:cubicBezTo>
                      <a:pt x="455" y="1949"/>
                      <a:pt x="456" y="1949"/>
                      <a:pt x="456" y="1949"/>
                    </a:cubicBezTo>
                    <a:cubicBezTo>
                      <a:pt x="459" y="1949"/>
                      <a:pt x="464" y="1949"/>
                      <a:pt x="465" y="1953"/>
                    </a:cubicBezTo>
                    <a:cubicBezTo>
                      <a:pt x="466" y="1953"/>
                      <a:pt x="466" y="1954"/>
                      <a:pt x="467" y="1954"/>
                    </a:cubicBezTo>
                    <a:cubicBezTo>
                      <a:pt x="468" y="1955"/>
                      <a:pt x="469" y="1956"/>
                      <a:pt x="470" y="1957"/>
                    </a:cubicBezTo>
                    <a:cubicBezTo>
                      <a:pt x="471" y="1957"/>
                      <a:pt x="475" y="1960"/>
                      <a:pt x="478" y="1961"/>
                    </a:cubicBezTo>
                    <a:cubicBezTo>
                      <a:pt x="480" y="1963"/>
                      <a:pt x="480" y="1963"/>
                      <a:pt x="480" y="1963"/>
                    </a:cubicBezTo>
                    <a:cubicBezTo>
                      <a:pt x="479" y="1965"/>
                      <a:pt x="479" y="1965"/>
                      <a:pt x="479" y="1965"/>
                    </a:cubicBezTo>
                    <a:cubicBezTo>
                      <a:pt x="479" y="1966"/>
                      <a:pt x="479" y="1971"/>
                      <a:pt x="475" y="1973"/>
                    </a:cubicBezTo>
                    <a:cubicBezTo>
                      <a:pt x="475" y="1973"/>
                      <a:pt x="475" y="1973"/>
                      <a:pt x="475" y="1973"/>
                    </a:cubicBezTo>
                    <a:cubicBezTo>
                      <a:pt x="475" y="1974"/>
                      <a:pt x="475" y="1975"/>
                      <a:pt x="475" y="1976"/>
                    </a:cubicBezTo>
                    <a:cubicBezTo>
                      <a:pt x="475" y="1978"/>
                      <a:pt x="475" y="1978"/>
                      <a:pt x="475" y="1978"/>
                    </a:cubicBezTo>
                    <a:cubicBezTo>
                      <a:pt x="475" y="1978"/>
                      <a:pt x="475" y="1978"/>
                      <a:pt x="475" y="1979"/>
                    </a:cubicBezTo>
                    <a:cubicBezTo>
                      <a:pt x="475" y="1979"/>
                      <a:pt x="475" y="1979"/>
                      <a:pt x="475" y="1979"/>
                    </a:cubicBezTo>
                    <a:cubicBezTo>
                      <a:pt x="477" y="1979"/>
                      <a:pt x="479" y="1981"/>
                      <a:pt x="479" y="1983"/>
                    </a:cubicBezTo>
                    <a:cubicBezTo>
                      <a:pt x="480" y="1986"/>
                      <a:pt x="479" y="1989"/>
                      <a:pt x="477" y="1990"/>
                    </a:cubicBezTo>
                    <a:cubicBezTo>
                      <a:pt x="476" y="1991"/>
                      <a:pt x="474" y="1993"/>
                      <a:pt x="474" y="1994"/>
                    </a:cubicBezTo>
                    <a:cubicBezTo>
                      <a:pt x="475" y="1995"/>
                      <a:pt x="476" y="1996"/>
                      <a:pt x="478" y="1996"/>
                    </a:cubicBezTo>
                    <a:cubicBezTo>
                      <a:pt x="478" y="1997"/>
                      <a:pt x="479" y="1997"/>
                      <a:pt x="480" y="1997"/>
                    </a:cubicBezTo>
                    <a:cubicBezTo>
                      <a:pt x="480" y="1998"/>
                      <a:pt x="480" y="1998"/>
                      <a:pt x="481" y="1998"/>
                    </a:cubicBezTo>
                    <a:cubicBezTo>
                      <a:pt x="483" y="1999"/>
                      <a:pt x="488" y="2001"/>
                      <a:pt x="488" y="2007"/>
                    </a:cubicBezTo>
                    <a:cubicBezTo>
                      <a:pt x="488" y="2008"/>
                      <a:pt x="488" y="2009"/>
                      <a:pt x="488" y="2010"/>
                    </a:cubicBezTo>
                    <a:cubicBezTo>
                      <a:pt x="488" y="2010"/>
                      <a:pt x="488" y="2010"/>
                      <a:pt x="488" y="2011"/>
                    </a:cubicBezTo>
                    <a:cubicBezTo>
                      <a:pt x="488" y="2011"/>
                      <a:pt x="488" y="2011"/>
                      <a:pt x="489" y="2011"/>
                    </a:cubicBezTo>
                    <a:cubicBezTo>
                      <a:pt x="491" y="2013"/>
                      <a:pt x="493" y="2014"/>
                      <a:pt x="494" y="2014"/>
                    </a:cubicBezTo>
                    <a:cubicBezTo>
                      <a:pt x="499" y="2015"/>
                      <a:pt x="504" y="2018"/>
                      <a:pt x="503" y="2024"/>
                    </a:cubicBezTo>
                    <a:cubicBezTo>
                      <a:pt x="503" y="2025"/>
                      <a:pt x="504" y="2025"/>
                      <a:pt x="505" y="2027"/>
                    </a:cubicBezTo>
                    <a:cubicBezTo>
                      <a:pt x="506" y="2028"/>
                      <a:pt x="507" y="2028"/>
                      <a:pt x="508" y="2029"/>
                    </a:cubicBezTo>
                    <a:cubicBezTo>
                      <a:pt x="510" y="2032"/>
                      <a:pt x="515" y="2034"/>
                      <a:pt x="517" y="2033"/>
                    </a:cubicBezTo>
                    <a:cubicBezTo>
                      <a:pt x="519" y="2032"/>
                      <a:pt x="520" y="2031"/>
                      <a:pt x="521" y="2031"/>
                    </a:cubicBezTo>
                    <a:cubicBezTo>
                      <a:pt x="522" y="2030"/>
                      <a:pt x="523" y="2030"/>
                      <a:pt x="524" y="2029"/>
                    </a:cubicBezTo>
                    <a:cubicBezTo>
                      <a:pt x="528" y="2027"/>
                      <a:pt x="535" y="2028"/>
                      <a:pt x="538" y="2031"/>
                    </a:cubicBezTo>
                    <a:cubicBezTo>
                      <a:pt x="540" y="2032"/>
                      <a:pt x="542" y="2036"/>
                      <a:pt x="542" y="2038"/>
                    </a:cubicBezTo>
                    <a:cubicBezTo>
                      <a:pt x="542" y="2041"/>
                      <a:pt x="541" y="2043"/>
                      <a:pt x="539" y="2045"/>
                    </a:cubicBezTo>
                    <a:cubicBezTo>
                      <a:pt x="537" y="2046"/>
                      <a:pt x="536" y="2047"/>
                      <a:pt x="535" y="2049"/>
                    </a:cubicBezTo>
                    <a:cubicBezTo>
                      <a:pt x="534" y="2050"/>
                      <a:pt x="533" y="2051"/>
                      <a:pt x="531" y="2052"/>
                    </a:cubicBezTo>
                    <a:cubicBezTo>
                      <a:pt x="530" y="2053"/>
                      <a:pt x="530" y="2053"/>
                      <a:pt x="529" y="2056"/>
                    </a:cubicBezTo>
                    <a:cubicBezTo>
                      <a:pt x="529" y="2059"/>
                      <a:pt x="530" y="2060"/>
                      <a:pt x="530" y="2061"/>
                    </a:cubicBezTo>
                    <a:cubicBezTo>
                      <a:pt x="531" y="2060"/>
                      <a:pt x="531" y="2060"/>
                      <a:pt x="532" y="2060"/>
                    </a:cubicBezTo>
                    <a:cubicBezTo>
                      <a:pt x="534" y="2059"/>
                      <a:pt x="537" y="2058"/>
                      <a:pt x="539" y="2059"/>
                    </a:cubicBezTo>
                    <a:cubicBezTo>
                      <a:pt x="542" y="2061"/>
                      <a:pt x="542" y="2063"/>
                      <a:pt x="542" y="2064"/>
                    </a:cubicBezTo>
                    <a:cubicBezTo>
                      <a:pt x="542" y="2065"/>
                      <a:pt x="542" y="2066"/>
                      <a:pt x="542" y="2066"/>
                    </a:cubicBezTo>
                    <a:cubicBezTo>
                      <a:pt x="547" y="2065"/>
                      <a:pt x="558" y="2061"/>
                      <a:pt x="562" y="2071"/>
                    </a:cubicBezTo>
                    <a:cubicBezTo>
                      <a:pt x="562" y="2072"/>
                      <a:pt x="562" y="2073"/>
                      <a:pt x="563" y="2074"/>
                    </a:cubicBezTo>
                    <a:cubicBezTo>
                      <a:pt x="563" y="2074"/>
                      <a:pt x="563" y="2073"/>
                      <a:pt x="564" y="2073"/>
                    </a:cubicBezTo>
                    <a:cubicBezTo>
                      <a:pt x="564" y="2073"/>
                      <a:pt x="564" y="2073"/>
                      <a:pt x="564" y="2073"/>
                    </a:cubicBezTo>
                    <a:cubicBezTo>
                      <a:pt x="564" y="2071"/>
                      <a:pt x="566" y="2068"/>
                      <a:pt x="569" y="2067"/>
                    </a:cubicBezTo>
                    <a:cubicBezTo>
                      <a:pt x="571" y="2066"/>
                      <a:pt x="573" y="2067"/>
                      <a:pt x="575" y="2068"/>
                    </a:cubicBezTo>
                    <a:cubicBezTo>
                      <a:pt x="576" y="2069"/>
                      <a:pt x="578" y="2071"/>
                      <a:pt x="577" y="2075"/>
                    </a:cubicBezTo>
                    <a:cubicBezTo>
                      <a:pt x="575" y="2082"/>
                      <a:pt x="576" y="2084"/>
                      <a:pt x="576" y="2084"/>
                    </a:cubicBezTo>
                    <a:cubicBezTo>
                      <a:pt x="577" y="2085"/>
                      <a:pt x="577" y="2085"/>
                      <a:pt x="577" y="2085"/>
                    </a:cubicBezTo>
                    <a:cubicBezTo>
                      <a:pt x="580" y="2087"/>
                      <a:pt x="583" y="2089"/>
                      <a:pt x="583" y="2093"/>
                    </a:cubicBezTo>
                    <a:cubicBezTo>
                      <a:pt x="583" y="2094"/>
                      <a:pt x="583" y="2095"/>
                      <a:pt x="583" y="2096"/>
                    </a:cubicBezTo>
                    <a:cubicBezTo>
                      <a:pt x="583" y="2098"/>
                      <a:pt x="582" y="2102"/>
                      <a:pt x="582" y="2103"/>
                    </a:cubicBezTo>
                    <a:cubicBezTo>
                      <a:pt x="583" y="2104"/>
                      <a:pt x="583" y="2104"/>
                      <a:pt x="583" y="2105"/>
                    </a:cubicBezTo>
                    <a:cubicBezTo>
                      <a:pt x="584" y="2106"/>
                      <a:pt x="586" y="2109"/>
                      <a:pt x="583" y="2113"/>
                    </a:cubicBezTo>
                    <a:cubicBezTo>
                      <a:pt x="583" y="2113"/>
                      <a:pt x="584" y="2113"/>
                      <a:pt x="584" y="2114"/>
                    </a:cubicBezTo>
                    <a:cubicBezTo>
                      <a:pt x="585" y="2114"/>
                      <a:pt x="585" y="2115"/>
                      <a:pt x="586" y="2115"/>
                    </a:cubicBezTo>
                    <a:cubicBezTo>
                      <a:pt x="586" y="2114"/>
                      <a:pt x="586" y="2114"/>
                      <a:pt x="586" y="2114"/>
                    </a:cubicBezTo>
                    <a:cubicBezTo>
                      <a:pt x="586" y="2112"/>
                      <a:pt x="588" y="2111"/>
                      <a:pt x="589" y="2111"/>
                    </a:cubicBezTo>
                    <a:cubicBezTo>
                      <a:pt x="589" y="2110"/>
                      <a:pt x="589" y="2109"/>
                      <a:pt x="590" y="2108"/>
                    </a:cubicBezTo>
                    <a:cubicBezTo>
                      <a:pt x="590" y="2107"/>
                      <a:pt x="590" y="2106"/>
                      <a:pt x="590" y="2105"/>
                    </a:cubicBezTo>
                    <a:cubicBezTo>
                      <a:pt x="591" y="2101"/>
                      <a:pt x="595" y="2097"/>
                      <a:pt x="600" y="2094"/>
                    </a:cubicBezTo>
                    <a:cubicBezTo>
                      <a:pt x="600" y="2093"/>
                      <a:pt x="601" y="2093"/>
                      <a:pt x="601" y="2093"/>
                    </a:cubicBezTo>
                    <a:cubicBezTo>
                      <a:pt x="602" y="2092"/>
                      <a:pt x="604" y="2091"/>
                      <a:pt x="606" y="2092"/>
                    </a:cubicBezTo>
                    <a:cubicBezTo>
                      <a:pt x="609" y="2093"/>
                      <a:pt x="611" y="2096"/>
                      <a:pt x="612" y="2100"/>
                    </a:cubicBezTo>
                    <a:cubicBezTo>
                      <a:pt x="612" y="2102"/>
                      <a:pt x="612" y="2104"/>
                      <a:pt x="610" y="2105"/>
                    </a:cubicBezTo>
                    <a:cubicBezTo>
                      <a:pt x="608" y="2107"/>
                      <a:pt x="608" y="2108"/>
                      <a:pt x="607" y="2111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8" y="2113"/>
                    </a:cubicBezTo>
                    <a:cubicBezTo>
                      <a:pt x="609" y="2114"/>
                      <a:pt x="611" y="2115"/>
                      <a:pt x="612" y="2115"/>
                    </a:cubicBezTo>
                    <a:cubicBezTo>
                      <a:pt x="614" y="2117"/>
                      <a:pt x="616" y="2118"/>
                      <a:pt x="617" y="2119"/>
                    </a:cubicBezTo>
                    <a:cubicBezTo>
                      <a:pt x="618" y="2120"/>
                      <a:pt x="618" y="2120"/>
                      <a:pt x="619" y="2120"/>
                    </a:cubicBezTo>
                    <a:cubicBezTo>
                      <a:pt x="619" y="2120"/>
                      <a:pt x="619" y="2120"/>
                      <a:pt x="619" y="2120"/>
                    </a:cubicBezTo>
                    <a:cubicBezTo>
                      <a:pt x="621" y="2116"/>
                      <a:pt x="622" y="2115"/>
                      <a:pt x="622" y="2113"/>
                    </a:cubicBezTo>
                    <a:cubicBezTo>
                      <a:pt x="624" y="2111"/>
                      <a:pt x="626" y="2108"/>
                      <a:pt x="629" y="2107"/>
                    </a:cubicBezTo>
                    <a:cubicBezTo>
                      <a:pt x="632" y="2107"/>
                      <a:pt x="634" y="2107"/>
                      <a:pt x="637" y="2108"/>
                    </a:cubicBezTo>
                    <a:cubicBezTo>
                      <a:pt x="639" y="2109"/>
                      <a:pt x="642" y="2110"/>
                      <a:pt x="643" y="2110"/>
                    </a:cubicBezTo>
                    <a:cubicBezTo>
                      <a:pt x="644" y="2110"/>
                      <a:pt x="644" y="2110"/>
                      <a:pt x="644" y="2110"/>
                    </a:cubicBezTo>
                    <a:cubicBezTo>
                      <a:pt x="645" y="2111"/>
                      <a:pt x="645" y="2111"/>
                      <a:pt x="645" y="2111"/>
                    </a:cubicBezTo>
                    <a:cubicBezTo>
                      <a:pt x="646" y="2111"/>
                      <a:pt x="651" y="2115"/>
                      <a:pt x="652" y="2121"/>
                    </a:cubicBezTo>
                    <a:cubicBezTo>
                      <a:pt x="652" y="2121"/>
                      <a:pt x="653" y="2122"/>
                      <a:pt x="653" y="2122"/>
                    </a:cubicBezTo>
                    <a:cubicBezTo>
                      <a:pt x="654" y="2122"/>
                      <a:pt x="654" y="2122"/>
                      <a:pt x="655" y="2122"/>
                    </a:cubicBezTo>
                    <a:cubicBezTo>
                      <a:pt x="656" y="2123"/>
                      <a:pt x="660" y="2126"/>
                      <a:pt x="661" y="2129"/>
                    </a:cubicBezTo>
                    <a:cubicBezTo>
                      <a:pt x="662" y="2129"/>
                      <a:pt x="664" y="2129"/>
                      <a:pt x="665" y="2129"/>
                    </a:cubicBezTo>
                    <a:cubicBezTo>
                      <a:pt x="672" y="2131"/>
                      <a:pt x="672" y="2135"/>
                      <a:pt x="672" y="2137"/>
                    </a:cubicBezTo>
                    <a:cubicBezTo>
                      <a:pt x="672" y="2138"/>
                      <a:pt x="672" y="2138"/>
                      <a:pt x="672" y="2138"/>
                    </a:cubicBezTo>
                    <a:cubicBezTo>
                      <a:pt x="672" y="2139"/>
                      <a:pt x="674" y="2140"/>
                      <a:pt x="675" y="2141"/>
                    </a:cubicBezTo>
                    <a:cubicBezTo>
                      <a:pt x="675" y="2141"/>
                      <a:pt x="676" y="2142"/>
                      <a:pt x="676" y="2142"/>
                    </a:cubicBezTo>
                    <a:cubicBezTo>
                      <a:pt x="677" y="2143"/>
                      <a:pt x="679" y="2144"/>
                      <a:pt x="680" y="2144"/>
                    </a:cubicBezTo>
                    <a:cubicBezTo>
                      <a:pt x="681" y="2144"/>
                      <a:pt x="681" y="2144"/>
                      <a:pt x="682" y="2145"/>
                    </a:cubicBezTo>
                    <a:cubicBezTo>
                      <a:pt x="682" y="2145"/>
                      <a:pt x="685" y="2144"/>
                      <a:pt x="687" y="2143"/>
                    </a:cubicBezTo>
                    <a:cubicBezTo>
                      <a:pt x="688" y="2143"/>
                      <a:pt x="688" y="2143"/>
                      <a:pt x="688" y="2143"/>
                    </a:cubicBezTo>
                    <a:cubicBezTo>
                      <a:pt x="689" y="2143"/>
                      <a:pt x="689" y="2143"/>
                      <a:pt x="689" y="2143"/>
                    </a:cubicBezTo>
                    <a:cubicBezTo>
                      <a:pt x="689" y="2143"/>
                      <a:pt x="693" y="2144"/>
                      <a:pt x="695" y="2147"/>
                    </a:cubicBezTo>
                    <a:cubicBezTo>
                      <a:pt x="697" y="2145"/>
                      <a:pt x="701" y="2145"/>
                      <a:pt x="705" y="2147"/>
                    </a:cubicBezTo>
                    <a:cubicBezTo>
                      <a:pt x="707" y="2149"/>
                      <a:pt x="709" y="2150"/>
                      <a:pt x="712" y="2152"/>
                    </a:cubicBezTo>
                    <a:cubicBezTo>
                      <a:pt x="712" y="2152"/>
                      <a:pt x="712" y="2152"/>
                      <a:pt x="712" y="2152"/>
                    </a:cubicBezTo>
                    <a:cubicBezTo>
                      <a:pt x="712" y="2152"/>
                      <a:pt x="712" y="2151"/>
                      <a:pt x="712" y="2151"/>
                    </a:cubicBezTo>
                    <a:cubicBezTo>
                      <a:pt x="712" y="2151"/>
                      <a:pt x="713" y="2150"/>
                      <a:pt x="713" y="2150"/>
                    </a:cubicBezTo>
                    <a:cubicBezTo>
                      <a:pt x="715" y="2147"/>
                      <a:pt x="720" y="2141"/>
                      <a:pt x="727" y="2144"/>
                    </a:cubicBezTo>
                    <a:cubicBezTo>
                      <a:pt x="728" y="2145"/>
                      <a:pt x="729" y="2145"/>
                      <a:pt x="730" y="2146"/>
                    </a:cubicBezTo>
                    <a:cubicBezTo>
                      <a:pt x="737" y="2150"/>
                      <a:pt x="741" y="2152"/>
                      <a:pt x="742" y="2151"/>
                    </a:cubicBezTo>
                    <a:cubicBezTo>
                      <a:pt x="745" y="2150"/>
                      <a:pt x="753" y="2146"/>
                      <a:pt x="757" y="2150"/>
                    </a:cubicBezTo>
                    <a:cubicBezTo>
                      <a:pt x="758" y="2151"/>
                      <a:pt x="758" y="2151"/>
                      <a:pt x="758" y="2151"/>
                    </a:cubicBezTo>
                    <a:cubicBezTo>
                      <a:pt x="758" y="2151"/>
                      <a:pt x="759" y="2152"/>
                      <a:pt x="760" y="2152"/>
                    </a:cubicBezTo>
                    <a:cubicBezTo>
                      <a:pt x="760" y="2152"/>
                      <a:pt x="760" y="2152"/>
                      <a:pt x="761" y="2152"/>
                    </a:cubicBezTo>
                    <a:cubicBezTo>
                      <a:pt x="762" y="2151"/>
                      <a:pt x="766" y="2150"/>
                      <a:pt x="769" y="2148"/>
                    </a:cubicBezTo>
                    <a:cubicBezTo>
                      <a:pt x="771" y="2148"/>
                      <a:pt x="773" y="2147"/>
                      <a:pt x="773" y="2147"/>
                    </a:cubicBezTo>
                    <a:cubicBezTo>
                      <a:pt x="774" y="2147"/>
                      <a:pt x="774" y="2146"/>
                      <a:pt x="775" y="2146"/>
                    </a:cubicBezTo>
                    <a:cubicBezTo>
                      <a:pt x="777" y="2146"/>
                      <a:pt x="780" y="2145"/>
                      <a:pt x="781" y="2144"/>
                    </a:cubicBezTo>
                    <a:cubicBezTo>
                      <a:pt x="784" y="2141"/>
                      <a:pt x="789" y="2143"/>
                      <a:pt x="792" y="2144"/>
                    </a:cubicBezTo>
                    <a:cubicBezTo>
                      <a:pt x="793" y="2144"/>
                      <a:pt x="793" y="2144"/>
                      <a:pt x="794" y="2144"/>
                    </a:cubicBezTo>
                    <a:cubicBezTo>
                      <a:pt x="798" y="2145"/>
                      <a:pt x="801" y="2147"/>
                      <a:pt x="803" y="2149"/>
                    </a:cubicBezTo>
                    <a:cubicBezTo>
                      <a:pt x="806" y="2152"/>
                      <a:pt x="806" y="2173"/>
                      <a:pt x="806" y="2173"/>
                    </a:cubicBezTo>
                    <a:cubicBezTo>
                      <a:pt x="806" y="2179"/>
                      <a:pt x="802" y="2187"/>
                      <a:pt x="798" y="2192"/>
                    </a:cubicBezTo>
                    <a:cubicBezTo>
                      <a:pt x="794" y="2196"/>
                      <a:pt x="793" y="2199"/>
                      <a:pt x="793" y="2201"/>
                    </a:cubicBezTo>
                    <a:cubicBezTo>
                      <a:pt x="793" y="2203"/>
                      <a:pt x="796" y="2210"/>
                      <a:pt x="798" y="2213"/>
                    </a:cubicBezTo>
                    <a:cubicBezTo>
                      <a:pt x="799" y="2215"/>
                      <a:pt x="799" y="2216"/>
                      <a:pt x="800" y="2217"/>
                    </a:cubicBezTo>
                    <a:cubicBezTo>
                      <a:pt x="801" y="2218"/>
                      <a:pt x="801" y="2218"/>
                      <a:pt x="801" y="2218"/>
                    </a:cubicBezTo>
                    <a:cubicBezTo>
                      <a:pt x="802" y="2223"/>
                      <a:pt x="803" y="2223"/>
                      <a:pt x="807" y="2223"/>
                    </a:cubicBezTo>
                    <a:cubicBezTo>
                      <a:pt x="809" y="2223"/>
                      <a:pt x="812" y="2222"/>
                      <a:pt x="812" y="2221"/>
                    </a:cubicBezTo>
                    <a:cubicBezTo>
                      <a:pt x="813" y="2220"/>
                      <a:pt x="813" y="2218"/>
                      <a:pt x="813" y="2216"/>
                    </a:cubicBezTo>
                    <a:cubicBezTo>
                      <a:pt x="813" y="2215"/>
                      <a:pt x="813" y="2214"/>
                      <a:pt x="812" y="2213"/>
                    </a:cubicBezTo>
                    <a:cubicBezTo>
                      <a:pt x="812" y="2209"/>
                      <a:pt x="811" y="2206"/>
                      <a:pt x="814" y="2202"/>
                    </a:cubicBezTo>
                    <a:cubicBezTo>
                      <a:pt x="816" y="2200"/>
                      <a:pt x="817" y="2196"/>
                      <a:pt x="817" y="2193"/>
                    </a:cubicBezTo>
                    <a:cubicBezTo>
                      <a:pt x="817" y="2193"/>
                      <a:pt x="817" y="2192"/>
                      <a:pt x="818" y="2191"/>
                    </a:cubicBezTo>
                    <a:cubicBezTo>
                      <a:pt x="818" y="2188"/>
                      <a:pt x="820" y="2186"/>
                      <a:pt x="823" y="2184"/>
                    </a:cubicBezTo>
                    <a:cubicBezTo>
                      <a:pt x="825" y="2183"/>
                      <a:pt x="825" y="2183"/>
                      <a:pt x="825" y="2183"/>
                    </a:cubicBezTo>
                    <a:cubicBezTo>
                      <a:pt x="826" y="2181"/>
                      <a:pt x="829" y="2180"/>
                      <a:pt x="832" y="2178"/>
                    </a:cubicBezTo>
                    <a:cubicBezTo>
                      <a:pt x="836" y="2175"/>
                      <a:pt x="842" y="2171"/>
                      <a:pt x="844" y="2169"/>
                    </a:cubicBezTo>
                    <a:cubicBezTo>
                      <a:pt x="845" y="2167"/>
                      <a:pt x="845" y="2166"/>
                      <a:pt x="845" y="2165"/>
                    </a:cubicBezTo>
                    <a:cubicBezTo>
                      <a:pt x="846" y="2163"/>
                      <a:pt x="847" y="2161"/>
                      <a:pt x="851" y="2160"/>
                    </a:cubicBezTo>
                    <a:cubicBezTo>
                      <a:pt x="852" y="2159"/>
                      <a:pt x="854" y="2158"/>
                      <a:pt x="855" y="2158"/>
                    </a:cubicBezTo>
                    <a:cubicBezTo>
                      <a:pt x="856" y="2157"/>
                      <a:pt x="857" y="2157"/>
                      <a:pt x="858" y="2156"/>
                    </a:cubicBezTo>
                    <a:cubicBezTo>
                      <a:pt x="861" y="2153"/>
                      <a:pt x="865" y="2151"/>
                      <a:pt x="871" y="2152"/>
                    </a:cubicBezTo>
                    <a:cubicBezTo>
                      <a:pt x="872" y="2152"/>
                      <a:pt x="873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7" y="2148"/>
                      <a:pt x="881" y="2149"/>
                      <a:pt x="886" y="2152"/>
                    </a:cubicBezTo>
                    <a:cubicBezTo>
                      <a:pt x="890" y="2154"/>
                      <a:pt x="895" y="2157"/>
                      <a:pt x="897" y="2159"/>
                    </a:cubicBezTo>
                    <a:cubicBezTo>
                      <a:pt x="898" y="2160"/>
                      <a:pt x="899" y="2161"/>
                      <a:pt x="900" y="2161"/>
                    </a:cubicBezTo>
                    <a:cubicBezTo>
                      <a:pt x="901" y="2161"/>
                      <a:pt x="904" y="2161"/>
                      <a:pt x="906" y="2161"/>
                    </a:cubicBezTo>
                    <a:cubicBezTo>
                      <a:pt x="910" y="2160"/>
                      <a:pt x="914" y="2161"/>
                      <a:pt x="918" y="2164"/>
                    </a:cubicBezTo>
                    <a:cubicBezTo>
                      <a:pt x="919" y="2166"/>
                      <a:pt x="921" y="2167"/>
                      <a:pt x="924" y="2168"/>
                    </a:cubicBezTo>
                    <a:cubicBezTo>
                      <a:pt x="926" y="2170"/>
                      <a:pt x="929" y="2172"/>
                      <a:pt x="930" y="2173"/>
                    </a:cubicBezTo>
                    <a:cubicBezTo>
                      <a:pt x="931" y="2174"/>
                      <a:pt x="938" y="2178"/>
                      <a:pt x="939" y="2178"/>
                    </a:cubicBezTo>
                    <a:cubicBezTo>
                      <a:pt x="940" y="2178"/>
                      <a:pt x="940" y="2178"/>
                      <a:pt x="941" y="2178"/>
                    </a:cubicBezTo>
                    <a:cubicBezTo>
                      <a:pt x="948" y="2178"/>
                      <a:pt x="952" y="2179"/>
                      <a:pt x="954" y="2181"/>
                    </a:cubicBezTo>
                    <a:cubicBezTo>
                      <a:pt x="956" y="2183"/>
                      <a:pt x="963" y="2190"/>
                      <a:pt x="965" y="2192"/>
                    </a:cubicBezTo>
                    <a:cubicBezTo>
                      <a:pt x="966" y="2193"/>
                      <a:pt x="968" y="2194"/>
                      <a:pt x="970" y="2195"/>
                    </a:cubicBezTo>
                    <a:cubicBezTo>
                      <a:pt x="971" y="2196"/>
                      <a:pt x="973" y="2197"/>
                      <a:pt x="975" y="2198"/>
                    </a:cubicBezTo>
                    <a:cubicBezTo>
                      <a:pt x="975" y="2199"/>
                      <a:pt x="975" y="2199"/>
                      <a:pt x="975" y="2199"/>
                    </a:cubicBezTo>
                    <a:cubicBezTo>
                      <a:pt x="975" y="2198"/>
                      <a:pt x="975" y="2198"/>
                      <a:pt x="976" y="2198"/>
                    </a:cubicBezTo>
                    <a:cubicBezTo>
                      <a:pt x="976" y="2196"/>
                      <a:pt x="978" y="2192"/>
                      <a:pt x="983" y="2193"/>
                    </a:cubicBezTo>
                    <a:cubicBezTo>
                      <a:pt x="985" y="2194"/>
                      <a:pt x="985" y="2194"/>
                      <a:pt x="985" y="2194"/>
                    </a:cubicBezTo>
                    <a:cubicBezTo>
                      <a:pt x="986" y="2194"/>
                      <a:pt x="988" y="2194"/>
                      <a:pt x="989" y="2194"/>
                    </a:cubicBezTo>
                    <a:cubicBezTo>
                      <a:pt x="990" y="2191"/>
                      <a:pt x="993" y="2189"/>
                      <a:pt x="996" y="2189"/>
                    </a:cubicBezTo>
                    <a:cubicBezTo>
                      <a:pt x="1000" y="2189"/>
                      <a:pt x="1004" y="2191"/>
                      <a:pt x="1005" y="2195"/>
                    </a:cubicBezTo>
                    <a:cubicBezTo>
                      <a:pt x="1006" y="2196"/>
                      <a:pt x="1006" y="2197"/>
                      <a:pt x="1007" y="2198"/>
                    </a:cubicBezTo>
                    <a:cubicBezTo>
                      <a:pt x="1008" y="2201"/>
                      <a:pt x="1009" y="2203"/>
                      <a:pt x="1010" y="2204"/>
                    </a:cubicBezTo>
                    <a:cubicBezTo>
                      <a:pt x="1010" y="2204"/>
                      <a:pt x="1011" y="2204"/>
                      <a:pt x="1012" y="2205"/>
                    </a:cubicBezTo>
                    <a:cubicBezTo>
                      <a:pt x="1014" y="2205"/>
                      <a:pt x="1016" y="2206"/>
                      <a:pt x="1017" y="2209"/>
                    </a:cubicBezTo>
                    <a:cubicBezTo>
                      <a:pt x="1017" y="2210"/>
                      <a:pt x="1017" y="2212"/>
                      <a:pt x="1015" y="2214"/>
                    </a:cubicBezTo>
                    <a:cubicBezTo>
                      <a:pt x="1014" y="2215"/>
                      <a:pt x="1014" y="2216"/>
                      <a:pt x="1013" y="2216"/>
                    </a:cubicBezTo>
                    <a:cubicBezTo>
                      <a:pt x="1017" y="2219"/>
                      <a:pt x="1018" y="2225"/>
                      <a:pt x="1015" y="2230"/>
                    </a:cubicBezTo>
                    <a:cubicBezTo>
                      <a:pt x="1013" y="2233"/>
                      <a:pt x="1014" y="2239"/>
                      <a:pt x="1015" y="2243"/>
                    </a:cubicBezTo>
                    <a:cubicBezTo>
                      <a:pt x="1016" y="2245"/>
                      <a:pt x="1016" y="2245"/>
                      <a:pt x="1020" y="2246"/>
                    </a:cubicBezTo>
                    <a:cubicBezTo>
                      <a:pt x="1025" y="2246"/>
                      <a:pt x="1033" y="2248"/>
                      <a:pt x="1035" y="2249"/>
                    </a:cubicBezTo>
                    <a:cubicBezTo>
                      <a:pt x="1038" y="2250"/>
                      <a:pt x="1043" y="2254"/>
                      <a:pt x="1046" y="2259"/>
                    </a:cubicBezTo>
                    <a:cubicBezTo>
                      <a:pt x="1049" y="2264"/>
                      <a:pt x="1049" y="2271"/>
                      <a:pt x="1043" y="2276"/>
                    </a:cubicBezTo>
                    <a:cubicBezTo>
                      <a:pt x="1043" y="2277"/>
                      <a:pt x="1043" y="2277"/>
                      <a:pt x="1043" y="2277"/>
                    </a:cubicBezTo>
                    <a:cubicBezTo>
                      <a:pt x="1039" y="2280"/>
                      <a:pt x="1039" y="2280"/>
                      <a:pt x="1039" y="2286"/>
                    </a:cubicBezTo>
                    <a:cubicBezTo>
                      <a:pt x="1039" y="2290"/>
                      <a:pt x="1040" y="2293"/>
                      <a:pt x="1041" y="2296"/>
                    </a:cubicBezTo>
                    <a:cubicBezTo>
                      <a:pt x="1041" y="2299"/>
                      <a:pt x="1042" y="2302"/>
                      <a:pt x="1042" y="2304"/>
                    </a:cubicBezTo>
                    <a:cubicBezTo>
                      <a:pt x="1042" y="2304"/>
                      <a:pt x="1044" y="2306"/>
                      <a:pt x="1046" y="2306"/>
                    </a:cubicBezTo>
                    <a:cubicBezTo>
                      <a:pt x="1049" y="2306"/>
                      <a:pt x="1052" y="2306"/>
                      <a:pt x="1056" y="2306"/>
                    </a:cubicBezTo>
                    <a:cubicBezTo>
                      <a:pt x="1059" y="2306"/>
                      <a:pt x="1063" y="2306"/>
                      <a:pt x="1065" y="2306"/>
                    </a:cubicBezTo>
                    <a:cubicBezTo>
                      <a:pt x="1067" y="2306"/>
                      <a:pt x="1068" y="2305"/>
                      <a:pt x="1070" y="2305"/>
                    </a:cubicBezTo>
                    <a:cubicBezTo>
                      <a:pt x="1074" y="2304"/>
                      <a:pt x="1079" y="2303"/>
                      <a:pt x="1083" y="2305"/>
                    </a:cubicBezTo>
                    <a:cubicBezTo>
                      <a:pt x="1085" y="2307"/>
                      <a:pt x="1086" y="2308"/>
                      <a:pt x="1087" y="2309"/>
                    </a:cubicBezTo>
                    <a:cubicBezTo>
                      <a:pt x="1089" y="2310"/>
                      <a:pt x="1090" y="2312"/>
                      <a:pt x="1093" y="2312"/>
                    </a:cubicBezTo>
                    <a:cubicBezTo>
                      <a:pt x="1101" y="2313"/>
                      <a:pt x="1110" y="2317"/>
                      <a:pt x="1111" y="2318"/>
                    </a:cubicBezTo>
                    <a:cubicBezTo>
                      <a:pt x="1112" y="2319"/>
                      <a:pt x="1116" y="2320"/>
                      <a:pt x="1119" y="2319"/>
                    </a:cubicBezTo>
                    <a:cubicBezTo>
                      <a:pt x="1122" y="2318"/>
                      <a:pt x="1129" y="2318"/>
                      <a:pt x="1144" y="2319"/>
                    </a:cubicBezTo>
                    <a:cubicBezTo>
                      <a:pt x="1146" y="2319"/>
                      <a:pt x="1146" y="2319"/>
                      <a:pt x="1146" y="2319"/>
                    </a:cubicBezTo>
                    <a:cubicBezTo>
                      <a:pt x="1149" y="2319"/>
                      <a:pt x="1159" y="2319"/>
                      <a:pt x="1163" y="2319"/>
                    </a:cubicBezTo>
                    <a:cubicBezTo>
                      <a:pt x="1166" y="2318"/>
                      <a:pt x="1171" y="2316"/>
                      <a:pt x="1173" y="2313"/>
                    </a:cubicBezTo>
                    <a:cubicBezTo>
                      <a:pt x="1174" y="2311"/>
                      <a:pt x="1175" y="2310"/>
                      <a:pt x="1175" y="2309"/>
                    </a:cubicBezTo>
                    <a:cubicBezTo>
                      <a:pt x="1178" y="2303"/>
                      <a:pt x="1183" y="2295"/>
                      <a:pt x="1189" y="2290"/>
                    </a:cubicBezTo>
                    <a:cubicBezTo>
                      <a:pt x="1194" y="2286"/>
                      <a:pt x="1199" y="2281"/>
                      <a:pt x="1202" y="2278"/>
                    </a:cubicBezTo>
                    <a:cubicBezTo>
                      <a:pt x="1204" y="2276"/>
                      <a:pt x="1205" y="2276"/>
                      <a:pt x="1205" y="2275"/>
                    </a:cubicBezTo>
                    <a:cubicBezTo>
                      <a:pt x="1206" y="2275"/>
                      <a:pt x="1206" y="2275"/>
                      <a:pt x="1206" y="2275"/>
                    </a:cubicBezTo>
                    <a:cubicBezTo>
                      <a:pt x="1207" y="2273"/>
                      <a:pt x="1210" y="2269"/>
                      <a:pt x="1215" y="2269"/>
                    </a:cubicBezTo>
                    <a:cubicBezTo>
                      <a:pt x="1219" y="2269"/>
                      <a:pt x="1232" y="2269"/>
                      <a:pt x="1232" y="2269"/>
                    </a:cubicBezTo>
                    <a:cubicBezTo>
                      <a:pt x="1233" y="2269"/>
                      <a:pt x="1233" y="2269"/>
                      <a:pt x="1233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6" y="2270"/>
                      <a:pt x="1243" y="2269"/>
                    </a:cubicBezTo>
                    <a:cubicBezTo>
                      <a:pt x="1250" y="2268"/>
                      <a:pt x="1258" y="2264"/>
                      <a:pt x="1264" y="2261"/>
                    </a:cubicBezTo>
                    <a:cubicBezTo>
                      <a:pt x="1265" y="2261"/>
                      <a:pt x="1265" y="2261"/>
                      <a:pt x="1265" y="2261"/>
                    </a:cubicBezTo>
                    <a:cubicBezTo>
                      <a:pt x="1271" y="2258"/>
                      <a:pt x="1279" y="2256"/>
                      <a:pt x="1285" y="2255"/>
                    </a:cubicBezTo>
                    <a:cubicBezTo>
                      <a:pt x="1286" y="2254"/>
                      <a:pt x="1288" y="2254"/>
                      <a:pt x="1289" y="2254"/>
                    </a:cubicBezTo>
                    <a:cubicBezTo>
                      <a:pt x="1294" y="2252"/>
                      <a:pt x="1295" y="2252"/>
                      <a:pt x="1297" y="2249"/>
                    </a:cubicBezTo>
                    <a:cubicBezTo>
                      <a:pt x="1299" y="2246"/>
                      <a:pt x="1302" y="2241"/>
                      <a:pt x="1305" y="2238"/>
                    </a:cubicBezTo>
                    <a:cubicBezTo>
                      <a:pt x="1305" y="2237"/>
                      <a:pt x="1306" y="2236"/>
                      <a:pt x="1306" y="2236"/>
                    </a:cubicBezTo>
                    <a:cubicBezTo>
                      <a:pt x="1309" y="2232"/>
                      <a:pt x="1312" y="2230"/>
                      <a:pt x="1318" y="2230"/>
                    </a:cubicBezTo>
                    <a:cubicBezTo>
                      <a:pt x="1320" y="2230"/>
                      <a:pt x="1320" y="2230"/>
                      <a:pt x="1320" y="2230"/>
                    </a:cubicBezTo>
                    <a:cubicBezTo>
                      <a:pt x="1324" y="2229"/>
                      <a:pt x="1334" y="2228"/>
                      <a:pt x="1337" y="2226"/>
                    </a:cubicBezTo>
                    <a:cubicBezTo>
                      <a:pt x="1338" y="2226"/>
                      <a:pt x="1338" y="2226"/>
                      <a:pt x="1338" y="2226"/>
                    </a:cubicBezTo>
                    <a:cubicBezTo>
                      <a:pt x="1341" y="2224"/>
                      <a:pt x="1348" y="2221"/>
                      <a:pt x="1354" y="2229"/>
                    </a:cubicBezTo>
                    <a:cubicBezTo>
                      <a:pt x="1358" y="2234"/>
                      <a:pt x="1364" y="2235"/>
                      <a:pt x="1364" y="2235"/>
                    </a:cubicBezTo>
                    <a:cubicBezTo>
                      <a:pt x="1365" y="2235"/>
                      <a:pt x="1369" y="2235"/>
                      <a:pt x="1371" y="2234"/>
                    </a:cubicBezTo>
                    <a:cubicBezTo>
                      <a:pt x="1373" y="2234"/>
                      <a:pt x="1375" y="2234"/>
                      <a:pt x="1375" y="2234"/>
                    </a:cubicBezTo>
                    <a:cubicBezTo>
                      <a:pt x="1378" y="2234"/>
                      <a:pt x="1385" y="2237"/>
                      <a:pt x="1385" y="2242"/>
                    </a:cubicBezTo>
                    <a:cubicBezTo>
                      <a:pt x="1385" y="2243"/>
                      <a:pt x="1385" y="2244"/>
                      <a:pt x="1386" y="2244"/>
                    </a:cubicBezTo>
                    <a:cubicBezTo>
                      <a:pt x="1386" y="2244"/>
                      <a:pt x="1386" y="2244"/>
                      <a:pt x="1386" y="2244"/>
                    </a:cubicBezTo>
                    <a:cubicBezTo>
                      <a:pt x="1387" y="2243"/>
                      <a:pt x="1391" y="2240"/>
                      <a:pt x="1395" y="2243"/>
                    </a:cubicBezTo>
                    <a:cubicBezTo>
                      <a:pt x="1397" y="2245"/>
                      <a:pt x="1402" y="2248"/>
                      <a:pt x="1402" y="2254"/>
                    </a:cubicBezTo>
                    <a:cubicBezTo>
                      <a:pt x="1402" y="2254"/>
                      <a:pt x="1402" y="2254"/>
                      <a:pt x="1402" y="2254"/>
                    </a:cubicBezTo>
                    <a:cubicBezTo>
                      <a:pt x="1405" y="2255"/>
                      <a:pt x="1407" y="2257"/>
                      <a:pt x="1411" y="2260"/>
                    </a:cubicBezTo>
                    <a:cubicBezTo>
                      <a:pt x="1412" y="2261"/>
                      <a:pt x="1413" y="2263"/>
                      <a:pt x="1414" y="2263"/>
                    </a:cubicBezTo>
                    <a:cubicBezTo>
                      <a:pt x="1416" y="2264"/>
                      <a:pt x="1421" y="2266"/>
                      <a:pt x="1421" y="2271"/>
                    </a:cubicBezTo>
                    <a:cubicBezTo>
                      <a:pt x="1421" y="2272"/>
                      <a:pt x="1422" y="2272"/>
                      <a:pt x="1422" y="2272"/>
                    </a:cubicBezTo>
                    <a:cubicBezTo>
                      <a:pt x="1422" y="2272"/>
                      <a:pt x="1422" y="2272"/>
                      <a:pt x="1423" y="2272"/>
                    </a:cubicBezTo>
                    <a:cubicBezTo>
                      <a:pt x="1424" y="2272"/>
                      <a:pt x="1427" y="2272"/>
                      <a:pt x="1435" y="2278"/>
                    </a:cubicBezTo>
                    <a:cubicBezTo>
                      <a:pt x="1437" y="2280"/>
                      <a:pt x="1437" y="2280"/>
                      <a:pt x="1437" y="2280"/>
                    </a:cubicBezTo>
                    <a:cubicBezTo>
                      <a:pt x="1437" y="2281"/>
                      <a:pt x="1437" y="2281"/>
                      <a:pt x="1437" y="2281"/>
                    </a:cubicBezTo>
                    <a:cubicBezTo>
                      <a:pt x="1437" y="2283"/>
                      <a:pt x="1437" y="2285"/>
                      <a:pt x="1438" y="2286"/>
                    </a:cubicBezTo>
                    <a:cubicBezTo>
                      <a:pt x="1442" y="2285"/>
                      <a:pt x="1443" y="2284"/>
                      <a:pt x="1445" y="2283"/>
                    </a:cubicBezTo>
                    <a:cubicBezTo>
                      <a:pt x="1446" y="2282"/>
                      <a:pt x="1447" y="2282"/>
                      <a:pt x="1448" y="2281"/>
                    </a:cubicBezTo>
                    <a:cubicBezTo>
                      <a:pt x="1450" y="2280"/>
                      <a:pt x="1451" y="2279"/>
                      <a:pt x="1452" y="2278"/>
                    </a:cubicBezTo>
                    <a:cubicBezTo>
                      <a:pt x="1453" y="2277"/>
                      <a:pt x="1453" y="2277"/>
                      <a:pt x="1454" y="2276"/>
                    </a:cubicBezTo>
                    <a:cubicBezTo>
                      <a:pt x="1456" y="2275"/>
                      <a:pt x="1458" y="2275"/>
                      <a:pt x="1459" y="2275"/>
                    </a:cubicBezTo>
                    <a:cubicBezTo>
                      <a:pt x="1459" y="2274"/>
                      <a:pt x="1459" y="2272"/>
                      <a:pt x="1460" y="2270"/>
                    </a:cubicBezTo>
                    <a:cubicBezTo>
                      <a:pt x="1460" y="2268"/>
                      <a:pt x="1460" y="2266"/>
                      <a:pt x="1460" y="2265"/>
                    </a:cubicBezTo>
                    <a:cubicBezTo>
                      <a:pt x="1457" y="2261"/>
                      <a:pt x="1457" y="2258"/>
                      <a:pt x="1459" y="2254"/>
                    </a:cubicBezTo>
                    <a:cubicBezTo>
                      <a:pt x="1460" y="2251"/>
                      <a:pt x="1466" y="2243"/>
                      <a:pt x="1467" y="2242"/>
                    </a:cubicBezTo>
                    <a:cubicBezTo>
                      <a:pt x="1469" y="2240"/>
                      <a:pt x="1471" y="2241"/>
                      <a:pt x="1473" y="2241"/>
                    </a:cubicBezTo>
                    <a:cubicBezTo>
                      <a:pt x="1473" y="2241"/>
                      <a:pt x="1473" y="2241"/>
                      <a:pt x="1473" y="2241"/>
                    </a:cubicBezTo>
                    <a:cubicBezTo>
                      <a:pt x="1474" y="2239"/>
                      <a:pt x="1474" y="2238"/>
                      <a:pt x="1474" y="2236"/>
                    </a:cubicBezTo>
                    <a:cubicBezTo>
                      <a:pt x="1475" y="2235"/>
                      <a:pt x="1475" y="2233"/>
                      <a:pt x="1475" y="2232"/>
                    </a:cubicBezTo>
                    <a:cubicBezTo>
                      <a:pt x="1475" y="2232"/>
                      <a:pt x="1475" y="2232"/>
                      <a:pt x="1475" y="2231"/>
                    </a:cubicBezTo>
                    <a:cubicBezTo>
                      <a:pt x="1476" y="2228"/>
                      <a:pt x="1477" y="2225"/>
                      <a:pt x="1483" y="2224"/>
                    </a:cubicBezTo>
                    <a:cubicBezTo>
                      <a:pt x="1487" y="2223"/>
                      <a:pt x="1493" y="2225"/>
                      <a:pt x="1496" y="2228"/>
                    </a:cubicBezTo>
                    <a:cubicBezTo>
                      <a:pt x="1499" y="2230"/>
                      <a:pt x="1500" y="2232"/>
                      <a:pt x="1500" y="2233"/>
                    </a:cubicBezTo>
                    <a:cubicBezTo>
                      <a:pt x="1500" y="2235"/>
                      <a:pt x="1500" y="2235"/>
                      <a:pt x="1500" y="2235"/>
                    </a:cubicBezTo>
                    <a:cubicBezTo>
                      <a:pt x="1500" y="2236"/>
                      <a:pt x="1500" y="2239"/>
                      <a:pt x="1501" y="2240"/>
                    </a:cubicBezTo>
                    <a:cubicBezTo>
                      <a:pt x="1501" y="2241"/>
                      <a:pt x="1501" y="2241"/>
                      <a:pt x="1501" y="2241"/>
                    </a:cubicBezTo>
                    <a:cubicBezTo>
                      <a:pt x="1502" y="2241"/>
                      <a:pt x="1503" y="2242"/>
                      <a:pt x="1504" y="2243"/>
                    </a:cubicBezTo>
                    <a:cubicBezTo>
                      <a:pt x="1507" y="2241"/>
                      <a:pt x="1509" y="2241"/>
                      <a:pt x="1510" y="2241"/>
                    </a:cubicBezTo>
                    <a:cubicBezTo>
                      <a:pt x="1512" y="2242"/>
                      <a:pt x="1514" y="2244"/>
                      <a:pt x="1515" y="2247"/>
                    </a:cubicBezTo>
                    <a:cubicBezTo>
                      <a:pt x="1516" y="2251"/>
                      <a:pt x="1518" y="2254"/>
                      <a:pt x="1519" y="2257"/>
                    </a:cubicBezTo>
                    <a:cubicBezTo>
                      <a:pt x="1519" y="2257"/>
                      <a:pt x="1520" y="2257"/>
                      <a:pt x="1521" y="2257"/>
                    </a:cubicBezTo>
                    <a:cubicBezTo>
                      <a:pt x="1523" y="2257"/>
                      <a:pt x="1526" y="2258"/>
                      <a:pt x="1528" y="2260"/>
                    </a:cubicBezTo>
                    <a:cubicBezTo>
                      <a:pt x="1529" y="2262"/>
                      <a:pt x="1531" y="2265"/>
                      <a:pt x="1529" y="2269"/>
                    </a:cubicBezTo>
                    <a:cubicBezTo>
                      <a:pt x="1527" y="2277"/>
                      <a:pt x="1527" y="2279"/>
                      <a:pt x="1527" y="2280"/>
                    </a:cubicBezTo>
                    <a:cubicBezTo>
                      <a:pt x="1529" y="2283"/>
                      <a:pt x="1532" y="2287"/>
                      <a:pt x="1531" y="2291"/>
                    </a:cubicBezTo>
                    <a:cubicBezTo>
                      <a:pt x="1531" y="2295"/>
                      <a:pt x="1531" y="2302"/>
                      <a:pt x="1532" y="2304"/>
                    </a:cubicBezTo>
                    <a:cubicBezTo>
                      <a:pt x="1535" y="2307"/>
                      <a:pt x="1535" y="2309"/>
                      <a:pt x="1535" y="2314"/>
                    </a:cubicBezTo>
                    <a:cubicBezTo>
                      <a:pt x="1535" y="2315"/>
                      <a:pt x="1535" y="2316"/>
                      <a:pt x="1535" y="2317"/>
                    </a:cubicBezTo>
                    <a:cubicBezTo>
                      <a:pt x="1535" y="2318"/>
                      <a:pt x="1535" y="2318"/>
                      <a:pt x="1536" y="2320"/>
                    </a:cubicBezTo>
                    <a:cubicBezTo>
                      <a:pt x="1536" y="2320"/>
                      <a:pt x="1537" y="2320"/>
                      <a:pt x="1537" y="2320"/>
                    </a:cubicBezTo>
                    <a:cubicBezTo>
                      <a:pt x="1538" y="2319"/>
                      <a:pt x="1538" y="2318"/>
                      <a:pt x="1538" y="2318"/>
                    </a:cubicBezTo>
                    <a:cubicBezTo>
                      <a:pt x="1538" y="2315"/>
                      <a:pt x="1539" y="2311"/>
                      <a:pt x="1543" y="2309"/>
                    </a:cubicBezTo>
                    <a:cubicBezTo>
                      <a:pt x="1544" y="2309"/>
                      <a:pt x="1547" y="2308"/>
                      <a:pt x="1551" y="2311"/>
                    </a:cubicBezTo>
                    <a:cubicBezTo>
                      <a:pt x="1554" y="2313"/>
                      <a:pt x="1555" y="2315"/>
                      <a:pt x="1557" y="2316"/>
                    </a:cubicBezTo>
                    <a:cubicBezTo>
                      <a:pt x="1558" y="2316"/>
                      <a:pt x="1560" y="2316"/>
                      <a:pt x="1562" y="2317"/>
                    </a:cubicBezTo>
                    <a:cubicBezTo>
                      <a:pt x="1565" y="2319"/>
                      <a:pt x="1567" y="2323"/>
                      <a:pt x="1566" y="2327"/>
                    </a:cubicBezTo>
                    <a:cubicBezTo>
                      <a:pt x="1566" y="2327"/>
                      <a:pt x="1565" y="2328"/>
                      <a:pt x="1565" y="2329"/>
                    </a:cubicBezTo>
                    <a:cubicBezTo>
                      <a:pt x="1564" y="2331"/>
                      <a:pt x="1564" y="2333"/>
                      <a:pt x="1565" y="2336"/>
                    </a:cubicBezTo>
                    <a:cubicBezTo>
                      <a:pt x="1565" y="2338"/>
                      <a:pt x="1565" y="2338"/>
                      <a:pt x="1566" y="2339"/>
                    </a:cubicBezTo>
                    <a:cubicBezTo>
                      <a:pt x="1567" y="2342"/>
                      <a:pt x="1567" y="2344"/>
                      <a:pt x="1565" y="2349"/>
                    </a:cubicBezTo>
                    <a:cubicBezTo>
                      <a:pt x="1565" y="2351"/>
                      <a:pt x="1563" y="2353"/>
                      <a:pt x="1562" y="2355"/>
                    </a:cubicBezTo>
                    <a:cubicBezTo>
                      <a:pt x="1560" y="2359"/>
                      <a:pt x="1560" y="2359"/>
                      <a:pt x="1561" y="2360"/>
                    </a:cubicBezTo>
                    <a:cubicBezTo>
                      <a:pt x="1566" y="2365"/>
                      <a:pt x="1568" y="2368"/>
                      <a:pt x="1565" y="2374"/>
                    </a:cubicBezTo>
                    <a:cubicBezTo>
                      <a:pt x="1564" y="2375"/>
                      <a:pt x="1564" y="2375"/>
                      <a:pt x="1564" y="2375"/>
                    </a:cubicBezTo>
                    <a:cubicBezTo>
                      <a:pt x="1563" y="2377"/>
                      <a:pt x="1563" y="2378"/>
                      <a:pt x="1563" y="2380"/>
                    </a:cubicBezTo>
                    <a:cubicBezTo>
                      <a:pt x="1563" y="2384"/>
                      <a:pt x="1564" y="2404"/>
                      <a:pt x="1563" y="2409"/>
                    </a:cubicBezTo>
                    <a:cubicBezTo>
                      <a:pt x="1563" y="2412"/>
                      <a:pt x="1562" y="2414"/>
                      <a:pt x="1561" y="2415"/>
                    </a:cubicBezTo>
                    <a:cubicBezTo>
                      <a:pt x="1560" y="2415"/>
                      <a:pt x="1560" y="2415"/>
                      <a:pt x="1560" y="2416"/>
                    </a:cubicBezTo>
                    <a:cubicBezTo>
                      <a:pt x="1560" y="2422"/>
                      <a:pt x="1560" y="2427"/>
                      <a:pt x="1556" y="2431"/>
                    </a:cubicBezTo>
                    <a:cubicBezTo>
                      <a:pt x="1555" y="2431"/>
                      <a:pt x="1555" y="2432"/>
                      <a:pt x="1554" y="2433"/>
                    </a:cubicBezTo>
                    <a:cubicBezTo>
                      <a:pt x="1553" y="2433"/>
                      <a:pt x="1552" y="2435"/>
                      <a:pt x="1551" y="2436"/>
                    </a:cubicBezTo>
                    <a:cubicBezTo>
                      <a:pt x="1553" y="2439"/>
                      <a:pt x="1554" y="2442"/>
                      <a:pt x="1554" y="2443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5"/>
                      <a:pt x="1553" y="2450"/>
                      <a:pt x="1550" y="2452"/>
                    </a:cubicBezTo>
                    <a:cubicBezTo>
                      <a:pt x="1548" y="2453"/>
                      <a:pt x="1546" y="2453"/>
                      <a:pt x="1544" y="2453"/>
                    </a:cubicBezTo>
                    <a:cubicBezTo>
                      <a:pt x="1543" y="2452"/>
                      <a:pt x="1542" y="2452"/>
                      <a:pt x="1541" y="2452"/>
                    </a:cubicBezTo>
                    <a:cubicBezTo>
                      <a:pt x="1541" y="2451"/>
                      <a:pt x="1540" y="2451"/>
                      <a:pt x="1539" y="2451"/>
                    </a:cubicBezTo>
                    <a:cubicBezTo>
                      <a:pt x="1539" y="2451"/>
                      <a:pt x="1539" y="2451"/>
                      <a:pt x="1539" y="2451"/>
                    </a:cubicBezTo>
                    <a:cubicBezTo>
                      <a:pt x="1539" y="2452"/>
                      <a:pt x="1539" y="2452"/>
                      <a:pt x="1539" y="2452"/>
                    </a:cubicBezTo>
                    <a:cubicBezTo>
                      <a:pt x="1539" y="2453"/>
                      <a:pt x="1538" y="2455"/>
                      <a:pt x="1538" y="2455"/>
                    </a:cubicBezTo>
                    <a:cubicBezTo>
                      <a:pt x="1539" y="2456"/>
                      <a:pt x="1539" y="2456"/>
                      <a:pt x="1539" y="2456"/>
                    </a:cubicBezTo>
                    <a:cubicBezTo>
                      <a:pt x="1540" y="2457"/>
                      <a:pt x="1540" y="2457"/>
                      <a:pt x="1540" y="2457"/>
                    </a:cubicBezTo>
                    <a:cubicBezTo>
                      <a:pt x="1543" y="2460"/>
                      <a:pt x="1547" y="2465"/>
                      <a:pt x="1548" y="2470"/>
                    </a:cubicBezTo>
                    <a:cubicBezTo>
                      <a:pt x="1549" y="2473"/>
                      <a:pt x="1547" y="2476"/>
                      <a:pt x="1545" y="2478"/>
                    </a:cubicBezTo>
                    <a:cubicBezTo>
                      <a:pt x="1542" y="2480"/>
                      <a:pt x="1539" y="2480"/>
                      <a:pt x="1537" y="2479"/>
                    </a:cubicBezTo>
                    <a:cubicBezTo>
                      <a:pt x="1536" y="2478"/>
                      <a:pt x="1534" y="2478"/>
                      <a:pt x="1532" y="2481"/>
                    </a:cubicBezTo>
                    <a:cubicBezTo>
                      <a:pt x="1530" y="2482"/>
                      <a:pt x="1528" y="2485"/>
                      <a:pt x="1526" y="2488"/>
                    </a:cubicBezTo>
                    <a:cubicBezTo>
                      <a:pt x="1522" y="2495"/>
                      <a:pt x="1520" y="2499"/>
                      <a:pt x="1518" y="2500"/>
                    </a:cubicBezTo>
                    <a:cubicBezTo>
                      <a:pt x="1515" y="2502"/>
                      <a:pt x="1512" y="2503"/>
                      <a:pt x="1508" y="2501"/>
                    </a:cubicBezTo>
                    <a:cubicBezTo>
                      <a:pt x="1506" y="2500"/>
                      <a:pt x="1504" y="2498"/>
                      <a:pt x="1503" y="2496"/>
                    </a:cubicBezTo>
                    <a:cubicBezTo>
                      <a:pt x="1503" y="2495"/>
                      <a:pt x="1503" y="2495"/>
                      <a:pt x="1503" y="2495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2" y="2494"/>
                      <a:pt x="1502" y="2494"/>
                    </a:cubicBezTo>
                    <a:cubicBezTo>
                      <a:pt x="1502" y="2498"/>
                      <a:pt x="1502" y="2499"/>
                      <a:pt x="1500" y="2501"/>
                    </a:cubicBezTo>
                    <a:cubicBezTo>
                      <a:pt x="1500" y="2501"/>
                      <a:pt x="1500" y="2501"/>
                      <a:pt x="1500" y="2501"/>
                    </a:cubicBezTo>
                    <a:cubicBezTo>
                      <a:pt x="1502" y="2505"/>
                      <a:pt x="1502" y="2510"/>
                      <a:pt x="1498" y="2513"/>
                    </a:cubicBezTo>
                    <a:cubicBezTo>
                      <a:pt x="1495" y="2515"/>
                      <a:pt x="1488" y="2522"/>
                      <a:pt x="1485" y="2524"/>
                    </a:cubicBezTo>
                    <a:cubicBezTo>
                      <a:pt x="1482" y="2528"/>
                      <a:pt x="1476" y="2525"/>
                      <a:pt x="1474" y="2524"/>
                    </a:cubicBezTo>
                    <a:cubicBezTo>
                      <a:pt x="1473" y="2524"/>
                      <a:pt x="1472" y="2523"/>
                      <a:pt x="1472" y="2523"/>
                    </a:cubicBezTo>
                    <a:cubicBezTo>
                      <a:pt x="1471" y="2523"/>
                      <a:pt x="1471" y="2524"/>
                      <a:pt x="1470" y="2525"/>
                    </a:cubicBezTo>
                    <a:cubicBezTo>
                      <a:pt x="1470" y="2526"/>
                      <a:pt x="1469" y="2528"/>
                      <a:pt x="1468" y="2529"/>
                    </a:cubicBezTo>
                    <a:cubicBezTo>
                      <a:pt x="1467" y="2532"/>
                      <a:pt x="1466" y="2535"/>
                      <a:pt x="1465" y="2537"/>
                    </a:cubicBezTo>
                    <a:cubicBezTo>
                      <a:pt x="1465" y="2538"/>
                      <a:pt x="1464" y="2539"/>
                      <a:pt x="1464" y="2541"/>
                    </a:cubicBezTo>
                    <a:cubicBezTo>
                      <a:pt x="1463" y="2543"/>
                      <a:pt x="1462" y="2544"/>
                      <a:pt x="1463" y="2546"/>
                    </a:cubicBezTo>
                    <a:cubicBezTo>
                      <a:pt x="1465" y="2550"/>
                      <a:pt x="1467" y="2556"/>
                      <a:pt x="1465" y="2559"/>
                    </a:cubicBezTo>
                    <a:cubicBezTo>
                      <a:pt x="1465" y="2561"/>
                      <a:pt x="1464" y="2562"/>
                      <a:pt x="1462" y="2562"/>
                    </a:cubicBezTo>
                    <a:cubicBezTo>
                      <a:pt x="1460" y="2563"/>
                      <a:pt x="1458" y="2562"/>
                      <a:pt x="1457" y="2561"/>
                    </a:cubicBezTo>
                    <a:cubicBezTo>
                      <a:pt x="1457" y="2561"/>
                      <a:pt x="1456" y="2561"/>
                      <a:pt x="1456" y="2561"/>
                    </a:cubicBezTo>
                    <a:cubicBezTo>
                      <a:pt x="1455" y="2561"/>
                      <a:pt x="1451" y="2563"/>
                      <a:pt x="1449" y="2564"/>
                    </a:cubicBezTo>
                    <a:cubicBezTo>
                      <a:pt x="1448" y="2566"/>
                      <a:pt x="1448" y="2568"/>
                      <a:pt x="1447" y="2571"/>
                    </a:cubicBezTo>
                    <a:cubicBezTo>
                      <a:pt x="1446" y="2575"/>
                      <a:pt x="1446" y="2575"/>
                      <a:pt x="1446" y="2575"/>
                    </a:cubicBezTo>
                    <a:cubicBezTo>
                      <a:pt x="1445" y="2581"/>
                      <a:pt x="1445" y="2581"/>
                      <a:pt x="1444" y="2585"/>
                    </a:cubicBezTo>
                    <a:cubicBezTo>
                      <a:pt x="1443" y="2586"/>
                      <a:pt x="1443" y="2587"/>
                      <a:pt x="1443" y="2588"/>
                    </a:cubicBezTo>
                    <a:cubicBezTo>
                      <a:pt x="1443" y="2589"/>
                      <a:pt x="1443" y="2589"/>
                      <a:pt x="1443" y="2589"/>
                    </a:cubicBezTo>
                    <a:cubicBezTo>
                      <a:pt x="1443" y="2589"/>
                      <a:pt x="1444" y="2589"/>
                      <a:pt x="1444" y="2589"/>
                    </a:cubicBezTo>
                    <a:cubicBezTo>
                      <a:pt x="1447" y="2588"/>
                      <a:pt x="1449" y="2589"/>
                      <a:pt x="1450" y="2589"/>
                    </a:cubicBezTo>
                    <a:cubicBezTo>
                      <a:pt x="1451" y="2589"/>
                      <a:pt x="1451" y="2589"/>
                      <a:pt x="1451" y="2589"/>
                    </a:cubicBezTo>
                    <a:cubicBezTo>
                      <a:pt x="1452" y="2590"/>
                      <a:pt x="1452" y="2590"/>
                      <a:pt x="1452" y="2590"/>
                    </a:cubicBezTo>
                    <a:cubicBezTo>
                      <a:pt x="1453" y="2591"/>
                      <a:pt x="1454" y="2593"/>
                      <a:pt x="1454" y="2598"/>
                    </a:cubicBezTo>
                    <a:cubicBezTo>
                      <a:pt x="1454" y="2601"/>
                      <a:pt x="1454" y="2604"/>
                      <a:pt x="1453" y="2606"/>
                    </a:cubicBezTo>
                    <a:cubicBezTo>
                      <a:pt x="1455" y="2606"/>
                      <a:pt x="1456" y="2608"/>
                      <a:pt x="1456" y="2610"/>
                    </a:cubicBezTo>
                    <a:cubicBezTo>
                      <a:pt x="1457" y="2612"/>
                      <a:pt x="1456" y="2615"/>
                      <a:pt x="1454" y="2617"/>
                    </a:cubicBezTo>
                    <a:cubicBezTo>
                      <a:pt x="1453" y="2618"/>
                      <a:pt x="1453" y="2619"/>
                      <a:pt x="1452" y="2620"/>
                    </a:cubicBezTo>
                    <a:cubicBezTo>
                      <a:pt x="1450" y="2622"/>
                      <a:pt x="1449" y="2624"/>
                      <a:pt x="1445" y="2627"/>
                    </a:cubicBezTo>
                    <a:cubicBezTo>
                      <a:pt x="1442" y="2629"/>
                      <a:pt x="1440" y="2632"/>
                      <a:pt x="1438" y="2634"/>
                    </a:cubicBezTo>
                    <a:cubicBezTo>
                      <a:pt x="1437" y="2635"/>
                      <a:pt x="1436" y="2636"/>
                      <a:pt x="1435" y="2637"/>
                    </a:cubicBezTo>
                    <a:cubicBezTo>
                      <a:pt x="1436" y="2637"/>
                      <a:pt x="1436" y="2637"/>
                      <a:pt x="1436" y="2638"/>
                    </a:cubicBezTo>
                    <a:cubicBezTo>
                      <a:pt x="1437" y="2639"/>
                      <a:pt x="1438" y="2640"/>
                      <a:pt x="1438" y="2641"/>
                    </a:cubicBezTo>
                    <a:cubicBezTo>
                      <a:pt x="1438" y="2641"/>
                      <a:pt x="1439" y="2642"/>
                      <a:pt x="1439" y="2643"/>
                    </a:cubicBezTo>
                    <a:cubicBezTo>
                      <a:pt x="1439" y="2643"/>
                      <a:pt x="1440" y="2643"/>
                      <a:pt x="1443" y="2641"/>
                    </a:cubicBezTo>
                    <a:cubicBezTo>
                      <a:pt x="1445" y="2639"/>
                      <a:pt x="1448" y="2637"/>
                      <a:pt x="1450" y="2636"/>
                    </a:cubicBezTo>
                    <a:cubicBezTo>
                      <a:pt x="1457" y="2631"/>
                      <a:pt x="1463" y="2627"/>
                      <a:pt x="1470" y="2627"/>
                    </a:cubicBezTo>
                    <a:cubicBezTo>
                      <a:pt x="1471" y="2627"/>
                      <a:pt x="1473" y="2627"/>
                      <a:pt x="1474" y="2627"/>
                    </a:cubicBezTo>
                    <a:cubicBezTo>
                      <a:pt x="1479" y="2627"/>
                      <a:pt x="1483" y="2627"/>
                      <a:pt x="1485" y="2626"/>
                    </a:cubicBezTo>
                    <a:cubicBezTo>
                      <a:pt x="1488" y="2624"/>
                      <a:pt x="1493" y="2624"/>
                      <a:pt x="1500" y="2624"/>
                    </a:cubicBezTo>
                    <a:cubicBezTo>
                      <a:pt x="1503" y="2624"/>
                      <a:pt x="1506" y="2624"/>
                      <a:pt x="1507" y="2624"/>
                    </a:cubicBezTo>
                    <a:cubicBezTo>
                      <a:pt x="1509" y="2624"/>
                      <a:pt x="1512" y="2624"/>
                      <a:pt x="1515" y="2625"/>
                    </a:cubicBezTo>
                    <a:cubicBezTo>
                      <a:pt x="1516" y="2625"/>
                      <a:pt x="1517" y="2625"/>
                      <a:pt x="1519" y="2625"/>
                    </a:cubicBezTo>
                    <a:cubicBezTo>
                      <a:pt x="1519" y="2624"/>
                      <a:pt x="1519" y="2624"/>
                      <a:pt x="1519" y="2624"/>
                    </a:cubicBezTo>
                    <a:cubicBezTo>
                      <a:pt x="1522" y="2625"/>
                      <a:pt x="1522" y="2625"/>
                      <a:pt x="1522" y="2625"/>
                    </a:cubicBezTo>
                    <a:cubicBezTo>
                      <a:pt x="1523" y="2631"/>
                      <a:pt x="1523" y="2631"/>
                      <a:pt x="1523" y="2631"/>
                    </a:cubicBezTo>
                    <a:cubicBezTo>
                      <a:pt x="1524" y="2632"/>
                      <a:pt x="1524" y="2632"/>
                      <a:pt x="1524" y="2632"/>
                    </a:cubicBezTo>
                    <a:cubicBezTo>
                      <a:pt x="1525" y="2631"/>
                      <a:pt x="1525" y="2630"/>
                      <a:pt x="1525" y="2629"/>
                    </a:cubicBezTo>
                    <a:cubicBezTo>
                      <a:pt x="1525" y="2629"/>
                      <a:pt x="1525" y="2629"/>
                      <a:pt x="1524" y="2628"/>
                    </a:cubicBezTo>
                    <a:cubicBezTo>
                      <a:pt x="1525" y="2629"/>
                      <a:pt x="1527" y="2629"/>
                      <a:pt x="1528" y="2628"/>
                    </a:cubicBezTo>
                    <a:cubicBezTo>
                      <a:pt x="1532" y="2625"/>
                      <a:pt x="1540" y="2627"/>
                      <a:pt x="1544" y="2629"/>
                    </a:cubicBezTo>
                    <a:cubicBezTo>
                      <a:pt x="1549" y="2631"/>
                      <a:pt x="1549" y="2631"/>
                      <a:pt x="1549" y="2631"/>
                    </a:cubicBezTo>
                    <a:cubicBezTo>
                      <a:pt x="1546" y="2635"/>
                      <a:pt x="1546" y="2635"/>
                      <a:pt x="1546" y="2635"/>
                    </a:cubicBezTo>
                    <a:cubicBezTo>
                      <a:pt x="1546" y="2635"/>
                      <a:pt x="1541" y="2640"/>
                      <a:pt x="1535" y="2644"/>
                    </a:cubicBezTo>
                    <a:cubicBezTo>
                      <a:pt x="1533" y="2644"/>
                      <a:pt x="1530" y="2646"/>
                      <a:pt x="1528" y="2647"/>
                    </a:cubicBezTo>
                    <a:cubicBezTo>
                      <a:pt x="1529" y="2647"/>
                      <a:pt x="1529" y="2647"/>
                      <a:pt x="1529" y="2648"/>
                    </a:cubicBezTo>
                    <a:cubicBezTo>
                      <a:pt x="1529" y="2649"/>
                      <a:pt x="1529" y="2650"/>
                      <a:pt x="1529" y="2653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31" y="2655"/>
                      <a:pt x="1536" y="2655"/>
                      <a:pt x="1537" y="2663"/>
                    </a:cubicBezTo>
                    <a:cubicBezTo>
                      <a:pt x="1538" y="2667"/>
                      <a:pt x="1539" y="2668"/>
                      <a:pt x="1539" y="2670"/>
                    </a:cubicBezTo>
                    <a:cubicBezTo>
                      <a:pt x="1540" y="2670"/>
                      <a:pt x="1540" y="2671"/>
                      <a:pt x="1540" y="2672"/>
                    </a:cubicBezTo>
                    <a:cubicBezTo>
                      <a:pt x="1541" y="2674"/>
                      <a:pt x="1543" y="2680"/>
                      <a:pt x="1540" y="2684"/>
                    </a:cubicBezTo>
                    <a:cubicBezTo>
                      <a:pt x="1542" y="2686"/>
                      <a:pt x="1541" y="2688"/>
                      <a:pt x="1541" y="2690"/>
                    </a:cubicBezTo>
                    <a:cubicBezTo>
                      <a:pt x="1541" y="2691"/>
                      <a:pt x="1541" y="2692"/>
                      <a:pt x="1540" y="2693"/>
                    </a:cubicBezTo>
                    <a:cubicBezTo>
                      <a:pt x="1540" y="2695"/>
                      <a:pt x="1541" y="2698"/>
                      <a:pt x="1542" y="2701"/>
                    </a:cubicBezTo>
                    <a:cubicBezTo>
                      <a:pt x="1543" y="2704"/>
                      <a:pt x="1544" y="2706"/>
                      <a:pt x="1543" y="2708"/>
                    </a:cubicBezTo>
                    <a:cubicBezTo>
                      <a:pt x="1543" y="2709"/>
                      <a:pt x="1543" y="2710"/>
                      <a:pt x="1543" y="2711"/>
                    </a:cubicBezTo>
                    <a:cubicBezTo>
                      <a:pt x="1545" y="2711"/>
                      <a:pt x="1549" y="2711"/>
                      <a:pt x="1551" y="2716"/>
                    </a:cubicBezTo>
                    <a:cubicBezTo>
                      <a:pt x="1552" y="2717"/>
                      <a:pt x="1552" y="2718"/>
                      <a:pt x="1552" y="2718"/>
                    </a:cubicBezTo>
                    <a:cubicBezTo>
                      <a:pt x="1552" y="2718"/>
                      <a:pt x="1552" y="2718"/>
                      <a:pt x="1552" y="2718"/>
                    </a:cubicBezTo>
                    <a:cubicBezTo>
                      <a:pt x="1553" y="2718"/>
                      <a:pt x="1553" y="2718"/>
                      <a:pt x="1555" y="2718"/>
                    </a:cubicBezTo>
                    <a:cubicBezTo>
                      <a:pt x="1557" y="2718"/>
                      <a:pt x="1558" y="2718"/>
                      <a:pt x="1560" y="2718"/>
                    </a:cubicBezTo>
                    <a:cubicBezTo>
                      <a:pt x="1561" y="2718"/>
                      <a:pt x="1563" y="2718"/>
                      <a:pt x="1565" y="2719"/>
                    </a:cubicBezTo>
                    <a:cubicBezTo>
                      <a:pt x="1567" y="2720"/>
                      <a:pt x="1567" y="2720"/>
                      <a:pt x="1569" y="2720"/>
                    </a:cubicBezTo>
                    <a:cubicBezTo>
                      <a:pt x="1573" y="2718"/>
                      <a:pt x="1575" y="2718"/>
                      <a:pt x="1579" y="2722"/>
                    </a:cubicBezTo>
                    <a:cubicBezTo>
                      <a:pt x="1581" y="2723"/>
                      <a:pt x="1581" y="2724"/>
                      <a:pt x="1585" y="2723"/>
                    </a:cubicBezTo>
                    <a:cubicBezTo>
                      <a:pt x="1588" y="2723"/>
                      <a:pt x="1590" y="2724"/>
                      <a:pt x="1591" y="2725"/>
                    </a:cubicBezTo>
                    <a:cubicBezTo>
                      <a:pt x="1593" y="2728"/>
                      <a:pt x="1592" y="2732"/>
                      <a:pt x="1591" y="2735"/>
                    </a:cubicBezTo>
                    <a:cubicBezTo>
                      <a:pt x="1591" y="2737"/>
                      <a:pt x="1591" y="2738"/>
                      <a:pt x="1591" y="2739"/>
                    </a:cubicBezTo>
                    <a:cubicBezTo>
                      <a:pt x="1591" y="2740"/>
                      <a:pt x="1591" y="2740"/>
                      <a:pt x="1591" y="2741"/>
                    </a:cubicBezTo>
                    <a:cubicBezTo>
                      <a:pt x="1591" y="2742"/>
                      <a:pt x="1591" y="2744"/>
                      <a:pt x="1590" y="2746"/>
                    </a:cubicBezTo>
                    <a:cubicBezTo>
                      <a:pt x="1590" y="2750"/>
                      <a:pt x="1590" y="2750"/>
                      <a:pt x="1590" y="2750"/>
                    </a:cubicBezTo>
                    <a:cubicBezTo>
                      <a:pt x="1586" y="2750"/>
                      <a:pt x="1586" y="2750"/>
                      <a:pt x="1586" y="2750"/>
                    </a:cubicBezTo>
                    <a:cubicBezTo>
                      <a:pt x="1584" y="2750"/>
                      <a:pt x="1582" y="2749"/>
                      <a:pt x="1580" y="2748"/>
                    </a:cubicBezTo>
                    <a:cubicBezTo>
                      <a:pt x="1580" y="2748"/>
                      <a:pt x="1580" y="2748"/>
                      <a:pt x="1580" y="2747"/>
                    </a:cubicBezTo>
                    <a:cubicBezTo>
                      <a:pt x="1579" y="2748"/>
                      <a:pt x="1578" y="2750"/>
                      <a:pt x="1577" y="2750"/>
                    </a:cubicBezTo>
                    <a:cubicBezTo>
                      <a:pt x="1578" y="2752"/>
                      <a:pt x="1578" y="2753"/>
                      <a:pt x="1577" y="2756"/>
                    </a:cubicBezTo>
                    <a:cubicBezTo>
                      <a:pt x="1575" y="2760"/>
                      <a:pt x="1573" y="2761"/>
                      <a:pt x="1572" y="2761"/>
                    </a:cubicBezTo>
                    <a:cubicBezTo>
                      <a:pt x="1571" y="2762"/>
                      <a:pt x="1571" y="2763"/>
                      <a:pt x="1571" y="2764"/>
                    </a:cubicBezTo>
                    <a:cubicBezTo>
                      <a:pt x="1571" y="2764"/>
                      <a:pt x="1571" y="2764"/>
                      <a:pt x="1571" y="2765"/>
                    </a:cubicBezTo>
                    <a:cubicBezTo>
                      <a:pt x="1572" y="2767"/>
                      <a:pt x="1574" y="2771"/>
                      <a:pt x="1573" y="2776"/>
                    </a:cubicBezTo>
                    <a:cubicBezTo>
                      <a:pt x="1572" y="2782"/>
                      <a:pt x="1569" y="2784"/>
                      <a:pt x="1566" y="2786"/>
                    </a:cubicBezTo>
                    <a:cubicBezTo>
                      <a:pt x="1565" y="2787"/>
                      <a:pt x="1565" y="2787"/>
                      <a:pt x="1565" y="2787"/>
                    </a:cubicBezTo>
                    <a:cubicBezTo>
                      <a:pt x="1564" y="2788"/>
                      <a:pt x="1564" y="2788"/>
                      <a:pt x="1563" y="2790"/>
                    </a:cubicBezTo>
                    <a:cubicBezTo>
                      <a:pt x="1563" y="2792"/>
                      <a:pt x="1563" y="2793"/>
                      <a:pt x="1562" y="2795"/>
                    </a:cubicBezTo>
                    <a:cubicBezTo>
                      <a:pt x="1561" y="2799"/>
                      <a:pt x="1557" y="2803"/>
                      <a:pt x="1554" y="2806"/>
                    </a:cubicBezTo>
                    <a:cubicBezTo>
                      <a:pt x="1554" y="2806"/>
                      <a:pt x="1554" y="2807"/>
                      <a:pt x="1553" y="2807"/>
                    </a:cubicBezTo>
                    <a:cubicBezTo>
                      <a:pt x="1558" y="2809"/>
                      <a:pt x="1563" y="2810"/>
                      <a:pt x="1567" y="2810"/>
                    </a:cubicBezTo>
                    <a:cubicBezTo>
                      <a:pt x="1576" y="2808"/>
                      <a:pt x="1582" y="2810"/>
                      <a:pt x="1586" y="2812"/>
                    </a:cubicBezTo>
                    <a:cubicBezTo>
                      <a:pt x="1590" y="2813"/>
                      <a:pt x="1592" y="2814"/>
                      <a:pt x="1594" y="2816"/>
                    </a:cubicBezTo>
                    <a:cubicBezTo>
                      <a:pt x="1595" y="2816"/>
                      <a:pt x="1595" y="2817"/>
                      <a:pt x="1595" y="2817"/>
                    </a:cubicBezTo>
                    <a:cubicBezTo>
                      <a:pt x="1596" y="2817"/>
                      <a:pt x="1596" y="2817"/>
                      <a:pt x="1596" y="2817"/>
                    </a:cubicBezTo>
                    <a:cubicBezTo>
                      <a:pt x="1601" y="2814"/>
                      <a:pt x="1608" y="2815"/>
                      <a:pt x="1612" y="2819"/>
                    </a:cubicBezTo>
                    <a:cubicBezTo>
                      <a:pt x="1613" y="2819"/>
                      <a:pt x="1614" y="2820"/>
                      <a:pt x="1615" y="2821"/>
                    </a:cubicBezTo>
                    <a:cubicBezTo>
                      <a:pt x="1617" y="2823"/>
                      <a:pt x="1620" y="2825"/>
                      <a:pt x="1620" y="2827"/>
                    </a:cubicBezTo>
                    <a:cubicBezTo>
                      <a:pt x="1621" y="2830"/>
                      <a:pt x="1620" y="2835"/>
                      <a:pt x="1617" y="2841"/>
                    </a:cubicBezTo>
                    <a:cubicBezTo>
                      <a:pt x="1614" y="2845"/>
                      <a:pt x="1614" y="2847"/>
                      <a:pt x="1615" y="2848"/>
                    </a:cubicBezTo>
                    <a:cubicBezTo>
                      <a:pt x="1617" y="2849"/>
                      <a:pt x="1620" y="2851"/>
                      <a:pt x="1624" y="2852"/>
                    </a:cubicBezTo>
                    <a:cubicBezTo>
                      <a:pt x="1627" y="2853"/>
                      <a:pt x="1630" y="2853"/>
                      <a:pt x="1632" y="2856"/>
                    </a:cubicBezTo>
                    <a:cubicBezTo>
                      <a:pt x="1633" y="2858"/>
                      <a:pt x="1632" y="2861"/>
                      <a:pt x="1632" y="2862"/>
                    </a:cubicBezTo>
                    <a:cubicBezTo>
                      <a:pt x="1631" y="2864"/>
                      <a:pt x="1631" y="2865"/>
                      <a:pt x="1630" y="2866"/>
                    </a:cubicBezTo>
                    <a:cubicBezTo>
                      <a:pt x="1630" y="2866"/>
                      <a:pt x="1629" y="2867"/>
                      <a:pt x="1629" y="2868"/>
                    </a:cubicBezTo>
                    <a:cubicBezTo>
                      <a:pt x="1628" y="2869"/>
                      <a:pt x="1628" y="2869"/>
                      <a:pt x="1628" y="2869"/>
                    </a:cubicBezTo>
                    <a:cubicBezTo>
                      <a:pt x="1628" y="2869"/>
                      <a:pt x="1629" y="2869"/>
                      <a:pt x="1629" y="2870"/>
                    </a:cubicBezTo>
                    <a:cubicBezTo>
                      <a:pt x="1631" y="2871"/>
                      <a:pt x="1635" y="2872"/>
                      <a:pt x="1638" y="2870"/>
                    </a:cubicBezTo>
                    <a:cubicBezTo>
                      <a:pt x="1641" y="2869"/>
                      <a:pt x="1645" y="2867"/>
                      <a:pt x="1649" y="2868"/>
                    </a:cubicBezTo>
                    <a:cubicBezTo>
                      <a:pt x="1652" y="2869"/>
                      <a:pt x="1654" y="2871"/>
                      <a:pt x="1655" y="2874"/>
                    </a:cubicBezTo>
                    <a:cubicBezTo>
                      <a:pt x="1657" y="2878"/>
                      <a:pt x="1659" y="2878"/>
                      <a:pt x="1663" y="2878"/>
                    </a:cubicBezTo>
                    <a:cubicBezTo>
                      <a:pt x="1666" y="2878"/>
                      <a:pt x="1669" y="2876"/>
                      <a:pt x="1671" y="2873"/>
                    </a:cubicBezTo>
                    <a:cubicBezTo>
                      <a:pt x="1672" y="2872"/>
                      <a:pt x="1674" y="2871"/>
                      <a:pt x="1676" y="2869"/>
                    </a:cubicBezTo>
                    <a:cubicBezTo>
                      <a:pt x="1678" y="2867"/>
                      <a:pt x="1682" y="2864"/>
                      <a:pt x="1683" y="2863"/>
                    </a:cubicBezTo>
                    <a:cubicBezTo>
                      <a:pt x="1685" y="2859"/>
                      <a:pt x="1690" y="2859"/>
                      <a:pt x="1693" y="2859"/>
                    </a:cubicBezTo>
                    <a:cubicBezTo>
                      <a:pt x="1694" y="2859"/>
                      <a:pt x="1696" y="2859"/>
                      <a:pt x="1696" y="2859"/>
                    </a:cubicBezTo>
                    <a:cubicBezTo>
                      <a:pt x="1697" y="2859"/>
                      <a:pt x="1698" y="2858"/>
                      <a:pt x="1699" y="2857"/>
                    </a:cubicBezTo>
                    <a:cubicBezTo>
                      <a:pt x="1701" y="2857"/>
                      <a:pt x="1702" y="2856"/>
                      <a:pt x="1703" y="2855"/>
                    </a:cubicBezTo>
                    <a:cubicBezTo>
                      <a:pt x="1706" y="2852"/>
                      <a:pt x="1715" y="2856"/>
                      <a:pt x="1715" y="2856"/>
                    </a:cubicBezTo>
                    <a:cubicBezTo>
                      <a:pt x="1714" y="2863"/>
                      <a:pt x="1714" y="2863"/>
                      <a:pt x="1714" y="2863"/>
                    </a:cubicBezTo>
                    <a:cubicBezTo>
                      <a:pt x="1716" y="2863"/>
                      <a:pt x="1717" y="2861"/>
                      <a:pt x="1717" y="2861"/>
                    </a:cubicBezTo>
                    <a:cubicBezTo>
                      <a:pt x="1717" y="2862"/>
                      <a:pt x="1716" y="2863"/>
                      <a:pt x="1715" y="2865"/>
                    </a:cubicBezTo>
                    <a:cubicBezTo>
                      <a:pt x="1715" y="2865"/>
                      <a:pt x="1715" y="2865"/>
                      <a:pt x="1715" y="2866"/>
                    </a:cubicBezTo>
                    <a:cubicBezTo>
                      <a:pt x="1716" y="2866"/>
                      <a:pt x="1717" y="2867"/>
                      <a:pt x="1717" y="2869"/>
                    </a:cubicBezTo>
                    <a:cubicBezTo>
                      <a:pt x="1718" y="2870"/>
                      <a:pt x="1718" y="2873"/>
                      <a:pt x="1717" y="2875"/>
                    </a:cubicBezTo>
                    <a:cubicBezTo>
                      <a:pt x="1717" y="2875"/>
                      <a:pt x="1717" y="2875"/>
                      <a:pt x="1717" y="2875"/>
                    </a:cubicBezTo>
                    <a:cubicBezTo>
                      <a:pt x="1718" y="2876"/>
                      <a:pt x="1721" y="2879"/>
                      <a:pt x="1722" y="2883"/>
                    </a:cubicBezTo>
                    <a:cubicBezTo>
                      <a:pt x="1722" y="2885"/>
                      <a:pt x="1721" y="2887"/>
                      <a:pt x="1719" y="2889"/>
                    </a:cubicBezTo>
                    <a:cubicBezTo>
                      <a:pt x="1717" y="2892"/>
                      <a:pt x="1716" y="2893"/>
                      <a:pt x="1716" y="2894"/>
                    </a:cubicBezTo>
                    <a:cubicBezTo>
                      <a:pt x="1716" y="2894"/>
                      <a:pt x="1716" y="2894"/>
                      <a:pt x="1717" y="2895"/>
                    </a:cubicBezTo>
                    <a:cubicBezTo>
                      <a:pt x="1718" y="2896"/>
                      <a:pt x="1722" y="2898"/>
                      <a:pt x="1720" y="2904"/>
                    </a:cubicBezTo>
                    <a:cubicBezTo>
                      <a:pt x="1720" y="2904"/>
                      <a:pt x="1720" y="2904"/>
                      <a:pt x="1721" y="2905"/>
                    </a:cubicBezTo>
                    <a:cubicBezTo>
                      <a:pt x="1721" y="2906"/>
                      <a:pt x="1722" y="2906"/>
                      <a:pt x="1723" y="2906"/>
                    </a:cubicBezTo>
                    <a:cubicBezTo>
                      <a:pt x="1726" y="2905"/>
                      <a:pt x="1729" y="2904"/>
                      <a:pt x="1732" y="2904"/>
                    </a:cubicBezTo>
                    <a:cubicBezTo>
                      <a:pt x="1734" y="2904"/>
                      <a:pt x="1736" y="2903"/>
                      <a:pt x="1738" y="2903"/>
                    </a:cubicBezTo>
                    <a:cubicBezTo>
                      <a:pt x="1743" y="2902"/>
                      <a:pt x="1746" y="2903"/>
                      <a:pt x="1748" y="2904"/>
                    </a:cubicBezTo>
                    <a:cubicBezTo>
                      <a:pt x="1749" y="2906"/>
                      <a:pt x="1750" y="2907"/>
                      <a:pt x="1751" y="2909"/>
                    </a:cubicBezTo>
                    <a:cubicBezTo>
                      <a:pt x="1754" y="2908"/>
                      <a:pt x="1756" y="2909"/>
                      <a:pt x="1757" y="2912"/>
                    </a:cubicBezTo>
                    <a:cubicBezTo>
                      <a:pt x="1758" y="2912"/>
                      <a:pt x="1759" y="2912"/>
                      <a:pt x="1761" y="2911"/>
                    </a:cubicBezTo>
                    <a:cubicBezTo>
                      <a:pt x="1762" y="2910"/>
                      <a:pt x="1763" y="2910"/>
                      <a:pt x="1763" y="2910"/>
                    </a:cubicBezTo>
                    <a:cubicBezTo>
                      <a:pt x="1756" y="2906"/>
                      <a:pt x="1753" y="2901"/>
                      <a:pt x="1754" y="2895"/>
                    </a:cubicBezTo>
                    <a:cubicBezTo>
                      <a:pt x="1756" y="2888"/>
                      <a:pt x="1756" y="2888"/>
                      <a:pt x="1756" y="2885"/>
                    </a:cubicBezTo>
                    <a:cubicBezTo>
                      <a:pt x="1756" y="2882"/>
                      <a:pt x="1756" y="2879"/>
                      <a:pt x="1761" y="2877"/>
                    </a:cubicBezTo>
                    <a:cubicBezTo>
                      <a:pt x="1762" y="2876"/>
                      <a:pt x="1762" y="2876"/>
                      <a:pt x="1762" y="2875"/>
                    </a:cubicBezTo>
                    <a:cubicBezTo>
                      <a:pt x="1761" y="2874"/>
                      <a:pt x="1758" y="2871"/>
                      <a:pt x="1759" y="2865"/>
                    </a:cubicBezTo>
                    <a:cubicBezTo>
                      <a:pt x="1760" y="2860"/>
                      <a:pt x="1760" y="2857"/>
                      <a:pt x="1760" y="2856"/>
                    </a:cubicBezTo>
                    <a:cubicBezTo>
                      <a:pt x="1759" y="2855"/>
                      <a:pt x="1758" y="2853"/>
                      <a:pt x="1757" y="2852"/>
                    </a:cubicBezTo>
                    <a:cubicBezTo>
                      <a:pt x="1756" y="2850"/>
                      <a:pt x="1754" y="2848"/>
                      <a:pt x="1753" y="2847"/>
                    </a:cubicBezTo>
                    <a:cubicBezTo>
                      <a:pt x="1749" y="2844"/>
                      <a:pt x="1750" y="2840"/>
                      <a:pt x="1750" y="2838"/>
                    </a:cubicBezTo>
                    <a:cubicBezTo>
                      <a:pt x="1750" y="2837"/>
                      <a:pt x="1750" y="2837"/>
                      <a:pt x="1750" y="2837"/>
                    </a:cubicBezTo>
                    <a:cubicBezTo>
                      <a:pt x="1749" y="2836"/>
                      <a:pt x="1748" y="2835"/>
                      <a:pt x="1748" y="2832"/>
                    </a:cubicBezTo>
                    <a:cubicBezTo>
                      <a:pt x="1748" y="2831"/>
                      <a:pt x="1748" y="2831"/>
                      <a:pt x="1748" y="2831"/>
                    </a:cubicBezTo>
                    <a:cubicBezTo>
                      <a:pt x="1748" y="2829"/>
                      <a:pt x="1748" y="2827"/>
                      <a:pt x="1749" y="2825"/>
                    </a:cubicBezTo>
                    <a:cubicBezTo>
                      <a:pt x="1749" y="2824"/>
                      <a:pt x="1749" y="2824"/>
                      <a:pt x="1748" y="2822"/>
                    </a:cubicBezTo>
                    <a:cubicBezTo>
                      <a:pt x="1746" y="2821"/>
                      <a:pt x="1746" y="2819"/>
                      <a:pt x="1746" y="2818"/>
                    </a:cubicBezTo>
                    <a:cubicBezTo>
                      <a:pt x="1747" y="2815"/>
                      <a:pt x="1749" y="2814"/>
                      <a:pt x="1752" y="2811"/>
                    </a:cubicBezTo>
                    <a:cubicBezTo>
                      <a:pt x="1754" y="2810"/>
                      <a:pt x="1755" y="2807"/>
                      <a:pt x="1756" y="2803"/>
                    </a:cubicBezTo>
                    <a:cubicBezTo>
                      <a:pt x="1756" y="2798"/>
                      <a:pt x="1761" y="2794"/>
                      <a:pt x="1766" y="2793"/>
                    </a:cubicBezTo>
                    <a:cubicBezTo>
                      <a:pt x="1769" y="2792"/>
                      <a:pt x="1773" y="2794"/>
                      <a:pt x="1774" y="2798"/>
                    </a:cubicBezTo>
                    <a:cubicBezTo>
                      <a:pt x="1775" y="2800"/>
                      <a:pt x="1776" y="2802"/>
                      <a:pt x="1777" y="2802"/>
                    </a:cubicBezTo>
                    <a:cubicBezTo>
                      <a:pt x="1780" y="2800"/>
                      <a:pt x="1782" y="2799"/>
                      <a:pt x="1785" y="2799"/>
                    </a:cubicBezTo>
                    <a:cubicBezTo>
                      <a:pt x="1788" y="2799"/>
                      <a:pt x="1796" y="2801"/>
                      <a:pt x="1798" y="2801"/>
                    </a:cubicBezTo>
                    <a:cubicBezTo>
                      <a:pt x="1799" y="2801"/>
                      <a:pt x="1799" y="2801"/>
                      <a:pt x="1799" y="2801"/>
                    </a:cubicBezTo>
                    <a:cubicBezTo>
                      <a:pt x="1799" y="2802"/>
                      <a:pt x="1799" y="2802"/>
                      <a:pt x="1799" y="2802"/>
                    </a:cubicBezTo>
                    <a:cubicBezTo>
                      <a:pt x="1799" y="2802"/>
                      <a:pt x="1804" y="2805"/>
                      <a:pt x="1806" y="2803"/>
                    </a:cubicBezTo>
                    <a:cubicBezTo>
                      <a:pt x="1808" y="2800"/>
                      <a:pt x="1808" y="2800"/>
                      <a:pt x="1808" y="2800"/>
                    </a:cubicBezTo>
                    <a:cubicBezTo>
                      <a:pt x="1811" y="2796"/>
                      <a:pt x="1813" y="2794"/>
                      <a:pt x="1814" y="2791"/>
                    </a:cubicBezTo>
                    <a:cubicBezTo>
                      <a:pt x="1816" y="2787"/>
                      <a:pt x="1817" y="2786"/>
                      <a:pt x="1819" y="2783"/>
                    </a:cubicBezTo>
                    <a:cubicBezTo>
                      <a:pt x="1820" y="2781"/>
                      <a:pt x="1824" y="2779"/>
                      <a:pt x="1829" y="2776"/>
                    </a:cubicBezTo>
                    <a:cubicBezTo>
                      <a:pt x="1834" y="2773"/>
                      <a:pt x="1837" y="2778"/>
                      <a:pt x="1838" y="2780"/>
                    </a:cubicBezTo>
                    <a:cubicBezTo>
                      <a:pt x="1839" y="2780"/>
                      <a:pt x="1839" y="2781"/>
                      <a:pt x="1839" y="2781"/>
                    </a:cubicBezTo>
                    <a:cubicBezTo>
                      <a:pt x="1840" y="2781"/>
                      <a:pt x="1842" y="2782"/>
                      <a:pt x="1844" y="2782"/>
                    </a:cubicBezTo>
                    <a:cubicBezTo>
                      <a:pt x="1847" y="2782"/>
                      <a:pt x="1853" y="2784"/>
                      <a:pt x="1855" y="2788"/>
                    </a:cubicBezTo>
                    <a:cubicBezTo>
                      <a:pt x="1856" y="2790"/>
                      <a:pt x="1859" y="2791"/>
                      <a:pt x="1861" y="2792"/>
                    </a:cubicBezTo>
                    <a:cubicBezTo>
                      <a:pt x="1862" y="2792"/>
                      <a:pt x="1862" y="2792"/>
                      <a:pt x="1862" y="2792"/>
                    </a:cubicBezTo>
                    <a:cubicBezTo>
                      <a:pt x="1862" y="2793"/>
                      <a:pt x="1865" y="2796"/>
                      <a:pt x="1867" y="2802"/>
                    </a:cubicBezTo>
                    <a:cubicBezTo>
                      <a:pt x="1867" y="2805"/>
                      <a:pt x="1870" y="2807"/>
                      <a:pt x="1870" y="2807"/>
                    </a:cubicBezTo>
                    <a:cubicBezTo>
                      <a:pt x="1870" y="2807"/>
                      <a:pt x="1870" y="2807"/>
                      <a:pt x="1870" y="2807"/>
                    </a:cubicBezTo>
                    <a:cubicBezTo>
                      <a:pt x="1870" y="2807"/>
                      <a:pt x="1872" y="2807"/>
                      <a:pt x="1875" y="2805"/>
                    </a:cubicBezTo>
                    <a:cubicBezTo>
                      <a:pt x="1880" y="2802"/>
                      <a:pt x="1890" y="2788"/>
                      <a:pt x="1892" y="2784"/>
                    </a:cubicBezTo>
                    <a:cubicBezTo>
                      <a:pt x="1894" y="2781"/>
                      <a:pt x="1897" y="2778"/>
                      <a:pt x="1903" y="2778"/>
                    </a:cubicBezTo>
                    <a:cubicBezTo>
                      <a:pt x="1904" y="2778"/>
                      <a:pt x="1904" y="2778"/>
                      <a:pt x="1904" y="2778"/>
                    </a:cubicBezTo>
                    <a:cubicBezTo>
                      <a:pt x="1910" y="2778"/>
                      <a:pt x="1910" y="2783"/>
                      <a:pt x="1911" y="2788"/>
                    </a:cubicBezTo>
                    <a:cubicBezTo>
                      <a:pt x="1911" y="2791"/>
                      <a:pt x="1913" y="2794"/>
                      <a:pt x="1914" y="2795"/>
                    </a:cubicBezTo>
                    <a:cubicBezTo>
                      <a:pt x="1915" y="2791"/>
                      <a:pt x="1915" y="2786"/>
                      <a:pt x="1920" y="2782"/>
                    </a:cubicBezTo>
                    <a:cubicBezTo>
                      <a:pt x="1920" y="2781"/>
                      <a:pt x="1922" y="2780"/>
                      <a:pt x="1922" y="2779"/>
                    </a:cubicBezTo>
                    <a:cubicBezTo>
                      <a:pt x="1927" y="2776"/>
                      <a:pt x="1931" y="2781"/>
                      <a:pt x="1937" y="2789"/>
                    </a:cubicBezTo>
                    <a:cubicBezTo>
                      <a:pt x="1938" y="2790"/>
                      <a:pt x="1940" y="2792"/>
                      <a:pt x="1941" y="2793"/>
                    </a:cubicBezTo>
                    <a:cubicBezTo>
                      <a:pt x="1945" y="2796"/>
                      <a:pt x="1948" y="2799"/>
                      <a:pt x="1950" y="2801"/>
                    </a:cubicBezTo>
                    <a:cubicBezTo>
                      <a:pt x="1953" y="2794"/>
                      <a:pt x="1957" y="2784"/>
                      <a:pt x="1960" y="2781"/>
                    </a:cubicBezTo>
                    <a:cubicBezTo>
                      <a:pt x="1965" y="2778"/>
                      <a:pt x="1967" y="2778"/>
                      <a:pt x="1970" y="2778"/>
                    </a:cubicBezTo>
                    <a:cubicBezTo>
                      <a:pt x="1971" y="2778"/>
                      <a:pt x="1972" y="2778"/>
                      <a:pt x="1973" y="2778"/>
                    </a:cubicBezTo>
                    <a:cubicBezTo>
                      <a:pt x="1976" y="2778"/>
                      <a:pt x="1978" y="2778"/>
                      <a:pt x="1979" y="2779"/>
                    </a:cubicBezTo>
                    <a:cubicBezTo>
                      <a:pt x="1979" y="2779"/>
                      <a:pt x="1979" y="2779"/>
                      <a:pt x="1979" y="2779"/>
                    </a:cubicBezTo>
                    <a:cubicBezTo>
                      <a:pt x="1980" y="2779"/>
                      <a:pt x="1981" y="2780"/>
                      <a:pt x="1981" y="2780"/>
                    </a:cubicBezTo>
                    <a:cubicBezTo>
                      <a:pt x="1982" y="2782"/>
                      <a:pt x="1982" y="2784"/>
                      <a:pt x="1982" y="2785"/>
                    </a:cubicBezTo>
                    <a:cubicBezTo>
                      <a:pt x="1982" y="2786"/>
                      <a:pt x="1982" y="2786"/>
                      <a:pt x="1982" y="2786"/>
                    </a:cubicBezTo>
                    <a:cubicBezTo>
                      <a:pt x="1981" y="2788"/>
                      <a:pt x="1981" y="2790"/>
                      <a:pt x="1981" y="2791"/>
                    </a:cubicBezTo>
                    <a:cubicBezTo>
                      <a:pt x="1985" y="2790"/>
                      <a:pt x="1990" y="2789"/>
                      <a:pt x="1993" y="2786"/>
                    </a:cubicBezTo>
                    <a:cubicBezTo>
                      <a:pt x="1994" y="2785"/>
                      <a:pt x="1995" y="2784"/>
                      <a:pt x="1996" y="2783"/>
                    </a:cubicBezTo>
                    <a:cubicBezTo>
                      <a:pt x="1997" y="2781"/>
                      <a:pt x="2000" y="2777"/>
                      <a:pt x="2006" y="2779"/>
                    </a:cubicBezTo>
                    <a:cubicBezTo>
                      <a:pt x="2008" y="2780"/>
                      <a:pt x="2008" y="2780"/>
                      <a:pt x="2008" y="2780"/>
                    </a:cubicBezTo>
                    <a:cubicBezTo>
                      <a:pt x="2010" y="2780"/>
                      <a:pt x="2011" y="2781"/>
                      <a:pt x="2012" y="2780"/>
                    </a:cubicBezTo>
                    <a:cubicBezTo>
                      <a:pt x="2012" y="2780"/>
                      <a:pt x="2012" y="2780"/>
                      <a:pt x="2013" y="2779"/>
                    </a:cubicBezTo>
                    <a:cubicBezTo>
                      <a:pt x="2014" y="2778"/>
                      <a:pt x="2014" y="2778"/>
                      <a:pt x="2014" y="2778"/>
                    </a:cubicBezTo>
                    <a:cubicBezTo>
                      <a:pt x="2016" y="2775"/>
                      <a:pt x="2018" y="2774"/>
                      <a:pt x="2022" y="2773"/>
                    </a:cubicBezTo>
                    <a:cubicBezTo>
                      <a:pt x="2022" y="2773"/>
                      <a:pt x="2023" y="2773"/>
                      <a:pt x="2023" y="2772"/>
                    </a:cubicBezTo>
                    <a:cubicBezTo>
                      <a:pt x="2023" y="2772"/>
                      <a:pt x="2023" y="2772"/>
                      <a:pt x="2023" y="2772"/>
                    </a:cubicBezTo>
                    <a:cubicBezTo>
                      <a:pt x="2020" y="2769"/>
                      <a:pt x="2019" y="2766"/>
                      <a:pt x="2020" y="2763"/>
                    </a:cubicBezTo>
                    <a:cubicBezTo>
                      <a:pt x="2021" y="2760"/>
                      <a:pt x="2023" y="2757"/>
                      <a:pt x="2026" y="2756"/>
                    </a:cubicBezTo>
                    <a:cubicBezTo>
                      <a:pt x="2030" y="2754"/>
                      <a:pt x="2031" y="2754"/>
                      <a:pt x="2033" y="2753"/>
                    </a:cubicBezTo>
                    <a:cubicBezTo>
                      <a:pt x="2034" y="2753"/>
                      <a:pt x="2035" y="2752"/>
                      <a:pt x="2037" y="2751"/>
                    </a:cubicBezTo>
                    <a:cubicBezTo>
                      <a:pt x="2039" y="2751"/>
                      <a:pt x="2040" y="2750"/>
                      <a:pt x="2041" y="2749"/>
                    </a:cubicBezTo>
                    <a:cubicBezTo>
                      <a:pt x="2043" y="2747"/>
                      <a:pt x="2045" y="2746"/>
                      <a:pt x="2047" y="2745"/>
                    </a:cubicBezTo>
                    <a:cubicBezTo>
                      <a:pt x="2049" y="2744"/>
                      <a:pt x="2051" y="2744"/>
                      <a:pt x="2053" y="2744"/>
                    </a:cubicBezTo>
                    <a:cubicBezTo>
                      <a:pt x="2055" y="2744"/>
                      <a:pt x="2057" y="2744"/>
                      <a:pt x="2058" y="2743"/>
                    </a:cubicBezTo>
                    <a:cubicBezTo>
                      <a:pt x="2062" y="2738"/>
                      <a:pt x="2070" y="2734"/>
                      <a:pt x="2075" y="2738"/>
                    </a:cubicBezTo>
                    <a:cubicBezTo>
                      <a:pt x="2079" y="2741"/>
                      <a:pt x="2082" y="2745"/>
                      <a:pt x="2083" y="2749"/>
                    </a:cubicBezTo>
                    <a:cubicBezTo>
                      <a:pt x="2084" y="2751"/>
                      <a:pt x="2084" y="2751"/>
                      <a:pt x="2086" y="2753"/>
                    </a:cubicBezTo>
                    <a:cubicBezTo>
                      <a:pt x="2086" y="2753"/>
                      <a:pt x="2086" y="2753"/>
                      <a:pt x="2086" y="2754"/>
                    </a:cubicBezTo>
                    <a:cubicBezTo>
                      <a:pt x="2089" y="2755"/>
                      <a:pt x="2091" y="2758"/>
                      <a:pt x="2090" y="2763"/>
                    </a:cubicBezTo>
                    <a:cubicBezTo>
                      <a:pt x="2090" y="2763"/>
                      <a:pt x="2090" y="2764"/>
                      <a:pt x="2090" y="2764"/>
                    </a:cubicBezTo>
                    <a:cubicBezTo>
                      <a:pt x="2090" y="2764"/>
                      <a:pt x="2091" y="2764"/>
                      <a:pt x="2091" y="2764"/>
                    </a:cubicBezTo>
                    <a:cubicBezTo>
                      <a:pt x="2098" y="2765"/>
                      <a:pt x="2107" y="2770"/>
                      <a:pt x="2111" y="2774"/>
                    </a:cubicBezTo>
                    <a:cubicBezTo>
                      <a:pt x="2115" y="2777"/>
                      <a:pt x="2115" y="2777"/>
                      <a:pt x="2116" y="2776"/>
                    </a:cubicBezTo>
                    <a:cubicBezTo>
                      <a:pt x="2117" y="2775"/>
                      <a:pt x="2117" y="2775"/>
                      <a:pt x="2117" y="2775"/>
                    </a:cubicBezTo>
                    <a:cubicBezTo>
                      <a:pt x="2121" y="2773"/>
                      <a:pt x="2124" y="2771"/>
                      <a:pt x="2130" y="2772"/>
                    </a:cubicBezTo>
                    <a:cubicBezTo>
                      <a:pt x="2140" y="2773"/>
                      <a:pt x="2142" y="2779"/>
                      <a:pt x="2143" y="2782"/>
                    </a:cubicBezTo>
                    <a:cubicBezTo>
                      <a:pt x="2143" y="2783"/>
                      <a:pt x="2143" y="2784"/>
                      <a:pt x="2147" y="2784"/>
                    </a:cubicBezTo>
                    <a:cubicBezTo>
                      <a:pt x="2150" y="2784"/>
                      <a:pt x="2150" y="2784"/>
                      <a:pt x="2153" y="2782"/>
                    </a:cubicBezTo>
                    <a:cubicBezTo>
                      <a:pt x="2154" y="2781"/>
                      <a:pt x="2154" y="2780"/>
                      <a:pt x="2155" y="2780"/>
                    </a:cubicBezTo>
                    <a:cubicBezTo>
                      <a:pt x="2158" y="2777"/>
                      <a:pt x="2161" y="2776"/>
                      <a:pt x="2166" y="2779"/>
                    </a:cubicBezTo>
                    <a:cubicBezTo>
                      <a:pt x="2167" y="2779"/>
                      <a:pt x="2169" y="2780"/>
                      <a:pt x="2170" y="2781"/>
                    </a:cubicBezTo>
                    <a:cubicBezTo>
                      <a:pt x="2189" y="2790"/>
                      <a:pt x="2190" y="2790"/>
                      <a:pt x="2190" y="2793"/>
                    </a:cubicBezTo>
                    <a:cubicBezTo>
                      <a:pt x="2190" y="2796"/>
                      <a:pt x="2186" y="2803"/>
                      <a:pt x="2183" y="2807"/>
                    </a:cubicBezTo>
                    <a:cubicBezTo>
                      <a:pt x="2182" y="2809"/>
                      <a:pt x="2182" y="2809"/>
                      <a:pt x="2182" y="2809"/>
                    </a:cubicBezTo>
                    <a:cubicBezTo>
                      <a:pt x="2179" y="2814"/>
                      <a:pt x="2176" y="2817"/>
                      <a:pt x="2172" y="2818"/>
                    </a:cubicBezTo>
                    <a:cubicBezTo>
                      <a:pt x="2172" y="2818"/>
                      <a:pt x="2172" y="2818"/>
                      <a:pt x="2171" y="2818"/>
                    </a:cubicBezTo>
                    <a:cubicBezTo>
                      <a:pt x="2171" y="2818"/>
                      <a:pt x="2171" y="2818"/>
                      <a:pt x="2171" y="2818"/>
                    </a:cubicBezTo>
                    <a:cubicBezTo>
                      <a:pt x="2171" y="2818"/>
                      <a:pt x="2170" y="2818"/>
                      <a:pt x="2169" y="2820"/>
                    </a:cubicBezTo>
                    <a:cubicBezTo>
                      <a:pt x="2166" y="2824"/>
                      <a:pt x="2166" y="2828"/>
                      <a:pt x="2167" y="2829"/>
                    </a:cubicBezTo>
                    <a:cubicBezTo>
                      <a:pt x="2170" y="2832"/>
                      <a:pt x="2175" y="2837"/>
                      <a:pt x="2175" y="2845"/>
                    </a:cubicBezTo>
                    <a:cubicBezTo>
                      <a:pt x="2175" y="2851"/>
                      <a:pt x="2175" y="2856"/>
                      <a:pt x="2174" y="2862"/>
                    </a:cubicBezTo>
                    <a:cubicBezTo>
                      <a:pt x="2174" y="2863"/>
                      <a:pt x="2174" y="2864"/>
                      <a:pt x="2174" y="2864"/>
                    </a:cubicBezTo>
                    <a:cubicBezTo>
                      <a:pt x="2177" y="2861"/>
                      <a:pt x="2182" y="2860"/>
                      <a:pt x="2187" y="2864"/>
                    </a:cubicBezTo>
                    <a:cubicBezTo>
                      <a:pt x="2189" y="2865"/>
                      <a:pt x="2190" y="2865"/>
                      <a:pt x="2192" y="2865"/>
                    </a:cubicBezTo>
                    <a:cubicBezTo>
                      <a:pt x="2193" y="2866"/>
                      <a:pt x="2194" y="2866"/>
                      <a:pt x="2195" y="2866"/>
                    </a:cubicBezTo>
                    <a:cubicBezTo>
                      <a:pt x="2196" y="2866"/>
                      <a:pt x="2197" y="2866"/>
                      <a:pt x="2197" y="2866"/>
                    </a:cubicBezTo>
                    <a:cubicBezTo>
                      <a:pt x="2197" y="2866"/>
                      <a:pt x="2197" y="2866"/>
                      <a:pt x="2197" y="2866"/>
                    </a:cubicBezTo>
                    <a:cubicBezTo>
                      <a:pt x="2199" y="2866"/>
                      <a:pt x="2201" y="2865"/>
                      <a:pt x="2203" y="2866"/>
                    </a:cubicBezTo>
                    <a:cubicBezTo>
                      <a:pt x="2205" y="2868"/>
                      <a:pt x="2205" y="2871"/>
                      <a:pt x="2205" y="2872"/>
                    </a:cubicBezTo>
                    <a:cubicBezTo>
                      <a:pt x="2205" y="2873"/>
                      <a:pt x="2205" y="2874"/>
                      <a:pt x="2205" y="2875"/>
                    </a:cubicBezTo>
                    <a:cubicBezTo>
                      <a:pt x="2205" y="2875"/>
                      <a:pt x="2205" y="2876"/>
                      <a:pt x="2205" y="2877"/>
                    </a:cubicBezTo>
                    <a:cubicBezTo>
                      <a:pt x="2209" y="2879"/>
                      <a:pt x="2213" y="2881"/>
                      <a:pt x="2215" y="2884"/>
                    </a:cubicBezTo>
                    <a:cubicBezTo>
                      <a:pt x="2216" y="2885"/>
                      <a:pt x="2217" y="2887"/>
                      <a:pt x="2218" y="2888"/>
                    </a:cubicBezTo>
                    <a:cubicBezTo>
                      <a:pt x="2223" y="2885"/>
                      <a:pt x="2227" y="2886"/>
                      <a:pt x="2230" y="2890"/>
                    </a:cubicBezTo>
                    <a:cubicBezTo>
                      <a:pt x="2230" y="2890"/>
                      <a:pt x="2230" y="2890"/>
                      <a:pt x="2230" y="2890"/>
                    </a:cubicBezTo>
                    <a:cubicBezTo>
                      <a:pt x="2231" y="2892"/>
                      <a:pt x="2232" y="2893"/>
                      <a:pt x="2232" y="2895"/>
                    </a:cubicBezTo>
                    <a:cubicBezTo>
                      <a:pt x="2235" y="2894"/>
                      <a:pt x="2238" y="2894"/>
                      <a:pt x="2241" y="2896"/>
                    </a:cubicBezTo>
                    <a:cubicBezTo>
                      <a:pt x="2242" y="2897"/>
                      <a:pt x="2244" y="2898"/>
                      <a:pt x="2244" y="2900"/>
                    </a:cubicBezTo>
                    <a:cubicBezTo>
                      <a:pt x="2245" y="2900"/>
                      <a:pt x="2246" y="2900"/>
                      <a:pt x="2247" y="2900"/>
                    </a:cubicBezTo>
                    <a:cubicBezTo>
                      <a:pt x="2248" y="2900"/>
                      <a:pt x="2249" y="2899"/>
                      <a:pt x="2252" y="2899"/>
                    </a:cubicBezTo>
                    <a:cubicBezTo>
                      <a:pt x="2256" y="2898"/>
                      <a:pt x="2261" y="2897"/>
                      <a:pt x="2264" y="2896"/>
                    </a:cubicBezTo>
                    <a:cubicBezTo>
                      <a:pt x="2266" y="2896"/>
                      <a:pt x="2266" y="2896"/>
                      <a:pt x="2267" y="2896"/>
                    </a:cubicBezTo>
                    <a:cubicBezTo>
                      <a:pt x="2267" y="2904"/>
                      <a:pt x="2267" y="2904"/>
                      <a:pt x="2267" y="2904"/>
                    </a:cubicBezTo>
                    <a:cubicBezTo>
                      <a:pt x="2267" y="2904"/>
                      <a:pt x="2266" y="2904"/>
                      <a:pt x="2266" y="2904"/>
                    </a:cubicBezTo>
                    <a:cubicBezTo>
                      <a:pt x="2263" y="2904"/>
                      <a:pt x="2257" y="2905"/>
                      <a:pt x="2253" y="2906"/>
                    </a:cubicBezTo>
                    <a:cubicBezTo>
                      <a:pt x="2251" y="2907"/>
                      <a:pt x="2249" y="2907"/>
                      <a:pt x="2248" y="2908"/>
                    </a:cubicBezTo>
                    <a:cubicBezTo>
                      <a:pt x="2242" y="2909"/>
                      <a:pt x="2240" y="2908"/>
                      <a:pt x="2239" y="2907"/>
                    </a:cubicBezTo>
                    <a:cubicBezTo>
                      <a:pt x="2238" y="2906"/>
                      <a:pt x="2237" y="2904"/>
                      <a:pt x="2237" y="2903"/>
                    </a:cubicBezTo>
                    <a:cubicBezTo>
                      <a:pt x="2237" y="2903"/>
                      <a:pt x="2237" y="2903"/>
                      <a:pt x="2237" y="2902"/>
                    </a:cubicBezTo>
                    <a:cubicBezTo>
                      <a:pt x="2235" y="2901"/>
                      <a:pt x="2234" y="2902"/>
                      <a:pt x="2234" y="2902"/>
                    </a:cubicBezTo>
                    <a:cubicBezTo>
                      <a:pt x="2231" y="2905"/>
                      <a:pt x="2228" y="2905"/>
                      <a:pt x="2227" y="2904"/>
                    </a:cubicBezTo>
                    <a:cubicBezTo>
                      <a:pt x="2225" y="2903"/>
                      <a:pt x="2223" y="2901"/>
                      <a:pt x="2224" y="2897"/>
                    </a:cubicBezTo>
                    <a:cubicBezTo>
                      <a:pt x="2224" y="2896"/>
                      <a:pt x="2224" y="2895"/>
                      <a:pt x="2224" y="2895"/>
                    </a:cubicBezTo>
                    <a:cubicBezTo>
                      <a:pt x="2224" y="2895"/>
                      <a:pt x="2224" y="2895"/>
                      <a:pt x="2224" y="2895"/>
                    </a:cubicBezTo>
                    <a:cubicBezTo>
                      <a:pt x="2223" y="2894"/>
                      <a:pt x="2223" y="2894"/>
                      <a:pt x="2223" y="2894"/>
                    </a:cubicBezTo>
                    <a:cubicBezTo>
                      <a:pt x="2223" y="2894"/>
                      <a:pt x="2223" y="2894"/>
                      <a:pt x="2222" y="2895"/>
                    </a:cubicBezTo>
                    <a:cubicBezTo>
                      <a:pt x="2216" y="2898"/>
                      <a:pt x="2211" y="2892"/>
                      <a:pt x="2209" y="2889"/>
                    </a:cubicBezTo>
                    <a:cubicBezTo>
                      <a:pt x="2207" y="2887"/>
                      <a:pt x="2203" y="2885"/>
                      <a:pt x="2201" y="2884"/>
                    </a:cubicBezTo>
                    <a:cubicBezTo>
                      <a:pt x="2200" y="2884"/>
                      <a:pt x="2200" y="2884"/>
                      <a:pt x="2200" y="2884"/>
                    </a:cubicBezTo>
                    <a:cubicBezTo>
                      <a:pt x="2196" y="2882"/>
                      <a:pt x="2197" y="2877"/>
                      <a:pt x="2197" y="2874"/>
                    </a:cubicBezTo>
                    <a:cubicBezTo>
                      <a:pt x="2196" y="2874"/>
                      <a:pt x="2195" y="2874"/>
                      <a:pt x="2194" y="2874"/>
                    </a:cubicBezTo>
                    <a:cubicBezTo>
                      <a:pt x="2193" y="2873"/>
                      <a:pt x="2192" y="2873"/>
                      <a:pt x="2191" y="2873"/>
                    </a:cubicBezTo>
                    <a:cubicBezTo>
                      <a:pt x="2188" y="2873"/>
                      <a:pt x="2185" y="2872"/>
                      <a:pt x="2182" y="2870"/>
                    </a:cubicBezTo>
                    <a:cubicBezTo>
                      <a:pt x="2181" y="2869"/>
                      <a:pt x="2181" y="2869"/>
                      <a:pt x="2180" y="2869"/>
                    </a:cubicBezTo>
                    <a:cubicBezTo>
                      <a:pt x="2179" y="2871"/>
                      <a:pt x="2177" y="2874"/>
                      <a:pt x="2174" y="2874"/>
                    </a:cubicBezTo>
                    <a:cubicBezTo>
                      <a:pt x="2172" y="2874"/>
                      <a:pt x="2171" y="2873"/>
                      <a:pt x="2169" y="2872"/>
                    </a:cubicBezTo>
                    <a:cubicBezTo>
                      <a:pt x="2167" y="2869"/>
                      <a:pt x="2166" y="2867"/>
                      <a:pt x="2167" y="2860"/>
                    </a:cubicBezTo>
                    <a:cubicBezTo>
                      <a:pt x="2168" y="2855"/>
                      <a:pt x="2168" y="2851"/>
                      <a:pt x="2167" y="2845"/>
                    </a:cubicBezTo>
                    <a:cubicBezTo>
                      <a:pt x="2167" y="2840"/>
                      <a:pt x="2164" y="2837"/>
                      <a:pt x="2162" y="2835"/>
                    </a:cubicBezTo>
                    <a:cubicBezTo>
                      <a:pt x="2157" y="2830"/>
                      <a:pt x="2159" y="2822"/>
                      <a:pt x="2162" y="2816"/>
                    </a:cubicBezTo>
                    <a:cubicBezTo>
                      <a:pt x="2165" y="2811"/>
                      <a:pt x="2167" y="2810"/>
                      <a:pt x="2171" y="2810"/>
                    </a:cubicBezTo>
                    <a:cubicBezTo>
                      <a:pt x="2171" y="2810"/>
                      <a:pt x="2171" y="2810"/>
                      <a:pt x="2171" y="2810"/>
                    </a:cubicBezTo>
                    <a:cubicBezTo>
                      <a:pt x="2172" y="2810"/>
                      <a:pt x="2174" y="2807"/>
                      <a:pt x="2175" y="2805"/>
                    </a:cubicBezTo>
                    <a:cubicBezTo>
                      <a:pt x="2177" y="2803"/>
                      <a:pt x="2177" y="2803"/>
                      <a:pt x="2177" y="2803"/>
                    </a:cubicBezTo>
                    <a:cubicBezTo>
                      <a:pt x="2179" y="2800"/>
                      <a:pt x="2180" y="2797"/>
                      <a:pt x="2181" y="2795"/>
                    </a:cubicBezTo>
                    <a:cubicBezTo>
                      <a:pt x="2178" y="2793"/>
                      <a:pt x="2171" y="2790"/>
                      <a:pt x="2167" y="2788"/>
                    </a:cubicBezTo>
                    <a:cubicBezTo>
                      <a:pt x="2165" y="2787"/>
                      <a:pt x="2163" y="2786"/>
                      <a:pt x="2162" y="2785"/>
                    </a:cubicBezTo>
                    <a:cubicBezTo>
                      <a:pt x="2162" y="2785"/>
                      <a:pt x="2161" y="2785"/>
                      <a:pt x="2161" y="2785"/>
                    </a:cubicBezTo>
                    <a:cubicBezTo>
                      <a:pt x="2161" y="2785"/>
                      <a:pt x="2161" y="2785"/>
                      <a:pt x="2160" y="2785"/>
                    </a:cubicBezTo>
                    <a:cubicBezTo>
                      <a:pt x="2160" y="2786"/>
                      <a:pt x="2159" y="2787"/>
                      <a:pt x="2158" y="2787"/>
                    </a:cubicBezTo>
                    <a:cubicBezTo>
                      <a:pt x="2154" y="2791"/>
                      <a:pt x="2153" y="2792"/>
                      <a:pt x="2146" y="2792"/>
                    </a:cubicBezTo>
                    <a:cubicBezTo>
                      <a:pt x="2143" y="2792"/>
                      <a:pt x="2137" y="2791"/>
                      <a:pt x="2135" y="2784"/>
                    </a:cubicBezTo>
                    <a:cubicBezTo>
                      <a:pt x="2135" y="2781"/>
                      <a:pt x="2132" y="2780"/>
                      <a:pt x="2129" y="2780"/>
                    </a:cubicBezTo>
                    <a:cubicBezTo>
                      <a:pt x="2125" y="2779"/>
                      <a:pt x="2124" y="2780"/>
                      <a:pt x="2121" y="2782"/>
                    </a:cubicBezTo>
                    <a:cubicBezTo>
                      <a:pt x="2120" y="2783"/>
                      <a:pt x="2120" y="2783"/>
                      <a:pt x="2120" y="2783"/>
                    </a:cubicBezTo>
                    <a:cubicBezTo>
                      <a:pt x="2113" y="2787"/>
                      <a:pt x="2109" y="2782"/>
                      <a:pt x="2106" y="2779"/>
                    </a:cubicBezTo>
                    <a:cubicBezTo>
                      <a:pt x="2103" y="2776"/>
                      <a:pt x="2095" y="2772"/>
                      <a:pt x="2090" y="2772"/>
                    </a:cubicBezTo>
                    <a:cubicBezTo>
                      <a:pt x="2087" y="2772"/>
                      <a:pt x="2085" y="2772"/>
                      <a:pt x="2083" y="2770"/>
                    </a:cubicBezTo>
                    <a:cubicBezTo>
                      <a:pt x="2082" y="2768"/>
                      <a:pt x="2082" y="2766"/>
                      <a:pt x="2082" y="2765"/>
                    </a:cubicBezTo>
                    <a:cubicBezTo>
                      <a:pt x="2082" y="2764"/>
                      <a:pt x="2082" y="2763"/>
                      <a:pt x="2082" y="2762"/>
                    </a:cubicBezTo>
                    <a:cubicBezTo>
                      <a:pt x="2083" y="2761"/>
                      <a:pt x="2082" y="2760"/>
                      <a:pt x="2082" y="2760"/>
                    </a:cubicBezTo>
                    <a:cubicBezTo>
                      <a:pt x="2081" y="2759"/>
                      <a:pt x="2081" y="2759"/>
                      <a:pt x="2080" y="2758"/>
                    </a:cubicBezTo>
                    <a:cubicBezTo>
                      <a:pt x="2078" y="2756"/>
                      <a:pt x="2077" y="2755"/>
                      <a:pt x="2076" y="2751"/>
                    </a:cubicBezTo>
                    <a:cubicBezTo>
                      <a:pt x="2075" y="2749"/>
                      <a:pt x="2074" y="2747"/>
                      <a:pt x="2071" y="2744"/>
                    </a:cubicBezTo>
                    <a:cubicBezTo>
                      <a:pt x="2070" y="2744"/>
                      <a:pt x="2066" y="2745"/>
                      <a:pt x="2063" y="2748"/>
                    </a:cubicBezTo>
                    <a:cubicBezTo>
                      <a:pt x="2060" y="2752"/>
                      <a:pt x="2056" y="2752"/>
                      <a:pt x="2053" y="2752"/>
                    </a:cubicBezTo>
                    <a:cubicBezTo>
                      <a:pt x="2051" y="2752"/>
                      <a:pt x="2050" y="2752"/>
                      <a:pt x="2050" y="2752"/>
                    </a:cubicBezTo>
                    <a:cubicBezTo>
                      <a:pt x="2048" y="2753"/>
                      <a:pt x="2048" y="2753"/>
                      <a:pt x="2046" y="2754"/>
                    </a:cubicBezTo>
                    <a:cubicBezTo>
                      <a:pt x="2045" y="2756"/>
                      <a:pt x="2043" y="2757"/>
                      <a:pt x="2041" y="2758"/>
                    </a:cubicBezTo>
                    <a:cubicBezTo>
                      <a:pt x="2038" y="2760"/>
                      <a:pt x="2037" y="2760"/>
                      <a:pt x="2035" y="2761"/>
                    </a:cubicBezTo>
                    <a:cubicBezTo>
                      <a:pt x="2034" y="2761"/>
                      <a:pt x="2033" y="2761"/>
                      <a:pt x="2030" y="2763"/>
                    </a:cubicBezTo>
                    <a:cubicBezTo>
                      <a:pt x="2029" y="2763"/>
                      <a:pt x="2028" y="2764"/>
                      <a:pt x="2028" y="2764"/>
                    </a:cubicBezTo>
                    <a:cubicBezTo>
                      <a:pt x="2028" y="2765"/>
                      <a:pt x="2028" y="2766"/>
                      <a:pt x="2029" y="2768"/>
                    </a:cubicBezTo>
                    <a:cubicBezTo>
                      <a:pt x="2031" y="2771"/>
                      <a:pt x="2031" y="2773"/>
                      <a:pt x="2031" y="2775"/>
                    </a:cubicBezTo>
                    <a:cubicBezTo>
                      <a:pt x="2030" y="2777"/>
                      <a:pt x="2028" y="2779"/>
                      <a:pt x="2024" y="2780"/>
                    </a:cubicBezTo>
                    <a:cubicBezTo>
                      <a:pt x="2022" y="2781"/>
                      <a:pt x="2022" y="2781"/>
                      <a:pt x="2020" y="2783"/>
                    </a:cubicBezTo>
                    <a:cubicBezTo>
                      <a:pt x="2019" y="2784"/>
                      <a:pt x="2019" y="2784"/>
                      <a:pt x="2019" y="2784"/>
                    </a:cubicBezTo>
                    <a:cubicBezTo>
                      <a:pt x="2015" y="2789"/>
                      <a:pt x="2011" y="2788"/>
                      <a:pt x="2006" y="2787"/>
                    </a:cubicBezTo>
                    <a:cubicBezTo>
                      <a:pt x="2004" y="2787"/>
                      <a:pt x="2004" y="2787"/>
                      <a:pt x="2004" y="2787"/>
                    </a:cubicBezTo>
                    <a:cubicBezTo>
                      <a:pt x="2003" y="2786"/>
                      <a:pt x="2003" y="2787"/>
                      <a:pt x="2003" y="2787"/>
                    </a:cubicBezTo>
                    <a:cubicBezTo>
                      <a:pt x="2003" y="2787"/>
                      <a:pt x="2002" y="2787"/>
                      <a:pt x="2002" y="2788"/>
                    </a:cubicBezTo>
                    <a:cubicBezTo>
                      <a:pt x="2001" y="2789"/>
                      <a:pt x="2000" y="2791"/>
                      <a:pt x="1998" y="2792"/>
                    </a:cubicBezTo>
                    <a:cubicBezTo>
                      <a:pt x="1993" y="2797"/>
                      <a:pt x="1984" y="2799"/>
                      <a:pt x="1979" y="2798"/>
                    </a:cubicBezTo>
                    <a:cubicBezTo>
                      <a:pt x="1977" y="2798"/>
                      <a:pt x="1976" y="2798"/>
                      <a:pt x="1975" y="2796"/>
                    </a:cubicBezTo>
                    <a:cubicBezTo>
                      <a:pt x="1973" y="2793"/>
                      <a:pt x="1973" y="2790"/>
                      <a:pt x="1974" y="2786"/>
                    </a:cubicBezTo>
                    <a:cubicBezTo>
                      <a:pt x="1974" y="2786"/>
                      <a:pt x="1973" y="2786"/>
                      <a:pt x="1973" y="2786"/>
                    </a:cubicBezTo>
                    <a:cubicBezTo>
                      <a:pt x="1972" y="2786"/>
                      <a:pt x="1971" y="2786"/>
                      <a:pt x="1970" y="2786"/>
                    </a:cubicBezTo>
                    <a:cubicBezTo>
                      <a:pt x="1968" y="2785"/>
                      <a:pt x="1967" y="2785"/>
                      <a:pt x="1965" y="2787"/>
                    </a:cubicBezTo>
                    <a:cubicBezTo>
                      <a:pt x="1963" y="2789"/>
                      <a:pt x="1959" y="2800"/>
                      <a:pt x="1956" y="2810"/>
                    </a:cubicBezTo>
                    <a:cubicBezTo>
                      <a:pt x="1955" y="2812"/>
                      <a:pt x="1955" y="2812"/>
                      <a:pt x="1955" y="2812"/>
                    </a:cubicBezTo>
                    <a:cubicBezTo>
                      <a:pt x="1953" y="2812"/>
                      <a:pt x="1953" y="2812"/>
                      <a:pt x="1953" y="2812"/>
                    </a:cubicBezTo>
                    <a:cubicBezTo>
                      <a:pt x="1950" y="2813"/>
                      <a:pt x="1947" y="2810"/>
                      <a:pt x="1945" y="2807"/>
                    </a:cubicBezTo>
                    <a:cubicBezTo>
                      <a:pt x="1943" y="2804"/>
                      <a:pt x="1939" y="2801"/>
                      <a:pt x="1936" y="2799"/>
                    </a:cubicBezTo>
                    <a:cubicBezTo>
                      <a:pt x="1934" y="2797"/>
                      <a:pt x="1932" y="2795"/>
                      <a:pt x="1931" y="2794"/>
                    </a:cubicBezTo>
                    <a:cubicBezTo>
                      <a:pt x="1926" y="2787"/>
                      <a:pt x="1924" y="2786"/>
                      <a:pt x="1924" y="2786"/>
                    </a:cubicBezTo>
                    <a:cubicBezTo>
                      <a:pt x="1924" y="2786"/>
                      <a:pt x="1926" y="2786"/>
                      <a:pt x="1927" y="2786"/>
                    </a:cubicBezTo>
                    <a:cubicBezTo>
                      <a:pt x="1927" y="2785"/>
                      <a:pt x="1927" y="2783"/>
                      <a:pt x="1926" y="2782"/>
                    </a:cubicBezTo>
                    <a:cubicBezTo>
                      <a:pt x="1923" y="2785"/>
                      <a:pt x="1923" y="2785"/>
                      <a:pt x="1923" y="2785"/>
                    </a:cubicBezTo>
                    <a:cubicBezTo>
                      <a:pt x="1925" y="2788"/>
                      <a:pt x="1925" y="2788"/>
                      <a:pt x="1925" y="2788"/>
                    </a:cubicBezTo>
                    <a:cubicBezTo>
                      <a:pt x="1924" y="2789"/>
                      <a:pt x="1924" y="2789"/>
                      <a:pt x="1924" y="2789"/>
                    </a:cubicBezTo>
                    <a:cubicBezTo>
                      <a:pt x="1923" y="2790"/>
                      <a:pt x="1922" y="2792"/>
                      <a:pt x="1921" y="2796"/>
                    </a:cubicBezTo>
                    <a:cubicBezTo>
                      <a:pt x="1921" y="2797"/>
                      <a:pt x="1921" y="2797"/>
                      <a:pt x="1921" y="2797"/>
                    </a:cubicBezTo>
                    <a:cubicBezTo>
                      <a:pt x="1921" y="2802"/>
                      <a:pt x="1918" y="2803"/>
                      <a:pt x="1917" y="2804"/>
                    </a:cubicBezTo>
                    <a:cubicBezTo>
                      <a:pt x="1914" y="2805"/>
                      <a:pt x="1912" y="2804"/>
                      <a:pt x="1910" y="2803"/>
                    </a:cubicBezTo>
                    <a:cubicBezTo>
                      <a:pt x="1909" y="2802"/>
                      <a:pt x="1904" y="2798"/>
                      <a:pt x="1903" y="2789"/>
                    </a:cubicBezTo>
                    <a:cubicBezTo>
                      <a:pt x="1903" y="2787"/>
                      <a:pt x="1903" y="2786"/>
                      <a:pt x="1903" y="2786"/>
                    </a:cubicBezTo>
                    <a:cubicBezTo>
                      <a:pt x="1903" y="2786"/>
                      <a:pt x="1903" y="2786"/>
                      <a:pt x="1903" y="2786"/>
                    </a:cubicBezTo>
                    <a:cubicBezTo>
                      <a:pt x="1901" y="2786"/>
                      <a:pt x="1900" y="2786"/>
                      <a:pt x="1899" y="2788"/>
                    </a:cubicBezTo>
                    <a:cubicBezTo>
                      <a:pt x="1897" y="2791"/>
                      <a:pt x="1886" y="2807"/>
                      <a:pt x="1880" y="2812"/>
                    </a:cubicBezTo>
                    <a:cubicBezTo>
                      <a:pt x="1872" y="2816"/>
                      <a:pt x="1868" y="2814"/>
                      <a:pt x="1867" y="2814"/>
                    </a:cubicBezTo>
                    <a:cubicBezTo>
                      <a:pt x="1865" y="2813"/>
                      <a:pt x="1860" y="2809"/>
                      <a:pt x="1859" y="2804"/>
                    </a:cubicBezTo>
                    <a:cubicBezTo>
                      <a:pt x="1859" y="2801"/>
                      <a:pt x="1858" y="2799"/>
                      <a:pt x="1857" y="2799"/>
                    </a:cubicBezTo>
                    <a:cubicBezTo>
                      <a:pt x="1855" y="2798"/>
                      <a:pt x="1851" y="2796"/>
                      <a:pt x="1849" y="2793"/>
                    </a:cubicBezTo>
                    <a:cubicBezTo>
                      <a:pt x="1848" y="2791"/>
                      <a:pt x="1845" y="2790"/>
                      <a:pt x="1844" y="2789"/>
                    </a:cubicBezTo>
                    <a:cubicBezTo>
                      <a:pt x="1841" y="2789"/>
                      <a:pt x="1836" y="2789"/>
                      <a:pt x="1833" y="2786"/>
                    </a:cubicBezTo>
                    <a:cubicBezTo>
                      <a:pt x="1833" y="2786"/>
                      <a:pt x="1832" y="2785"/>
                      <a:pt x="1832" y="2784"/>
                    </a:cubicBezTo>
                    <a:cubicBezTo>
                      <a:pt x="1832" y="2784"/>
                      <a:pt x="1832" y="2784"/>
                      <a:pt x="1831" y="2784"/>
                    </a:cubicBezTo>
                    <a:cubicBezTo>
                      <a:pt x="1826" y="2786"/>
                      <a:pt x="1825" y="2788"/>
                      <a:pt x="1825" y="2788"/>
                    </a:cubicBezTo>
                    <a:cubicBezTo>
                      <a:pt x="1824" y="2790"/>
                      <a:pt x="1823" y="2791"/>
                      <a:pt x="1821" y="2794"/>
                    </a:cubicBezTo>
                    <a:cubicBezTo>
                      <a:pt x="1819" y="2798"/>
                      <a:pt x="1817" y="2801"/>
                      <a:pt x="1814" y="2805"/>
                    </a:cubicBezTo>
                    <a:cubicBezTo>
                      <a:pt x="1812" y="2808"/>
                      <a:pt x="1812" y="2808"/>
                      <a:pt x="1812" y="2808"/>
                    </a:cubicBezTo>
                    <a:cubicBezTo>
                      <a:pt x="1810" y="2810"/>
                      <a:pt x="1808" y="2811"/>
                      <a:pt x="1805" y="2811"/>
                    </a:cubicBezTo>
                    <a:cubicBezTo>
                      <a:pt x="1801" y="2812"/>
                      <a:pt x="1797" y="2810"/>
                      <a:pt x="1795" y="2808"/>
                    </a:cubicBezTo>
                    <a:cubicBezTo>
                      <a:pt x="1791" y="2808"/>
                      <a:pt x="1787" y="2807"/>
                      <a:pt x="1786" y="2807"/>
                    </a:cubicBezTo>
                    <a:cubicBezTo>
                      <a:pt x="1783" y="2807"/>
                      <a:pt x="1783" y="2807"/>
                      <a:pt x="1782" y="2808"/>
                    </a:cubicBezTo>
                    <a:cubicBezTo>
                      <a:pt x="1781" y="2810"/>
                      <a:pt x="1779" y="2811"/>
                      <a:pt x="1777" y="2811"/>
                    </a:cubicBezTo>
                    <a:cubicBezTo>
                      <a:pt x="1773" y="2811"/>
                      <a:pt x="1770" y="2807"/>
                      <a:pt x="1767" y="2801"/>
                    </a:cubicBezTo>
                    <a:cubicBezTo>
                      <a:pt x="1766" y="2801"/>
                      <a:pt x="1764" y="2802"/>
                      <a:pt x="1763" y="2803"/>
                    </a:cubicBezTo>
                    <a:cubicBezTo>
                      <a:pt x="1763" y="2807"/>
                      <a:pt x="1762" y="2814"/>
                      <a:pt x="1757" y="2818"/>
                    </a:cubicBezTo>
                    <a:cubicBezTo>
                      <a:pt x="1756" y="2818"/>
                      <a:pt x="1755" y="2819"/>
                      <a:pt x="1755" y="2819"/>
                    </a:cubicBezTo>
                    <a:cubicBezTo>
                      <a:pt x="1758" y="2824"/>
                      <a:pt x="1758" y="2827"/>
                      <a:pt x="1756" y="2830"/>
                    </a:cubicBezTo>
                    <a:cubicBezTo>
                      <a:pt x="1756" y="2830"/>
                      <a:pt x="1755" y="2830"/>
                      <a:pt x="1755" y="2830"/>
                    </a:cubicBezTo>
                    <a:cubicBezTo>
                      <a:pt x="1755" y="2830"/>
                      <a:pt x="1755" y="2830"/>
                      <a:pt x="1755" y="2830"/>
                    </a:cubicBezTo>
                    <a:cubicBezTo>
                      <a:pt x="1756" y="2832"/>
                      <a:pt x="1756" y="2832"/>
                      <a:pt x="1756" y="2832"/>
                    </a:cubicBezTo>
                    <a:cubicBezTo>
                      <a:pt x="1757" y="2832"/>
                      <a:pt x="1757" y="2834"/>
                      <a:pt x="1757" y="2836"/>
                    </a:cubicBezTo>
                    <a:cubicBezTo>
                      <a:pt x="1757" y="2837"/>
                      <a:pt x="1757" y="2838"/>
                      <a:pt x="1757" y="2838"/>
                    </a:cubicBezTo>
                    <a:cubicBezTo>
                      <a:pt x="1757" y="2840"/>
                      <a:pt x="1757" y="2840"/>
                      <a:pt x="1758" y="2841"/>
                    </a:cubicBezTo>
                    <a:cubicBezTo>
                      <a:pt x="1760" y="2842"/>
                      <a:pt x="1762" y="2845"/>
                      <a:pt x="1763" y="2848"/>
                    </a:cubicBezTo>
                    <a:cubicBezTo>
                      <a:pt x="1764" y="2849"/>
                      <a:pt x="1765" y="2850"/>
                      <a:pt x="1766" y="2851"/>
                    </a:cubicBezTo>
                    <a:cubicBezTo>
                      <a:pt x="1769" y="2855"/>
                      <a:pt x="1768" y="2860"/>
                      <a:pt x="1767" y="2867"/>
                    </a:cubicBezTo>
                    <a:cubicBezTo>
                      <a:pt x="1766" y="2869"/>
                      <a:pt x="1767" y="2869"/>
                      <a:pt x="1768" y="2870"/>
                    </a:cubicBezTo>
                    <a:cubicBezTo>
                      <a:pt x="1769" y="2870"/>
                      <a:pt x="1770" y="2872"/>
                      <a:pt x="1770" y="2875"/>
                    </a:cubicBezTo>
                    <a:cubicBezTo>
                      <a:pt x="1770" y="2880"/>
                      <a:pt x="1767" y="2882"/>
                      <a:pt x="1765" y="2883"/>
                    </a:cubicBezTo>
                    <a:cubicBezTo>
                      <a:pt x="1764" y="2884"/>
                      <a:pt x="1764" y="2884"/>
                      <a:pt x="1764" y="2884"/>
                    </a:cubicBezTo>
                    <a:cubicBezTo>
                      <a:pt x="1764" y="2884"/>
                      <a:pt x="1764" y="2885"/>
                      <a:pt x="1764" y="2885"/>
                    </a:cubicBezTo>
                    <a:cubicBezTo>
                      <a:pt x="1764" y="2889"/>
                      <a:pt x="1764" y="2890"/>
                      <a:pt x="1762" y="2897"/>
                    </a:cubicBezTo>
                    <a:cubicBezTo>
                      <a:pt x="1761" y="2900"/>
                      <a:pt x="1765" y="2902"/>
                      <a:pt x="1767" y="2903"/>
                    </a:cubicBezTo>
                    <a:cubicBezTo>
                      <a:pt x="1770" y="2904"/>
                      <a:pt x="1772" y="2906"/>
                      <a:pt x="1772" y="2908"/>
                    </a:cubicBezTo>
                    <a:cubicBezTo>
                      <a:pt x="1772" y="2911"/>
                      <a:pt x="1771" y="2914"/>
                      <a:pt x="1765" y="2917"/>
                    </a:cubicBezTo>
                    <a:cubicBezTo>
                      <a:pt x="1762" y="2919"/>
                      <a:pt x="1759" y="2920"/>
                      <a:pt x="1757" y="2920"/>
                    </a:cubicBezTo>
                    <a:close/>
                    <a:moveTo>
                      <a:pt x="2232" y="2899"/>
                    </a:moveTo>
                    <a:cubicBezTo>
                      <a:pt x="2232" y="2899"/>
                      <a:pt x="2232" y="2899"/>
                      <a:pt x="2232" y="2899"/>
                    </a:cubicBezTo>
                    <a:close/>
                    <a:moveTo>
                      <a:pt x="2228" y="2897"/>
                    </a:moveTo>
                    <a:cubicBezTo>
                      <a:pt x="2228" y="2897"/>
                      <a:pt x="2228" y="2897"/>
                      <a:pt x="2228" y="2897"/>
                    </a:cubicBezTo>
                    <a:close/>
                    <a:moveTo>
                      <a:pt x="1710" y="2871"/>
                    </a:moveTo>
                    <a:cubicBezTo>
                      <a:pt x="1710" y="2871"/>
                      <a:pt x="1710" y="2871"/>
                      <a:pt x="1710" y="2871"/>
                    </a:cubicBezTo>
                    <a:close/>
                    <a:moveTo>
                      <a:pt x="1715" y="2865"/>
                    </a:move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lose/>
                    <a:moveTo>
                      <a:pt x="1714" y="2865"/>
                    </a:moveTo>
                    <a:cubicBezTo>
                      <a:pt x="1714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4" y="2865"/>
                      <a:pt x="1714" y="2865"/>
                    </a:cubicBezTo>
                    <a:close/>
                    <a:moveTo>
                      <a:pt x="1976" y="2786"/>
                    </a:move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4"/>
                      <a:pt x="1976" y="2784"/>
                      <a:pt x="1976" y="2784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lose/>
                    <a:moveTo>
                      <a:pt x="2023" y="2772"/>
                    </a:moveTo>
                    <a:cubicBezTo>
                      <a:pt x="2023" y="2772"/>
                      <a:pt x="2023" y="2772"/>
                      <a:pt x="2023" y="2772"/>
                    </a:cubicBezTo>
                    <a:close/>
                    <a:moveTo>
                      <a:pt x="1450" y="2608"/>
                    </a:moveTo>
                    <a:cubicBezTo>
                      <a:pt x="1450" y="2608"/>
                      <a:pt x="1450" y="2608"/>
                      <a:pt x="1450" y="2608"/>
                    </a:cubicBezTo>
                    <a:cubicBezTo>
                      <a:pt x="1450" y="2608"/>
                      <a:pt x="1450" y="2608"/>
                      <a:pt x="1450" y="2608"/>
                    </a:cubicBezTo>
                    <a:close/>
                    <a:moveTo>
                      <a:pt x="1443" y="2588"/>
                    </a:moveTo>
                    <a:cubicBezTo>
                      <a:pt x="1443" y="2588"/>
                      <a:pt x="1443" y="2588"/>
                      <a:pt x="1443" y="2588"/>
                    </a:cubicBezTo>
                    <a:close/>
                    <a:moveTo>
                      <a:pt x="1551" y="2320"/>
                    </a:moveTo>
                    <a:cubicBezTo>
                      <a:pt x="1551" y="2320"/>
                      <a:pt x="1551" y="2320"/>
                      <a:pt x="1551" y="2320"/>
                    </a:cubicBezTo>
                    <a:cubicBezTo>
                      <a:pt x="1551" y="2320"/>
                      <a:pt x="1551" y="2320"/>
                      <a:pt x="1551" y="2320"/>
                    </a:cubicBezTo>
                    <a:close/>
                    <a:moveTo>
                      <a:pt x="1554" y="2318"/>
                    </a:moveTo>
                    <a:cubicBezTo>
                      <a:pt x="1554" y="2318"/>
                      <a:pt x="1554" y="2318"/>
                      <a:pt x="1554" y="2318"/>
                    </a:cubicBezTo>
                    <a:close/>
                    <a:moveTo>
                      <a:pt x="1546" y="2317"/>
                    </a:moveTo>
                    <a:cubicBezTo>
                      <a:pt x="1546" y="2317"/>
                      <a:pt x="1546" y="2317"/>
                      <a:pt x="1546" y="2317"/>
                    </a:cubicBezTo>
                    <a:close/>
                    <a:moveTo>
                      <a:pt x="1532" y="2305"/>
                    </a:moveTo>
                    <a:cubicBezTo>
                      <a:pt x="1532" y="2305"/>
                      <a:pt x="1532" y="2305"/>
                      <a:pt x="1532" y="2305"/>
                    </a:cubicBezTo>
                    <a:close/>
                    <a:moveTo>
                      <a:pt x="1424" y="2280"/>
                    </a:moveTo>
                    <a:cubicBezTo>
                      <a:pt x="1424" y="2280"/>
                      <a:pt x="1424" y="2280"/>
                      <a:pt x="1424" y="2280"/>
                    </a:cubicBezTo>
                    <a:cubicBezTo>
                      <a:pt x="1424" y="2280"/>
                      <a:pt x="1424" y="2280"/>
                      <a:pt x="1424" y="2280"/>
                    </a:cubicBezTo>
                    <a:close/>
                    <a:moveTo>
                      <a:pt x="1459" y="2277"/>
                    </a:moveTo>
                    <a:cubicBezTo>
                      <a:pt x="1459" y="2277"/>
                      <a:pt x="1459" y="2277"/>
                      <a:pt x="1459" y="2277"/>
                    </a:cubicBezTo>
                    <a:close/>
                    <a:moveTo>
                      <a:pt x="1483" y="2232"/>
                    </a:moveTo>
                    <a:cubicBezTo>
                      <a:pt x="1483" y="2232"/>
                      <a:pt x="1483" y="2232"/>
                      <a:pt x="1483" y="2232"/>
                    </a:cubicBezTo>
                    <a:close/>
                    <a:moveTo>
                      <a:pt x="948" y="2186"/>
                    </a:moveTo>
                    <a:cubicBezTo>
                      <a:pt x="948" y="2186"/>
                      <a:pt x="948" y="2186"/>
                      <a:pt x="948" y="2186"/>
                    </a:cubicBezTo>
                    <a:cubicBezTo>
                      <a:pt x="948" y="2186"/>
                      <a:pt x="948" y="2186"/>
                      <a:pt x="948" y="2186"/>
                    </a:cubicBezTo>
                    <a:close/>
                    <a:moveTo>
                      <a:pt x="662" y="2129"/>
                    </a:moveTo>
                    <a:cubicBezTo>
                      <a:pt x="662" y="2129"/>
                      <a:pt x="662" y="2129"/>
                      <a:pt x="662" y="2129"/>
                    </a:cubicBezTo>
                    <a:cubicBezTo>
                      <a:pt x="662" y="2129"/>
                      <a:pt x="662" y="2129"/>
                      <a:pt x="662" y="2129"/>
                    </a:cubicBezTo>
                    <a:close/>
                    <a:moveTo>
                      <a:pt x="606" y="2099"/>
                    </a:moveTo>
                    <a:cubicBezTo>
                      <a:pt x="606" y="2099"/>
                      <a:pt x="606" y="2099"/>
                      <a:pt x="606" y="2099"/>
                    </a:cubicBezTo>
                    <a:cubicBezTo>
                      <a:pt x="606" y="2099"/>
                      <a:pt x="606" y="2099"/>
                      <a:pt x="606" y="2099"/>
                    </a:cubicBezTo>
                    <a:close/>
                    <a:moveTo>
                      <a:pt x="406" y="1913"/>
                    </a:moveTo>
                    <a:cubicBezTo>
                      <a:pt x="406" y="1913"/>
                      <a:pt x="406" y="1913"/>
                      <a:pt x="406" y="1913"/>
                    </a:cubicBezTo>
                    <a:cubicBezTo>
                      <a:pt x="406" y="1913"/>
                      <a:pt x="406" y="1913"/>
                      <a:pt x="406" y="1913"/>
                    </a:cubicBezTo>
                    <a:close/>
                    <a:moveTo>
                      <a:pt x="403" y="1906"/>
                    </a:moveTo>
                    <a:cubicBezTo>
                      <a:pt x="403" y="1906"/>
                      <a:pt x="403" y="1906"/>
                      <a:pt x="403" y="1906"/>
                    </a:cubicBezTo>
                    <a:close/>
                    <a:moveTo>
                      <a:pt x="392" y="1902"/>
                    </a:moveTo>
                    <a:cubicBezTo>
                      <a:pt x="392" y="1902"/>
                      <a:pt x="392" y="1902"/>
                      <a:pt x="392" y="1902"/>
                    </a:cubicBezTo>
                    <a:cubicBezTo>
                      <a:pt x="392" y="1902"/>
                      <a:pt x="392" y="1902"/>
                      <a:pt x="392" y="1902"/>
                    </a:cubicBezTo>
                    <a:close/>
                    <a:moveTo>
                      <a:pt x="388" y="1894"/>
                    </a:moveTo>
                    <a:cubicBezTo>
                      <a:pt x="388" y="1894"/>
                      <a:pt x="388" y="1894"/>
                      <a:pt x="388" y="1894"/>
                    </a:cubicBezTo>
                    <a:close/>
                    <a:moveTo>
                      <a:pt x="316" y="1811"/>
                    </a:moveTo>
                    <a:cubicBezTo>
                      <a:pt x="316" y="1811"/>
                      <a:pt x="316" y="1811"/>
                      <a:pt x="316" y="1811"/>
                    </a:cubicBezTo>
                    <a:cubicBezTo>
                      <a:pt x="316" y="1811"/>
                      <a:pt x="316" y="1811"/>
                      <a:pt x="316" y="1811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172" y="1714"/>
                    </a:moveTo>
                    <a:cubicBezTo>
                      <a:pt x="172" y="1714"/>
                      <a:pt x="172" y="1714"/>
                      <a:pt x="172" y="1714"/>
                    </a:cubicBezTo>
                    <a:cubicBezTo>
                      <a:pt x="172" y="1714"/>
                      <a:pt x="172" y="1714"/>
                      <a:pt x="172" y="1714"/>
                    </a:cubicBezTo>
                    <a:close/>
                    <a:moveTo>
                      <a:pt x="137" y="1674"/>
                    </a:moveTo>
                    <a:cubicBezTo>
                      <a:pt x="137" y="1674"/>
                      <a:pt x="137" y="1674"/>
                      <a:pt x="137" y="1674"/>
                    </a:cubicBezTo>
                    <a:cubicBezTo>
                      <a:pt x="137" y="1674"/>
                      <a:pt x="137" y="1674"/>
                      <a:pt x="137" y="1674"/>
                    </a:cubicBezTo>
                    <a:close/>
                    <a:moveTo>
                      <a:pt x="130" y="1658"/>
                    </a:moveTo>
                    <a:cubicBezTo>
                      <a:pt x="130" y="1658"/>
                      <a:pt x="130" y="1658"/>
                      <a:pt x="130" y="1658"/>
                    </a:cubicBezTo>
                    <a:close/>
                    <a:moveTo>
                      <a:pt x="142" y="1614"/>
                    </a:moveTo>
                    <a:cubicBezTo>
                      <a:pt x="142" y="1614"/>
                      <a:pt x="142" y="1614"/>
                      <a:pt x="142" y="1614"/>
                    </a:cubicBezTo>
                    <a:close/>
                    <a:moveTo>
                      <a:pt x="197" y="1472"/>
                    </a:moveTo>
                    <a:cubicBezTo>
                      <a:pt x="197" y="1472"/>
                      <a:pt x="197" y="1472"/>
                      <a:pt x="197" y="1472"/>
                    </a:cubicBezTo>
                    <a:cubicBezTo>
                      <a:pt x="197" y="1472"/>
                      <a:pt x="197" y="1472"/>
                      <a:pt x="197" y="1472"/>
                    </a:cubicBezTo>
                    <a:close/>
                    <a:moveTo>
                      <a:pt x="213" y="1407"/>
                    </a:moveTo>
                    <a:cubicBezTo>
                      <a:pt x="213" y="1407"/>
                      <a:pt x="213" y="1407"/>
                      <a:pt x="213" y="1407"/>
                    </a:cubicBezTo>
                    <a:close/>
                    <a:moveTo>
                      <a:pt x="31" y="1103"/>
                    </a:moveTo>
                    <a:cubicBezTo>
                      <a:pt x="31" y="1103"/>
                      <a:pt x="31" y="1103"/>
                      <a:pt x="31" y="1103"/>
                    </a:cubicBezTo>
                    <a:cubicBezTo>
                      <a:pt x="31" y="1103"/>
                      <a:pt x="31" y="1103"/>
                      <a:pt x="31" y="1103"/>
                    </a:cubicBezTo>
                    <a:close/>
                    <a:moveTo>
                      <a:pt x="4127" y="2832"/>
                    </a:moveTo>
                    <a:cubicBezTo>
                      <a:pt x="4120" y="2829"/>
                      <a:pt x="4120" y="2829"/>
                      <a:pt x="4120" y="2829"/>
                    </a:cubicBezTo>
                    <a:cubicBezTo>
                      <a:pt x="4122" y="2824"/>
                      <a:pt x="4122" y="2824"/>
                      <a:pt x="4122" y="2824"/>
                    </a:cubicBezTo>
                    <a:cubicBezTo>
                      <a:pt x="4127" y="2811"/>
                      <a:pt x="4132" y="2799"/>
                      <a:pt x="4135" y="2785"/>
                    </a:cubicBezTo>
                    <a:cubicBezTo>
                      <a:pt x="4136" y="2782"/>
                      <a:pt x="4137" y="2773"/>
                      <a:pt x="4138" y="2767"/>
                    </a:cubicBezTo>
                    <a:cubicBezTo>
                      <a:pt x="4146" y="2768"/>
                      <a:pt x="4146" y="2768"/>
                      <a:pt x="4146" y="2768"/>
                    </a:cubicBezTo>
                    <a:cubicBezTo>
                      <a:pt x="4145" y="2774"/>
                      <a:pt x="4144" y="2781"/>
                      <a:pt x="4143" y="2787"/>
                    </a:cubicBezTo>
                    <a:cubicBezTo>
                      <a:pt x="4139" y="2801"/>
                      <a:pt x="4134" y="2813"/>
                      <a:pt x="4129" y="2826"/>
                    </a:cubicBezTo>
                    <a:lnTo>
                      <a:pt x="4127" y="2832"/>
                    </a:lnTo>
                    <a:close/>
                    <a:moveTo>
                      <a:pt x="3823" y="2825"/>
                    </a:moveTo>
                    <a:cubicBezTo>
                      <a:pt x="3816" y="2822"/>
                      <a:pt x="3816" y="2822"/>
                      <a:pt x="3816" y="2822"/>
                    </a:cubicBezTo>
                    <a:cubicBezTo>
                      <a:pt x="3819" y="2816"/>
                      <a:pt x="3825" y="2801"/>
                      <a:pt x="3827" y="2795"/>
                    </a:cubicBezTo>
                    <a:cubicBezTo>
                      <a:pt x="3828" y="2789"/>
                      <a:pt x="3828" y="2774"/>
                      <a:pt x="3828" y="2768"/>
                    </a:cubicBezTo>
                    <a:cubicBezTo>
                      <a:pt x="3836" y="2768"/>
                      <a:pt x="3836" y="2768"/>
                      <a:pt x="3836" y="2768"/>
                    </a:cubicBezTo>
                    <a:cubicBezTo>
                      <a:pt x="3836" y="2769"/>
                      <a:pt x="3836" y="2789"/>
                      <a:pt x="3834" y="2797"/>
                    </a:cubicBezTo>
                    <a:cubicBezTo>
                      <a:pt x="3833" y="2805"/>
                      <a:pt x="3823" y="2824"/>
                      <a:pt x="3823" y="2825"/>
                    </a:cubicBezTo>
                    <a:close/>
                    <a:moveTo>
                      <a:pt x="4138" y="2687"/>
                    </a:moveTo>
                    <a:cubicBezTo>
                      <a:pt x="4134" y="2634"/>
                      <a:pt x="4134" y="2634"/>
                      <a:pt x="4134" y="2634"/>
                    </a:cubicBezTo>
                    <a:cubicBezTo>
                      <a:pt x="4142" y="2633"/>
                      <a:pt x="4142" y="2633"/>
                      <a:pt x="4142" y="2633"/>
                    </a:cubicBezTo>
                    <a:cubicBezTo>
                      <a:pt x="4146" y="2687"/>
                      <a:pt x="4146" y="2687"/>
                      <a:pt x="4146" y="2687"/>
                    </a:cubicBezTo>
                    <a:lnTo>
                      <a:pt x="4138" y="2687"/>
                    </a:lnTo>
                    <a:close/>
                    <a:moveTo>
                      <a:pt x="3815" y="2675"/>
                    </a:moveTo>
                    <a:cubicBezTo>
                      <a:pt x="3811" y="2662"/>
                      <a:pt x="3789" y="2630"/>
                      <a:pt x="3788" y="2630"/>
                    </a:cubicBezTo>
                    <a:cubicBezTo>
                      <a:pt x="3795" y="2626"/>
                      <a:pt x="3795" y="2626"/>
                      <a:pt x="3795" y="2626"/>
                    </a:cubicBezTo>
                    <a:cubicBezTo>
                      <a:pt x="3796" y="2627"/>
                      <a:pt x="3818" y="2658"/>
                      <a:pt x="3822" y="2672"/>
                    </a:cubicBezTo>
                    <a:lnTo>
                      <a:pt x="3815" y="2675"/>
                    </a:lnTo>
                    <a:close/>
                    <a:moveTo>
                      <a:pt x="3496" y="2670"/>
                    </a:moveTo>
                    <a:cubicBezTo>
                      <a:pt x="3488" y="2669"/>
                      <a:pt x="3488" y="2669"/>
                      <a:pt x="3488" y="2669"/>
                    </a:cubicBezTo>
                    <a:cubicBezTo>
                      <a:pt x="3501" y="2574"/>
                      <a:pt x="3501" y="2574"/>
                      <a:pt x="3501" y="2574"/>
                    </a:cubicBezTo>
                    <a:cubicBezTo>
                      <a:pt x="3509" y="2575"/>
                      <a:pt x="3509" y="2575"/>
                      <a:pt x="3509" y="2575"/>
                    </a:cubicBezTo>
                    <a:lnTo>
                      <a:pt x="3496" y="2670"/>
                    </a:lnTo>
                    <a:close/>
                    <a:moveTo>
                      <a:pt x="4151" y="2572"/>
                    </a:moveTo>
                    <a:cubicBezTo>
                      <a:pt x="4144" y="2569"/>
                      <a:pt x="4144" y="2569"/>
                      <a:pt x="4144" y="2569"/>
                    </a:cubicBezTo>
                    <a:cubicBezTo>
                      <a:pt x="4144" y="2568"/>
                      <a:pt x="4156" y="2536"/>
                      <a:pt x="4165" y="2520"/>
                    </a:cubicBezTo>
                    <a:cubicBezTo>
                      <a:pt x="4171" y="2524"/>
                      <a:pt x="4171" y="2524"/>
                      <a:pt x="4171" y="2524"/>
                    </a:cubicBezTo>
                    <a:cubicBezTo>
                      <a:pt x="4163" y="2539"/>
                      <a:pt x="4151" y="2571"/>
                      <a:pt x="4151" y="2572"/>
                    </a:cubicBezTo>
                    <a:close/>
                    <a:moveTo>
                      <a:pt x="4207" y="2466"/>
                    </a:moveTo>
                    <a:cubicBezTo>
                      <a:pt x="4201" y="2461"/>
                      <a:pt x="4201" y="2461"/>
                      <a:pt x="4201" y="2461"/>
                    </a:cubicBezTo>
                    <a:cubicBezTo>
                      <a:pt x="4234" y="2416"/>
                      <a:pt x="4234" y="2416"/>
                      <a:pt x="4234" y="2416"/>
                    </a:cubicBezTo>
                    <a:cubicBezTo>
                      <a:pt x="4240" y="2421"/>
                      <a:pt x="4240" y="2421"/>
                      <a:pt x="4240" y="2421"/>
                    </a:cubicBezTo>
                    <a:lnTo>
                      <a:pt x="4207" y="2466"/>
                    </a:lnTo>
                    <a:close/>
                    <a:moveTo>
                      <a:pt x="3749" y="2436"/>
                    </a:moveTo>
                    <a:cubicBezTo>
                      <a:pt x="3748" y="2435"/>
                      <a:pt x="3748" y="2434"/>
                      <a:pt x="3742" y="2434"/>
                    </a:cubicBezTo>
                    <a:cubicBezTo>
                      <a:pt x="3739" y="2434"/>
                      <a:pt x="3735" y="2433"/>
                      <a:pt x="3732" y="2432"/>
                    </a:cubicBezTo>
                    <a:cubicBezTo>
                      <a:pt x="3730" y="2432"/>
                      <a:pt x="3729" y="2432"/>
                      <a:pt x="3728" y="2431"/>
                    </a:cubicBezTo>
                    <a:cubicBezTo>
                      <a:pt x="3724" y="2431"/>
                      <a:pt x="3717" y="2425"/>
                      <a:pt x="3715" y="2421"/>
                    </a:cubicBezTo>
                    <a:cubicBezTo>
                      <a:pt x="3714" y="2420"/>
                      <a:pt x="3713" y="2419"/>
                      <a:pt x="3711" y="2418"/>
                    </a:cubicBezTo>
                    <a:cubicBezTo>
                      <a:pt x="3711" y="2418"/>
                      <a:pt x="3710" y="2418"/>
                      <a:pt x="3710" y="2418"/>
                    </a:cubicBezTo>
                    <a:cubicBezTo>
                      <a:pt x="3707" y="2416"/>
                      <a:pt x="3702" y="2411"/>
                      <a:pt x="3701" y="2408"/>
                    </a:cubicBezTo>
                    <a:cubicBezTo>
                      <a:pt x="3701" y="2407"/>
                      <a:pt x="3701" y="2407"/>
                      <a:pt x="3701" y="2406"/>
                    </a:cubicBezTo>
                    <a:cubicBezTo>
                      <a:pt x="3701" y="2405"/>
                      <a:pt x="3701" y="2402"/>
                      <a:pt x="3700" y="2401"/>
                    </a:cubicBezTo>
                    <a:cubicBezTo>
                      <a:pt x="3697" y="2397"/>
                      <a:pt x="3700" y="2393"/>
                      <a:pt x="3702" y="2390"/>
                    </a:cubicBezTo>
                    <a:cubicBezTo>
                      <a:pt x="3702" y="2389"/>
                      <a:pt x="3703" y="2389"/>
                      <a:pt x="3703" y="2389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2" y="2387"/>
                      <a:pt x="3698" y="2385"/>
                      <a:pt x="3696" y="2385"/>
                    </a:cubicBezTo>
                    <a:cubicBezTo>
                      <a:pt x="3693" y="2385"/>
                      <a:pt x="3687" y="2382"/>
                      <a:pt x="3685" y="2381"/>
                    </a:cubicBezTo>
                    <a:cubicBezTo>
                      <a:pt x="3684" y="2380"/>
                      <a:pt x="3684" y="2380"/>
                      <a:pt x="3684" y="2380"/>
                    </a:cubicBezTo>
                    <a:cubicBezTo>
                      <a:pt x="3684" y="2379"/>
                      <a:pt x="3684" y="2379"/>
                      <a:pt x="3684" y="2379"/>
                    </a:cubicBezTo>
                    <a:cubicBezTo>
                      <a:pt x="3684" y="2379"/>
                      <a:pt x="3680" y="2373"/>
                      <a:pt x="3679" y="2368"/>
                    </a:cubicBezTo>
                    <a:cubicBezTo>
                      <a:pt x="3678" y="2367"/>
                      <a:pt x="3672" y="2361"/>
                      <a:pt x="3668" y="2357"/>
                    </a:cubicBezTo>
                    <a:cubicBezTo>
                      <a:pt x="3673" y="2351"/>
                      <a:pt x="3673" y="2351"/>
                      <a:pt x="3673" y="2351"/>
                    </a:cubicBezTo>
                    <a:cubicBezTo>
                      <a:pt x="3673" y="2351"/>
                      <a:pt x="3684" y="2361"/>
                      <a:pt x="3686" y="2366"/>
                    </a:cubicBezTo>
                    <a:cubicBezTo>
                      <a:pt x="3687" y="2369"/>
                      <a:pt x="3689" y="2373"/>
                      <a:pt x="3690" y="2375"/>
                    </a:cubicBezTo>
                    <a:cubicBezTo>
                      <a:pt x="3693" y="2376"/>
                      <a:pt x="3695" y="2378"/>
                      <a:pt x="3696" y="2378"/>
                    </a:cubicBezTo>
                    <a:cubicBezTo>
                      <a:pt x="3700" y="2378"/>
                      <a:pt x="3705" y="2379"/>
                      <a:pt x="3708" y="2382"/>
                    </a:cubicBezTo>
                    <a:cubicBezTo>
                      <a:pt x="3711" y="2384"/>
                      <a:pt x="3713" y="2387"/>
                      <a:pt x="3710" y="2393"/>
                    </a:cubicBezTo>
                    <a:cubicBezTo>
                      <a:pt x="3709" y="2393"/>
                      <a:pt x="3709" y="2394"/>
                      <a:pt x="3709" y="2394"/>
                    </a:cubicBezTo>
                    <a:cubicBezTo>
                      <a:pt x="3708" y="2395"/>
                      <a:pt x="3707" y="2396"/>
                      <a:pt x="3707" y="2397"/>
                    </a:cubicBezTo>
                    <a:cubicBezTo>
                      <a:pt x="3709" y="2400"/>
                      <a:pt x="3709" y="2403"/>
                      <a:pt x="3709" y="2405"/>
                    </a:cubicBezTo>
                    <a:cubicBezTo>
                      <a:pt x="3709" y="2406"/>
                      <a:pt x="3709" y="2406"/>
                      <a:pt x="3709" y="2407"/>
                    </a:cubicBezTo>
                    <a:cubicBezTo>
                      <a:pt x="3709" y="2407"/>
                      <a:pt x="3712" y="2410"/>
                      <a:pt x="3713" y="2411"/>
                    </a:cubicBezTo>
                    <a:cubicBezTo>
                      <a:pt x="3714" y="2411"/>
                      <a:pt x="3714" y="2411"/>
                      <a:pt x="3714" y="2411"/>
                    </a:cubicBezTo>
                    <a:cubicBezTo>
                      <a:pt x="3717" y="2412"/>
                      <a:pt x="3720" y="2414"/>
                      <a:pt x="3722" y="2418"/>
                    </a:cubicBezTo>
                    <a:cubicBezTo>
                      <a:pt x="3723" y="2420"/>
                      <a:pt x="3727" y="2423"/>
                      <a:pt x="3729" y="2424"/>
                    </a:cubicBezTo>
                    <a:cubicBezTo>
                      <a:pt x="3730" y="2424"/>
                      <a:pt x="3732" y="2424"/>
                      <a:pt x="3734" y="2425"/>
                    </a:cubicBezTo>
                    <a:cubicBezTo>
                      <a:pt x="3736" y="2425"/>
                      <a:pt x="3740" y="2426"/>
                      <a:pt x="3742" y="2426"/>
                    </a:cubicBezTo>
                    <a:cubicBezTo>
                      <a:pt x="3745" y="2426"/>
                      <a:pt x="3753" y="2426"/>
                      <a:pt x="3756" y="2434"/>
                    </a:cubicBezTo>
                    <a:lnTo>
                      <a:pt x="3749" y="2436"/>
                    </a:lnTo>
                    <a:close/>
                    <a:moveTo>
                      <a:pt x="3704" y="2388"/>
                    </a:moveTo>
                    <a:cubicBezTo>
                      <a:pt x="3704" y="2388"/>
                      <a:pt x="3704" y="2388"/>
                      <a:pt x="3704" y="2388"/>
                    </a:cubicBezTo>
                    <a:close/>
                    <a:moveTo>
                      <a:pt x="3418" y="1193"/>
                    </a:moveTo>
                    <a:cubicBezTo>
                      <a:pt x="3411" y="1190"/>
                      <a:pt x="3411" y="1190"/>
                      <a:pt x="3411" y="1190"/>
                    </a:cubicBezTo>
                    <a:cubicBezTo>
                      <a:pt x="3411" y="1190"/>
                      <a:pt x="3411" y="1190"/>
                      <a:pt x="3411" y="1189"/>
                    </a:cubicBezTo>
                    <a:cubicBezTo>
                      <a:pt x="3411" y="1189"/>
                      <a:pt x="3411" y="1188"/>
                      <a:pt x="3411" y="1186"/>
                    </a:cubicBezTo>
                    <a:cubicBezTo>
                      <a:pt x="3412" y="1183"/>
                      <a:pt x="3413" y="1181"/>
                      <a:pt x="3414" y="1180"/>
                    </a:cubicBezTo>
                    <a:cubicBezTo>
                      <a:pt x="3414" y="1179"/>
                      <a:pt x="3415" y="1179"/>
                      <a:pt x="3415" y="1178"/>
                    </a:cubicBezTo>
                    <a:cubicBezTo>
                      <a:pt x="3415" y="1177"/>
                      <a:pt x="3416" y="1176"/>
                      <a:pt x="3416" y="1175"/>
                    </a:cubicBezTo>
                    <a:cubicBezTo>
                      <a:pt x="3418" y="1172"/>
                      <a:pt x="3420" y="1167"/>
                      <a:pt x="3423" y="1164"/>
                    </a:cubicBezTo>
                    <a:cubicBezTo>
                      <a:pt x="3425" y="1162"/>
                      <a:pt x="3431" y="1155"/>
                      <a:pt x="3434" y="1151"/>
                    </a:cubicBezTo>
                    <a:cubicBezTo>
                      <a:pt x="3436" y="1149"/>
                      <a:pt x="3437" y="1148"/>
                      <a:pt x="3438" y="1147"/>
                    </a:cubicBezTo>
                    <a:cubicBezTo>
                      <a:pt x="3438" y="1147"/>
                      <a:pt x="3438" y="1146"/>
                      <a:pt x="3439" y="1146"/>
                    </a:cubicBezTo>
                    <a:cubicBezTo>
                      <a:pt x="3440" y="1144"/>
                      <a:pt x="3442" y="1142"/>
                      <a:pt x="3446" y="1141"/>
                    </a:cubicBezTo>
                    <a:cubicBezTo>
                      <a:pt x="3447" y="1140"/>
                      <a:pt x="3448" y="1140"/>
                      <a:pt x="3449" y="1139"/>
                    </a:cubicBezTo>
                    <a:cubicBezTo>
                      <a:pt x="3449" y="1137"/>
                      <a:pt x="3449" y="1132"/>
                      <a:pt x="3456" y="1130"/>
                    </a:cubicBezTo>
                    <a:cubicBezTo>
                      <a:pt x="3458" y="1129"/>
                      <a:pt x="3458" y="1129"/>
                      <a:pt x="3459" y="1128"/>
                    </a:cubicBezTo>
                    <a:cubicBezTo>
                      <a:pt x="3460" y="1126"/>
                      <a:pt x="3460" y="1126"/>
                      <a:pt x="3460" y="1126"/>
                    </a:cubicBezTo>
                    <a:cubicBezTo>
                      <a:pt x="3461" y="1125"/>
                      <a:pt x="3461" y="1125"/>
                      <a:pt x="3461" y="1124"/>
                    </a:cubicBezTo>
                    <a:cubicBezTo>
                      <a:pt x="3464" y="1120"/>
                      <a:pt x="3466" y="1118"/>
                      <a:pt x="3472" y="1120"/>
                    </a:cubicBezTo>
                    <a:cubicBezTo>
                      <a:pt x="3472" y="1118"/>
                      <a:pt x="3474" y="1116"/>
                      <a:pt x="3477" y="1115"/>
                    </a:cubicBezTo>
                    <a:cubicBezTo>
                      <a:pt x="3477" y="1115"/>
                      <a:pt x="3477" y="1115"/>
                      <a:pt x="3477" y="1115"/>
                    </a:cubicBezTo>
                    <a:cubicBezTo>
                      <a:pt x="3478" y="1115"/>
                      <a:pt x="3478" y="1114"/>
                      <a:pt x="3478" y="1114"/>
                    </a:cubicBezTo>
                    <a:cubicBezTo>
                      <a:pt x="3479" y="1110"/>
                      <a:pt x="3482" y="1109"/>
                      <a:pt x="3486" y="1109"/>
                    </a:cubicBezTo>
                    <a:cubicBezTo>
                      <a:pt x="3486" y="1104"/>
                      <a:pt x="3490" y="1099"/>
                      <a:pt x="3493" y="1098"/>
                    </a:cubicBezTo>
                    <a:cubicBezTo>
                      <a:pt x="3493" y="1097"/>
                      <a:pt x="3493" y="1097"/>
                      <a:pt x="3493" y="1097"/>
                    </a:cubicBezTo>
                    <a:cubicBezTo>
                      <a:pt x="3495" y="1095"/>
                      <a:pt x="3499" y="1092"/>
                      <a:pt x="3506" y="1092"/>
                    </a:cubicBezTo>
                    <a:cubicBezTo>
                      <a:pt x="3507" y="1092"/>
                      <a:pt x="3508" y="1092"/>
                      <a:pt x="3508" y="1092"/>
                    </a:cubicBezTo>
                    <a:cubicBezTo>
                      <a:pt x="3508" y="1092"/>
                      <a:pt x="3508" y="1092"/>
                      <a:pt x="3508" y="1091"/>
                    </a:cubicBezTo>
                    <a:cubicBezTo>
                      <a:pt x="3508" y="1091"/>
                      <a:pt x="3509" y="1090"/>
                      <a:pt x="3509" y="1089"/>
                    </a:cubicBezTo>
                    <a:cubicBezTo>
                      <a:pt x="3509" y="1088"/>
                      <a:pt x="3509" y="1087"/>
                      <a:pt x="3509" y="1087"/>
                    </a:cubicBezTo>
                    <a:cubicBezTo>
                      <a:pt x="3509" y="1086"/>
                      <a:pt x="3509" y="1085"/>
                      <a:pt x="3510" y="1084"/>
                    </a:cubicBezTo>
                    <a:cubicBezTo>
                      <a:pt x="3510" y="1084"/>
                      <a:pt x="3511" y="1084"/>
                      <a:pt x="3511" y="1083"/>
                    </a:cubicBezTo>
                    <a:cubicBezTo>
                      <a:pt x="3512" y="1082"/>
                      <a:pt x="3512" y="1082"/>
                      <a:pt x="3513" y="1081"/>
                    </a:cubicBezTo>
                    <a:cubicBezTo>
                      <a:pt x="3513" y="1081"/>
                      <a:pt x="3513" y="1081"/>
                      <a:pt x="3514" y="1080"/>
                    </a:cubicBezTo>
                    <a:cubicBezTo>
                      <a:pt x="3514" y="1079"/>
                      <a:pt x="3514" y="1079"/>
                      <a:pt x="3514" y="1079"/>
                    </a:cubicBezTo>
                    <a:cubicBezTo>
                      <a:pt x="3514" y="1078"/>
                      <a:pt x="3514" y="1077"/>
                      <a:pt x="3515" y="1075"/>
                    </a:cubicBezTo>
                    <a:cubicBezTo>
                      <a:pt x="3516" y="1074"/>
                      <a:pt x="3518" y="1072"/>
                      <a:pt x="3519" y="1070"/>
                    </a:cubicBezTo>
                    <a:cubicBezTo>
                      <a:pt x="3521" y="1068"/>
                      <a:pt x="3523" y="1066"/>
                      <a:pt x="3523" y="1065"/>
                    </a:cubicBezTo>
                    <a:cubicBezTo>
                      <a:pt x="3524" y="1064"/>
                      <a:pt x="3524" y="1063"/>
                      <a:pt x="3525" y="1063"/>
                    </a:cubicBezTo>
                    <a:cubicBezTo>
                      <a:pt x="3525" y="1062"/>
                      <a:pt x="3525" y="1062"/>
                      <a:pt x="3525" y="1061"/>
                    </a:cubicBezTo>
                    <a:cubicBezTo>
                      <a:pt x="3525" y="1058"/>
                      <a:pt x="3526" y="1057"/>
                      <a:pt x="3527" y="1055"/>
                    </a:cubicBezTo>
                    <a:cubicBezTo>
                      <a:pt x="3527" y="1054"/>
                      <a:pt x="3527" y="1054"/>
                      <a:pt x="3528" y="1052"/>
                    </a:cubicBezTo>
                    <a:cubicBezTo>
                      <a:pt x="3530" y="1049"/>
                      <a:pt x="3532" y="1046"/>
                      <a:pt x="3534" y="1045"/>
                    </a:cubicBezTo>
                    <a:cubicBezTo>
                      <a:pt x="3534" y="1044"/>
                      <a:pt x="3533" y="1043"/>
                      <a:pt x="3534" y="1041"/>
                    </a:cubicBezTo>
                    <a:cubicBezTo>
                      <a:pt x="3534" y="1041"/>
                      <a:pt x="3534" y="1040"/>
                      <a:pt x="3534" y="1039"/>
                    </a:cubicBezTo>
                    <a:cubicBezTo>
                      <a:pt x="3534" y="1038"/>
                      <a:pt x="3534" y="1038"/>
                      <a:pt x="3534" y="1037"/>
                    </a:cubicBezTo>
                    <a:cubicBezTo>
                      <a:pt x="3535" y="1035"/>
                      <a:pt x="3535" y="1034"/>
                      <a:pt x="3534" y="1031"/>
                    </a:cubicBezTo>
                    <a:cubicBezTo>
                      <a:pt x="3532" y="1027"/>
                      <a:pt x="3533" y="1023"/>
                      <a:pt x="3536" y="1019"/>
                    </a:cubicBezTo>
                    <a:cubicBezTo>
                      <a:pt x="3537" y="1017"/>
                      <a:pt x="3538" y="1016"/>
                      <a:pt x="3539" y="1015"/>
                    </a:cubicBezTo>
                    <a:cubicBezTo>
                      <a:pt x="3540" y="1015"/>
                      <a:pt x="3540" y="1014"/>
                      <a:pt x="3541" y="1014"/>
                    </a:cubicBezTo>
                    <a:cubicBezTo>
                      <a:pt x="3541" y="1012"/>
                      <a:pt x="3541" y="1010"/>
                      <a:pt x="3542" y="1009"/>
                    </a:cubicBezTo>
                    <a:cubicBezTo>
                      <a:pt x="3545" y="1007"/>
                      <a:pt x="3548" y="1008"/>
                      <a:pt x="3550" y="1008"/>
                    </a:cubicBezTo>
                    <a:cubicBezTo>
                      <a:pt x="3550" y="1008"/>
                      <a:pt x="3550" y="1008"/>
                      <a:pt x="3550" y="1008"/>
                    </a:cubicBezTo>
                    <a:cubicBezTo>
                      <a:pt x="3550" y="1008"/>
                      <a:pt x="3551" y="1008"/>
                      <a:pt x="3551" y="1007"/>
                    </a:cubicBezTo>
                    <a:cubicBezTo>
                      <a:pt x="3553" y="1004"/>
                      <a:pt x="3556" y="1001"/>
                      <a:pt x="3562" y="1003"/>
                    </a:cubicBezTo>
                    <a:cubicBezTo>
                      <a:pt x="3562" y="1004"/>
                      <a:pt x="3562" y="1004"/>
                      <a:pt x="3563" y="1004"/>
                    </a:cubicBezTo>
                    <a:cubicBezTo>
                      <a:pt x="3566" y="1005"/>
                      <a:pt x="3572" y="1008"/>
                      <a:pt x="3571" y="1013"/>
                    </a:cubicBezTo>
                    <a:cubicBezTo>
                      <a:pt x="3572" y="1013"/>
                      <a:pt x="3573" y="1014"/>
                      <a:pt x="3573" y="1014"/>
                    </a:cubicBezTo>
                    <a:cubicBezTo>
                      <a:pt x="3574" y="1015"/>
                      <a:pt x="3575" y="1015"/>
                      <a:pt x="3575" y="1015"/>
                    </a:cubicBezTo>
                    <a:cubicBezTo>
                      <a:pt x="3575" y="1016"/>
                      <a:pt x="3575" y="1016"/>
                      <a:pt x="3575" y="1016"/>
                    </a:cubicBezTo>
                    <a:cubicBezTo>
                      <a:pt x="3577" y="1017"/>
                      <a:pt x="3579" y="1019"/>
                      <a:pt x="3578" y="1021"/>
                    </a:cubicBezTo>
                    <a:cubicBezTo>
                      <a:pt x="3581" y="1021"/>
                      <a:pt x="3583" y="1021"/>
                      <a:pt x="3584" y="1022"/>
                    </a:cubicBezTo>
                    <a:cubicBezTo>
                      <a:pt x="3586" y="1023"/>
                      <a:pt x="3586" y="1024"/>
                      <a:pt x="3586" y="1025"/>
                    </a:cubicBezTo>
                    <a:cubicBezTo>
                      <a:pt x="3587" y="1025"/>
                      <a:pt x="3588" y="1025"/>
                      <a:pt x="3591" y="1024"/>
                    </a:cubicBezTo>
                    <a:cubicBezTo>
                      <a:pt x="3592" y="1024"/>
                      <a:pt x="3593" y="1024"/>
                      <a:pt x="3594" y="1023"/>
                    </a:cubicBezTo>
                    <a:cubicBezTo>
                      <a:pt x="3598" y="1022"/>
                      <a:pt x="3601" y="1021"/>
                      <a:pt x="3604" y="1023"/>
                    </a:cubicBezTo>
                    <a:cubicBezTo>
                      <a:pt x="3605" y="1024"/>
                      <a:pt x="3605" y="1024"/>
                      <a:pt x="3606" y="1024"/>
                    </a:cubicBezTo>
                    <a:cubicBezTo>
                      <a:pt x="3607" y="1025"/>
                      <a:pt x="3608" y="1026"/>
                      <a:pt x="3610" y="1025"/>
                    </a:cubicBezTo>
                    <a:cubicBezTo>
                      <a:pt x="3613" y="1024"/>
                      <a:pt x="3616" y="1024"/>
                      <a:pt x="3618" y="1025"/>
                    </a:cubicBezTo>
                    <a:cubicBezTo>
                      <a:pt x="3620" y="1025"/>
                      <a:pt x="3620" y="1025"/>
                      <a:pt x="3620" y="1025"/>
                    </a:cubicBezTo>
                    <a:cubicBezTo>
                      <a:pt x="3621" y="1023"/>
                      <a:pt x="3621" y="1023"/>
                      <a:pt x="3621" y="1023"/>
                    </a:cubicBezTo>
                    <a:cubicBezTo>
                      <a:pt x="3623" y="1022"/>
                      <a:pt x="3624" y="1021"/>
                      <a:pt x="3627" y="1020"/>
                    </a:cubicBezTo>
                    <a:cubicBezTo>
                      <a:pt x="3630" y="1019"/>
                      <a:pt x="3636" y="1020"/>
                      <a:pt x="3640" y="1024"/>
                    </a:cubicBezTo>
                    <a:cubicBezTo>
                      <a:pt x="3640" y="1024"/>
                      <a:pt x="3640" y="1024"/>
                      <a:pt x="3640" y="1024"/>
                    </a:cubicBezTo>
                    <a:cubicBezTo>
                      <a:pt x="3641" y="1023"/>
                      <a:pt x="3641" y="1022"/>
                      <a:pt x="3642" y="1021"/>
                    </a:cubicBezTo>
                    <a:cubicBezTo>
                      <a:pt x="3642" y="1021"/>
                      <a:pt x="3642" y="1021"/>
                      <a:pt x="3643" y="1019"/>
                    </a:cubicBezTo>
                    <a:cubicBezTo>
                      <a:pt x="3643" y="1017"/>
                      <a:pt x="3643" y="1017"/>
                      <a:pt x="3644" y="1015"/>
                    </a:cubicBezTo>
                    <a:cubicBezTo>
                      <a:pt x="3644" y="1014"/>
                      <a:pt x="3644" y="1014"/>
                      <a:pt x="3644" y="1012"/>
                    </a:cubicBezTo>
                    <a:cubicBezTo>
                      <a:pt x="3645" y="1009"/>
                      <a:pt x="3645" y="1006"/>
                      <a:pt x="3644" y="1005"/>
                    </a:cubicBezTo>
                    <a:cubicBezTo>
                      <a:pt x="3644" y="1005"/>
                      <a:pt x="3642" y="1004"/>
                      <a:pt x="3641" y="1003"/>
                    </a:cubicBezTo>
                    <a:cubicBezTo>
                      <a:pt x="3639" y="1002"/>
                      <a:pt x="3637" y="1001"/>
                      <a:pt x="3635" y="1000"/>
                    </a:cubicBezTo>
                    <a:cubicBezTo>
                      <a:pt x="3633" y="998"/>
                      <a:pt x="3632" y="996"/>
                      <a:pt x="3630" y="993"/>
                    </a:cubicBezTo>
                    <a:cubicBezTo>
                      <a:pt x="3629" y="991"/>
                      <a:pt x="3628" y="989"/>
                      <a:pt x="3627" y="987"/>
                    </a:cubicBezTo>
                    <a:cubicBezTo>
                      <a:pt x="3626" y="985"/>
                      <a:pt x="3625" y="984"/>
                      <a:pt x="3625" y="984"/>
                    </a:cubicBezTo>
                    <a:cubicBezTo>
                      <a:pt x="3623" y="983"/>
                      <a:pt x="3621" y="982"/>
                      <a:pt x="3620" y="980"/>
                    </a:cubicBezTo>
                    <a:cubicBezTo>
                      <a:pt x="3618" y="978"/>
                      <a:pt x="3617" y="975"/>
                      <a:pt x="3618" y="972"/>
                    </a:cubicBezTo>
                    <a:cubicBezTo>
                      <a:pt x="3619" y="969"/>
                      <a:pt x="3622" y="966"/>
                      <a:pt x="3625" y="966"/>
                    </a:cubicBezTo>
                    <a:cubicBezTo>
                      <a:pt x="3637" y="965"/>
                      <a:pt x="3642" y="965"/>
                      <a:pt x="3644" y="966"/>
                    </a:cubicBezTo>
                    <a:cubicBezTo>
                      <a:pt x="3645" y="965"/>
                      <a:pt x="3647" y="965"/>
                      <a:pt x="3648" y="965"/>
                    </a:cubicBezTo>
                    <a:cubicBezTo>
                      <a:pt x="3650" y="965"/>
                      <a:pt x="3652" y="965"/>
                      <a:pt x="3653" y="965"/>
                    </a:cubicBezTo>
                    <a:cubicBezTo>
                      <a:pt x="3656" y="965"/>
                      <a:pt x="3657" y="965"/>
                      <a:pt x="3659" y="963"/>
                    </a:cubicBezTo>
                    <a:cubicBezTo>
                      <a:pt x="3663" y="959"/>
                      <a:pt x="3673" y="956"/>
                      <a:pt x="3679" y="958"/>
                    </a:cubicBezTo>
                    <a:cubicBezTo>
                      <a:pt x="3679" y="958"/>
                      <a:pt x="3680" y="956"/>
                      <a:pt x="3681" y="954"/>
                    </a:cubicBezTo>
                    <a:cubicBezTo>
                      <a:pt x="3682" y="951"/>
                      <a:pt x="3685" y="948"/>
                      <a:pt x="3687" y="945"/>
                    </a:cubicBezTo>
                    <a:cubicBezTo>
                      <a:pt x="3689" y="944"/>
                      <a:pt x="3690" y="942"/>
                      <a:pt x="3691" y="941"/>
                    </a:cubicBezTo>
                    <a:cubicBezTo>
                      <a:pt x="3692" y="939"/>
                      <a:pt x="3691" y="936"/>
                      <a:pt x="3691" y="933"/>
                    </a:cubicBezTo>
                    <a:cubicBezTo>
                      <a:pt x="3691" y="926"/>
                      <a:pt x="3693" y="923"/>
                      <a:pt x="3698" y="918"/>
                    </a:cubicBezTo>
                    <a:cubicBezTo>
                      <a:pt x="3703" y="914"/>
                      <a:pt x="3707" y="914"/>
                      <a:pt x="3709" y="914"/>
                    </a:cubicBezTo>
                    <a:cubicBezTo>
                      <a:pt x="3711" y="914"/>
                      <a:pt x="3713" y="916"/>
                      <a:pt x="3715" y="917"/>
                    </a:cubicBezTo>
                    <a:cubicBezTo>
                      <a:pt x="3716" y="914"/>
                      <a:pt x="3718" y="911"/>
                      <a:pt x="3721" y="911"/>
                    </a:cubicBezTo>
                    <a:cubicBezTo>
                      <a:pt x="3721" y="911"/>
                      <a:pt x="3721" y="911"/>
                      <a:pt x="3721" y="911"/>
                    </a:cubicBezTo>
                    <a:cubicBezTo>
                      <a:pt x="3721" y="909"/>
                      <a:pt x="3722" y="907"/>
                      <a:pt x="3722" y="904"/>
                    </a:cubicBezTo>
                    <a:cubicBezTo>
                      <a:pt x="3722" y="899"/>
                      <a:pt x="3722" y="885"/>
                      <a:pt x="3722" y="876"/>
                    </a:cubicBezTo>
                    <a:cubicBezTo>
                      <a:pt x="3722" y="873"/>
                      <a:pt x="3722" y="873"/>
                      <a:pt x="3722" y="873"/>
                    </a:cubicBezTo>
                    <a:cubicBezTo>
                      <a:pt x="3721" y="864"/>
                      <a:pt x="3726" y="857"/>
                      <a:pt x="3729" y="856"/>
                    </a:cubicBezTo>
                    <a:cubicBezTo>
                      <a:pt x="3732" y="855"/>
                      <a:pt x="3734" y="856"/>
                      <a:pt x="3735" y="858"/>
                    </a:cubicBezTo>
                    <a:cubicBezTo>
                      <a:pt x="3735" y="858"/>
                      <a:pt x="3736" y="859"/>
                      <a:pt x="3736" y="859"/>
                    </a:cubicBezTo>
                    <a:cubicBezTo>
                      <a:pt x="3736" y="859"/>
                      <a:pt x="3736" y="859"/>
                      <a:pt x="3737" y="859"/>
                    </a:cubicBezTo>
                    <a:cubicBezTo>
                      <a:pt x="3737" y="859"/>
                      <a:pt x="3737" y="859"/>
                      <a:pt x="3737" y="858"/>
                    </a:cubicBezTo>
                    <a:cubicBezTo>
                      <a:pt x="3739" y="857"/>
                      <a:pt x="3741" y="855"/>
                      <a:pt x="3744" y="856"/>
                    </a:cubicBezTo>
                    <a:cubicBezTo>
                      <a:pt x="3747" y="857"/>
                      <a:pt x="3747" y="860"/>
                      <a:pt x="3747" y="862"/>
                    </a:cubicBezTo>
                    <a:cubicBezTo>
                      <a:pt x="3747" y="862"/>
                      <a:pt x="3747" y="862"/>
                      <a:pt x="3747" y="862"/>
                    </a:cubicBezTo>
                    <a:cubicBezTo>
                      <a:pt x="3748" y="862"/>
                      <a:pt x="3750" y="862"/>
                      <a:pt x="3751" y="862"/>
                    </a:cubicBezTo>
                    <a:cubicBezTo>
                      <a:pt x="3753" y="862"/>
                      <a:pt x="3755" y="863"/>
                      <a:pt x="3755" y="864"/>
                    </a:cubicBezTo>
                    <a:cubicBezTo>
                      <a:pt x="3757" y="867"/>
                      <a:pt x="3756" y="870"/>
                      <a:pt x="3755" y="873"/>
                    </a:cubicBezTo>
                    <a:cubicBezTo>
                      <a:pt x="3755" y="874"/>
                      <a:pt x="3755" y="874"/>
                      <a:pt x="3755" y="875"/>
                    </a:cubicBezTo>
                    <a:cubicBezTo>
                      <a:pt x="3756" y="877"/>
                      <a:pt x="3761" y="882"/>
                      <a:pt x="3767" y="886"/>
                    </a:cubicBezTo>
                    <a:cubicBezTo>
                      <a:pt x="3767" y="886"/>
                      <a:pt x="3767" y="886"/>
                      <a:pt x="3767" y="886"/>
                    </a:cubicBezTo>
                    <a:cubicBezTo>
                      <a:pt x="3768" y="887"/>
                      <a:pt x="3769" y="888"/>
                      <a:pt x="3770" y="888"/>
                    </a:cubicBezTo>
                    <a:cubicBezTo>
                      <a:pt x="3770" y="888"/>
                      <a:pt x="3771" y="887"/>
                      <a:pt x="3771" y="886"/>
                    </a:cubicBezTo>
                    <a:cubicBezTo>
                      <a:pt x="3773" y="885"/>
                      <a:pt x="3774" y="885"/>
                      <a:pt x="3776" y="885"/>
                    </a:cubicBezTo>
                    <a:cubicBezTo>
                      <a:pt x="3776" y="886"/>
                      <a:pt x="3777" y="886"/>
                      <a:pt x="3777" y="886"/>
                    </a:cubicBezTo>
                    <a:cubicBezTo>
                      <a:pt x="3777" y="886"/>
                      <a:pt x="3777" y="886"/>
                      <a:pt x="3777" y="885"/>
                    </a:cubicBezTo>
                    <a:cubicBezTo>
                      <a:pt x="3776" y="884"/>
                      <a:pt x="3775" y="883"/>
                      <a:pt x="3774" y="881"/>
                    </a:cubicBezTo>
                    <a:cubicBezTo>
                      <a:pt x="3770" y="883"/>
                      <a:pt x="3766" y="883"/>
                      <a:pt x="3763" y="880"/>
                    </a:cubicBezTo>
                    <a:cubicBezTo>
                      <a:pt x="3761" y="879"/>
                      <a:pt x="3761" y="877"/>
                      <a:pt x="3761" y="876"/>
                    </a:cubicBezTo>
                    <a:cubicBezTo>
                      <a:pt x="3761" y="873"/>
                      <a:pt x="3763" y="871"/>
                      <a:pt x="3765" y="870"/>
                    </a:cubicBezTo>
                    <a:cubicBezTo>
                      <a:pt x="3766" y="870"/>
                      <a:pt x="3766" y="869"/>
                      <a:pt x="3767" y="869"/>
                    </a:cubicBezTo>
                    <a:cubicBezTo>
                      <a:pt x="3768" y="868"/>
                      <a:pt x="3768" y="868"/>
                      <a:pt x="3768" y="867"/>
                    </a:cubicBezTo>
                    <a:cubicBezTo>
                      <a:pt x="3770" y="866"/>
                      <a:pt x="3771" y="864"/>
                      <a:pt x="3775" y="863"/>
                    </a:cubicBezTo>
                    <a:cubicBezTo>
                      <a:pt x="3778" y="863"/>
                      <a:pt x="3781" y="861"/>
                      <a:pt x="3783" y="859"/>
                    </a:cubicBezTo>
                    <a:cubicBezTo>
                      <a:pt x="3787" y="855"/>
                      <a:pt x="3792" y="855"/>
                      <a:pt x="3794" y="854"/>
                    </a:cubicBezTo>
                    <a:cubicBezTo>
                      <a:pt x="3795" y="854"/>
                      <a:pt x="3798" y="852"/>
                      <a:pt x="3799" y="850"/>
                    </a:cubicBezTo>
                    <a:cubicBezTo>
                      <a:pt x="3801" y="848"/>
                      <a:pt x="3800" y="848"/>
                      <a:pt x="3800" y="847"/>
                    </a:cubicBezTo>
                    <a:cubicBezTo>
                      <a:pt x="3798" y="843"/>
                      <a:pt x="3800" y="835"/>
                      <a:pt x="3802" y="833"/>
                    </a:cubicBezTo>
                    <a:cubicBezTo>
                      <a:pt x="3803" y="831"/>
                      <a:pt x="3803" y="831"/>
                      <a:pt x="3803" y="829"/>
                    </a:cubicBezTo>
                    <a:cubicBezTo>
                      <a:pt x="3803" y="829"/>
                      <a:pt x="3803" y="829"/>
                      <a:pt x="3803" y="829"/>
                    </a:cubicBezTo>
                    <a:cubicBezTo>
                      <a:pt x="3803" y="825"/>
                      <a:pt x="3802" y="824"/>
                      <a:pt x="3802" y="824"/>
                    </a:cubicBezTo>
                    <a:cubicBezTo>
                      <a:pt x="3799" y="821"/>
                      <a:pt x="3802" y="816"/>
                      <a:pt x="3803" y="812"/>
                    </a:cubicBezTo>
                    <a:cubicBezTo>
                      <a:pt x="3804" y="810"/>
                      <a:pt x="3804" y="805"/>
                      <a:pt x="3804" y="802"/>
                    </a:cubicBezTo>
                    <a:cubicBezTo>
                      <a:pt x="3804" y="802"/>
                      <a:pt x="3803" y="800"/>
                      <a:pt x="3801" y="800"/>
                    </a:cubicBezTo>
                    <a:cubicBezTo>
                      <a:pt x="3799" y="800"/>
                      <a:pt x="3797" y="800"/>
                      <a:pt x="3795" y="798"/>
                    </a:cubicBezTo>
                    <a:cubicBezTo>
                      <a:pt x="3793" y="796"/>
                      <a:pt x="3794" y="793"/>
                      <a:pt x="3794" y="790"/>
                    </a:cubicBezTo>
                    <a:cubicBezTo>
                      <a:pt x="3794" y="790"/>
                      <a:pt x="3794" y="789"/>
                      <a:pt x="3794" y="788"/>
                    </a:cubicBezTo>
                    <a:cubicBezTo>
                      <a:pt x="3794" y="782"/>
                      <a:pt x="3793" y="780"/>
                      <a:pt x="3792" y="777"/>
                    </a:cubicBezTo>
                    <a:cubicBezTo>
                      <a:pt x="3791" y="776"/>
                      <a:pt x="3791" y="776"/>
                      <a:pt x="3791" y="776"/>
                    </a:cubicBezTo>
                    <a:cubicBezTo>
                      <a:pt x="3789" y="773"/>
                      <a:pt x="3788" y="770"/>
                      <a:pt x="3789" y="764"/>
                    </a:cubicBezTo>
                    <a:cubicBezTo>
                      <a:pt x="3790" y="762"/>
                      <a:pt x="3790" y="761"/>
                      <a:pt x="3789" y="760"/>
                    </a:cubicBezTo>
                    <a:cubicBezTo>
                      <a:pt x="3789" y="760"/>
                      <a:pt x="3789" y="759"/>
                      <a:pt x="3789" y="757"/>
                    </a:cubicBezTo>
                    <a:cubicBezTo>
                      <a:pt x="3789" y="757"/>
                      <a:pt x="3789" y="757"/>
                      <a:pt x="3789" y="756"/>
                    </a:cubicBezTo>
                    <a:cubicBezTo>
                      <a:pt x="3788" y="755"/>
                      <a:pt x="3788" y="751"/>
                      <a:pt x="3792" y="747"/>
                    </a:cubicBezTo>
                    <a:cubicBezTo>
                      <a:pt x="3792" y="747"/>
                      <a:pt x="3792" y="745"/>
                      <a:pt x="3792" y="744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66" y="695"/>
                      <a:pt x="3763" y="691"/>
                    </a:cubicBezTo>
                    <a:cubicBezTo>
                      <a:pt x="3763" y="691"/>
                      <a:pt x="3763" y="690"/>
                      <a:pt x="3763" y="690"/>
                    </a:cubicBezTo>
                    <a:cubicBezTo>
                      <a:pt x="3763" y="690"/>
                      <a:pt x="3763" y="690"/>
                      <a:pt x="3762" y="690"/>
                    </a:cubicBezTo>
                    <a:cubicBezTo>
                      <a:pt x="3762" y="691"/>
                      <a:pt x="3761" y="691"/>
                      <a:pt x="3760" y="691"/>
                    </a:cubicBezTo>
                    <a:cubicBezTo>
                      <a:pt x="3758" y="691"/>
                      <a:pt x="3756" y="690"/>
                      <a:pt x="3756" y="688"/>
                    </a:cubicBezTo>
                    <a:cubicBezTo>
                      <a:pt x="3754" y="686"/>
                      <a:pt x="3755" y="682"/>
                      <a:pt x="3761" y="673"/>
                    </a:cubicBezTo>
                    <a:cubicBezTo>
                      <a:pt x="3764" y="668"/>
                      <a:pt x="3767" y="667"/>
                      <a:pt x="3771" y="668"/>
                    </a:cubicBezTo>
                    <a:cubicBezTo>
                      <a:pt x="3771" y="668"/>
                      <a:pt x="3771" y="668"/>
                      <a:pt x="3771" y="668"/>
                    </a:cubicBezTo>
                    <a:cubicBezTo>
                      <a:pt x="3771" y="668"/>
                      <a:pt x="3772" y="668"/>
                      <a:pt x="3772" y="668"/>
                    </a:cubicBezTo>
                    <a:cubicBezTo>
                      <a:pt x="3774" y="666"/>
                      <a:pt x="3776" y="666"/>
                      <a:pt x="3778" y="666"/>
                    </a:cubicBezTo>
                    <a:cubicBezTo>
                      <a:pt x="3779" y="666"/>
                      <a:pt x="3780" y="666"/>
                      <a:pt x="3782" y="666"/>
                    </a:cubicBezTo>
                    <a:cubicBezTo>
                      <a:pt x="3786" y="664"/>
                      <a:pt x="3786" y="664"/>
                      <a:pt x="3786" y="663"/>
                    </a:cubicBezTo>
                    <a:cubicBezTo>
                      <a:pt x="3786" y="659"/>
                      <a:pt x="3786" y="658"/>
                      <a:pt x="3789" y="654"/>
                    </a:cubicBezTo>
                    <a:cubicBezTo>
                      <a:pt x="3791" y="652"/>
                      <a:pt x="3792" y="650"/>
                      <a:pt x="3792" y="648"/>
                    </a:cubicBezTo>
                    <a:cubicBezTo>
                      <a:pt x="3792" y="648"/>
                      <a:pt x="3792" y="647"/>
                      <a:pt x="3792" y="647"/>
                    </a:cubicBezTo>
                    <a:cubicBezTo>
                      <a:pt x="3793" y="644"/>
                      <a:pt x="3793" y="640"/>
                      <a:pt x="3796" y="637"/>
                    </a:cubicBezTo>
                    <a:cubicBezTo>
                      <a:pt x="3799" y="633"/>
                      <a:pt x="3800" y="631"/>
                      <a:pt x="3800" y="631"/>
                    </a:cubicBezTo>
                    <a:cubicBezTo>
                      <a:pt x="3800" y="629"/>
                      <a:pt x="3801" y="625"/>
                      <a:pt x="3805" y="624"/>
                    </a:cubicBezTo>
                    <a:cubicBezTo>
                      <a:pt x="3807" y="623"/>
                      <a:pt x="3809" y="624"/>
                      <a:pt x="3811" y="626"/>
                    </a:cubicBezTo>
                    <a:cubicBezTo>
                      <a:pt x="3812" y="627"/>
                      <a:pt x="3813" y="628"/>
                      <a:pt x="3817" y="630"/>
                    </a:cubicBezTo>
                    <a:cubicBezTo>
                      <a:pt x="3820" y="631"/>
                      <a:pt x="3825" y="631"/>
                      <a:pt x="3830" y="632"/>
                    </a:cubicBezTo>
                    <a:cubicBezTo>
                      <a:pt x="3834" y="632"/>
                      <a:pt x="3834" y="632"/>
                      <a:pt x="3834" y="632"/>
                    </a:cubicBezTo>
                    <a:cubicBezTo>
                      <a:pt x="3836" y="632"/>
                      <a:pt x="3842" y="633"/>
                      <a:pt x="3848" y="633"/>
                    </a:cubicBezTo>
                    <a:cubicBezTo>
                      <a:pt x="3855" y="634"/>
                      <a:pt x="3863" y="635"/>
                      <a:pt x="3868" y="635"/>
                    </a:cubicBezTo>
                    <a:cubicBezTo>
                      <a:pt x="3871" y="636"/>
                      <a:pt x="3873" y="636"/>
                      <a:pt x="3875" y="636"/>
                    </a:cubicBezTo>
                    <a:cubicBezTo>
                      <a:pt x="3878" y="635"/>
                      <a:pt x="3880" y="634"/>
                      <a:pt x="3881" y="633"/>
                    </a:cubicBezTo>
                    <a:cubicBezTo>
                      <a:pt x="3884" y="628"/>
                      <a:pt x="3884" y="624"/>
                      <a:pt x="3884" y="623"/>
                    </a:cubicBezTo>
                    <a:cubicBezTo>
                      <a:pt x="3876" y="618"/>
                      <a:pt x="3877" y="609"/>
                      <a:pt x="3878" y="606"/>
                    </a:cubicBezTo>
                    <a:cubicBezTo>
                      <a:pt x="3878" y="605"/>
                      <a:pt x="3878" y="604"/>
                      <a:pt x="3878" y="602"/>
                    </a:cubicBezTo>
                    <a:cubicBezTo>
                      <a:pt x="3879" y="597"/>
                      <a:pt x="3879" y="591"/>
                      <a:pt x="3884" y="587"/>
                    </a:cubicBezTo>
                    <a:cubicBezTo>
                      <a:pt x="3886" y="585"/>
                      <a:pt x="3886" y="585"/>
                      <a:pt x="3886" y="585"/>
                    </a:cubicBezTo>
                    <a:cubicBezTo>
                      <a:pt x="3889" y="582"/>
                      <a:pt x="3890" y="582"/>
                      <a:pt x="3891" y="578"/>
                    </a:cubicBezTo>
                    <a:cubicBezTo>
                      <a:pt x="3891" y="578"/>
                      <a:pt x="3891" y="578"/>
                      <a:pt x="3891" y="577"/>
                    </a:cubicBezTo>
                    <a:cubicBezTo>
                      <a:pt x="3891" y="576"/>
                      <a:pt x="3891" y="575"/>
                      <a:pt x="3891" y="574"/>
                    </a:cubicBezTo>
                    <a:cubicBezTo>
                      <a:pt x="3890" y="572"/>
                      <a:pt x="3890" y="570"/>
                      <a:pt x="3891" y="568"/>
                    </a:cubicBezTo>
                    <a:cubicBezTo>
                      <a:pt x="3891" y="567"/>
                      <a:pt x="3891" y="567"/>
                      <a:pt x="3891" y="567"/>
                    </a:cubicBezTo>
                    <a:cubicBezTo>
                      <a:pt x="3891" y="567"/>
                      <a:pt x="3891" y="566"/>
                      <a:pt x="3891" y="566"/>
                    </a:cubicBezTo>
                    <a:cubicBezTo>
                      <a:pt x="3888" y="563"/>
                      <a:pt x="3888" y="559"/>
                      <a:pt x="3890" y="556"/>
                    </a:cubicBezTo>
                    <a:cubicBezTo>
                      <a:pt x="3891" y="554"/>
                      <a:pt x="3893" y="554"/>
                      <a:pt x="3894" y="554"/>
                    </a:cubicBezTo>
                    <a:cubicBezTo>
                      <a:pt x="3894" y="554"/>
                      <a:pt x="3895" y="553"/>
                      <a:pt x="3895" y="553"/>
                    </a:cubicBezTo>
                    <a:cubicBezTo>
                      <a:pt x="3895" y="552"/>
                      <a:pt x="3896" y="549"/>
                      <a:pt x="3898" y="546"/>
                    </a:cubicBezTo>
                    <a:cubicBezTo>
                      <a:pt x="3899" y="544"/>
                      <a:pt x="3900" y="541"/>
                      <a:pt x="3899" y="538"/>
                    </a:cubicBezTo>
                    <a:cubicBezTo>
                      <a:pt x="3895" y="533"/>
                      <a:pt x="3897" y="527"/>
                      <a:pt x="3902" y="523"/>
                    </a:cubicBezTo>
                    <a:cubicBezTo>
                      <a:pt x="3904" y="521"/>
                      <a:pt x="3904" y="517"/>
                      <a:pt x="3903" y="516"/>
                    </a:cubicBezTo>
                    <a:cubicBezTo>
                      <a:pt x="3903" y="515"/>
                      <a:pt x="3903" y="515"/>
                      <a:pt x="3903" y="515"/>
                    </a:cubicBezTo>
                    <a:cubicBezTo>
                      <a:pt x="3903" y="513"/>
                      <a:pt x="3903" y="511"/>
                      <a:pt x="3902" y="509"/>
                    </a:cubicBezTo>
                    <a:cubicBezTo>
                      <a:pt x="3900" y="507"/>
                      <a:pt x="3899" y="504"/>
                      <a:pt x="3898" y="501"/>
                    </a:cubicBezTo>
                    <a:cubicBezTo>
                      <a:pt x="3897" y="497"/>
                      <a:pt x="3899" y="489"/>
                      <a:pt x="3901" y="485"/>
                    </a:cubicBezTo>
                    <a:cubicBezTo>
                      <a:pt x="3903" y="481"/>
                      <a:pt x="3903" y="480"/>
                      <a:pt x="3902" y="478"/>
                    </a:cubicBezTo>
                    <a:cubicBezTo>
                      <a:pt x="3902" y="476"/>
                      <a:pt x="3902" y="475"/>
                      <a:pt x="3901" y="472"/>
                    </a:cubicBezTo>
                    <a:cubicBezTo>
                      <a:pt x="3901" y="469"/>
                      <a:pt x="3900" y="466"/>
                      <a:pt x="3900" y="462"/>
                    </a:cubicBezTo>
                    <a:cubicBezTo>
                      <a:pt x="3898" y="452"/>
                      <a:pt x="3900" y="444"/>
                      <a:pt x="3905" y="440"/>
                    </a:cubicBezTo>
                    <a:cubicBezTo>
                      <a:pt x="3906" y="439"/>
                      <a:pt x="3904" y="435"/>
                      <a:pt x="3902" y="433"/>
                    </a:cubicBezTo>
                    <a:cubicBezTo>
                      <a:pt x="3898" y="429"/>
                      <a:pt x="3901" y="421"/>
                      <a:pt x="3903" y="416"/>
                    </a:cubicBezTo>
                    <a:cubicBezTo>
                      <a:pt x="3907" y="410"/>
                      <a:pt x="3914" y="405"/>
                      <a:pt x="3917" y="405"/>
                    </a:cubicBezTo>
                    <a:cubicBezTo>
                      <a:pt x="3918" y="404"/>
                      <a:pt x="3918" y="404"/>
                      <a:pt x="3918" y="404"/>
                    </a:cubicBezTo>
                    <a:cubicBezTo>
                      <a:pt x="3918" y="404"/>
                      <a:pt x="3918" y="404"/>
                      <a:pt x="3919" y="404"/>
                    </a:cubicBezTo>
                    <a:cubicBezTo>
                      <a:pt x="3919" y="404"/>
                      <a:pt x="3919" y="404"/>
                      <a:pt x="3919" y="403"/>
                    </a:cubicBezTo>
                    <a:cubicBezTo>
                      <a:pt x="3919" y="402"/>
                      <a:pt x="3919" y="401"/>
                      <a:pt x="3919" y="401"/>
                    </a:cubicBezTo>
                    <a:cubicBezTo>
                      <a:pt x="3919" y="399"/>
                      <a:pt x="3919" y="398"/>
                      <a:pt x="3920" y="396"/>
                    </a:cubicBezTo>
                    <a:cubicBezTo>
                      <a:pt x="3920" y="395"/>
                      <a:pt x="3921" y="394"/>
                      <a:pt x="3922" y="393"/>
                    </a:cubicBezTo>
                    <a:cubicBezTo>
                      <a:pt x="3922" y="391"/>
                      <a:pt x="3923" y="390"/>
                      <a:pt x="3924" y="386"/>
                    </a:cubicBezTo>
                    <a:cubicBezTo>
                      <a:pt x="3924" y="381"/>
                      <a:pt x="3924" y="380"/>
                      <a:pt x="3923" y="379"/>
                    </a:cubicBezTo>
                    <a:cubicBezTo>
                      <a:pt x="3922" y="379"/>
                      <a:pt x="3922" y="379"/>
                      <a:pt x="3921" y="378"/>
                    </a:cubicBezTo>
                    <a:cubicBezTo>
                      <a:pt x="3920" y="378"/>
                      <a:pt x="3918" y="377"/>
                      <a:pt x="3917" y="374"/>
                    </a:cubicBezTo>
                    <a:cubicBezTo>
                      <a:pt x="3917" y="374"/>
                      <a:pt x="3917" y="373"/>
                      <a:pt x="3917" y="372"/>
                    </a:cubicBezTo>
                    <a:cubicBezTo>
                      <a:pt x="3917" y="372"/>
                      <a:pt x="3917" y="372"/>
                      <a:pt x="3917" y="372"/>
                    </a:cubicBezTo>
                    <a:cubicBezTo>
                      <a:pt x="3911" y="371"/>
                      <a:pt x="3909" y="366"/>
                      <a:pt x="3908" y="363"/>
                    </a:cubicBezTo>
                    <a:cubicBezTo>
                      <a:pt x="3907" y="359"/>
                      <a:pt x="3907" y="356"/>
                      <a:pt x="3910" y="352"/>
                    </a:cubicBezTo>
                    <a:cubicBezTo>
                      <a:pt x="3910" y="350"/>
                      <a:pt x="3910" y="348"/>
                      <a:pt x="3910" y="345"/>
                    </a:cubicBezTo>
                    <a:cubicBezTo>
                      <a:pt x="3910" y="345"/>
                      <a:pt x="3910" y="344"/>
                      <a:pt x="3909" y="343"/>
                    </a:cubicBezTo>
                    <a:cubicBezTo>
                      <a:pt x="3909" y="339"/>
                      <a:pt x="3910" y="336"/>
                      <a:pt x="3912" y="332"/>
                    </a:cubicBezTo>
                    <a:cubicBezTo>
                      <a:pt x="3913" y="331"/>
                      <a:pt x="3914" y="329"/>
                      <a:pt x="3916" y="327"/>
                    </a:cubicBezTo>
                    <a:cubicBezTo>
                      <a:pt x="3914" y="328"/>
                      <a:pt x="3911" y="328"/>
                      <a:pt x="3906" y="328"/>
                    </a:cubicBezTo>
                    <a:cubicBezTo>
                      <a:pt x="3904" y="327"/>
                      <a:pt x="3904" y="327"/>
                      <a:pt x="3903" y="328"/>
                    </a:cubicBezTo>
                    <a:cubicBezTo>
                      <a:pt x="3902" y="329"/>
                      <a:pt x="3900" y="330"/>
                      <a:pt x="3897" y="331"/>
                    </a:cubicBezTo>
                    <a:cubicBezTo>
                      <a:pt x="3895" y="332"/>
                      <a:pt x="3894" y="332"/>
                      <a:pt x="3893" y="332"/>
                    </a:cubicBezTo>
                    <a:cubicBezTo>
                      <a:pt x="3891" y="333"/>
                      <a:pt x="3891" y="333"/>
                      <a:pt x="3888" y="333"/>
                    </a:cubicBezTo>
                    <a:cubicBezTo>
                      <a:pt x="3887" y="334"/>
                      <a:pt x="3886" y="334"/>
                      <a:pt x="3885" y="336"/>
                    </a:cubicBezTo>
                    <a:cubicBezTo>
                      <a:pt x="3884" y="337"/>
                      <a:pt x="3883" y="338"/>
                      <a:pt x="3881" y="338"/>
                    </a:cubicBezTo>
                    <a:cubicBezTo>
                      <a:pt x="3881" y="339"/>
                      <a:pt x="3880" y="339"/>
                      <a:pt x="3880" y="340"/>
                    </a:cubicBezTo>
                    <a:cubicBezTo>
                      <a:pt x="3878" y="341"/>
                      <a:pt x="3877" y="341"/>
                      <a:pt x="3875" y="342"/>
                    </a:cubicBezTo>
                    <a:cubicBezTo>
                      <a:pt x="3875" y="342"/>
                      <a:pt x="3875" y="343"/>
                      <a:pt x="3874" y="344"/>
                    </a:cubicBezTo>
                    <a:cubicBezTo>
                      <a:pt x="3873" y="349"/>
                      <a:pt x="3871" y="350"/>
                      <a:pt x="3866" y="351"/>
                    </a:cubicBezTo>
                    <a:cubicBezTo>
                      <a:pt x="3863" y="351"/>
                      <a:pt x="3861" y="354"/>
                      <a:pt x="3861" y="355"/>
                    </a:cubicBezTo>
                    <a:cubicBezTo>
                      <a:pt x="3860" y="358"/>
                      <a:pt x="3859" y="360"/>
                      <a:pt x="3855" y="361"/>
                    </a:cubicBezTo>
                    <a:cubicBezTo>
                      <a:pt x="3855" y="361"/>
                      <a:pt x="3855" y="362"/>
                      <a:pt x="3854" y="364"/>
                    </a:cubicBezTo>
                    <a:cubicBezTo>
                      <a:pt x="3853" y="371"/>
                      <a:pt x="3846" y="371"/>
                      <a:pt x="3843" y="370"/>
                    </a:cubicBezTo>
                    <a:cubicBezTo>
                      <a:pt x="3843" y="370"/>
                      <a:pt x="3842" y="370"/>
                      <a:pt x="3842" y="370"/>
                    </a:cubicBezTo>
                    <a:cubicBezTo>
                      <a:pt x="3841" y="371"/>
                      <a:pt x="3841" y="371"/>
                      <a:pt x="3840" y="372"/>
                    </a:cubicBezTo>
                    <a:cubicBezTo>
                      <a:pt x="3837" y="375"/>
                      <a:pt x="3832" y="374"/>
                      <a:pt x="3829" y="374"/>
                    </a:cubicBezTo>
                    <a:cubicBezTo>
                      <a:pt x="3828" y="374"/>
                      <a:pt x="3827" y="374"/>
                      <a:pt x="3827" y="374"/>
                    </a:cubicBezTo>
                    <a:cubicBezTo>
                      <a:pt x="3826" y="374"/>
                      <a:pt x="3823" y="377"/>
                      <a:pt x="3823" y="379"/>
                    </a:cubicBezTo>
                    <a:cubicBezTo>
                      <a:pt x="3821" y="385"/>
                      <a:pt x="3818" y="386"/>
                      <a:pt x="3815" y="387"/>
                    </a:cubicBezTo>
                    <a:cubicBezTo>
                      <a:pt x="3815" y="387"/>
                      <a:pt x="3815" y="387"/>
                      <a:pt x="3814" y="387"/>
                    </a:cubicBezTo>
                    <a:cubicBezTo>
                      <a:pt x="3814" y="387"/>
                      <a:pt x="3814" y="388"/>
                      <a:pt x="3814" y="388"/>
                    </a:cubicBezTo>
                    <a:cubicBezTo>
                      <a:pt x="3814" y="390"/>
                      <a:pt x="3814" y="390"/>
                      <a:pt x="3814" y="390"/>
                    </a:cubicBezTo>
                    <a:cubicBezTo>
                      <a:pt x="3814" y="392"/>
                      <a:pt x="3813" y="394"/>
                      <a:pt x="3812" y="395"/>
                    </a:cubicBezTo>
                    <a:cubicBezTo>
                      <a:pt x="3810" y="396"/>
                      <a:pt x="3807" y="396"/>
                      <a:pt x="3806" y="395"/>
                    </a:cubicBezTo>
                    <a:cubicBezTo>
                      <a:pt x="3805" y="395"/>
                      <a:pt x="3805" y="395"/>
                      <a:pt x="3805" y="395"/>
                    </a:cubicBezTo>
                    <a:cubicBezTo>
                      <a:pt x="3805" y="395"/>
                      <a:pt x="3805" y="396"/>
                      <a:pt x="3805" y="396"/>
                    </a:cubicBezTo>
                    <a:cubicBezTo>
                      <a:pt x="3805" y="397"/>
                      <a:pt x="3805" y="398"/>
                      <a:pt x="3805" y="399"/>
                    </a:cubicBezTo>
                    <a:cubicBezTo>
                      <a:pt x="3804" y="401"/>
                      <a:pt x="3804" y="404"/>
                      <a:pt x="3804" y="406"/>
                    </a:cubicBezTo>
                    <a:cubicBezTo>
                      <a:pt x="3805" y="411"/>
                      <a:pt x="3805" y="413"/>
                      <a:pt x="3802" y="416"/>
                    </a:cubicBezTo>
                    <a:cubicBezTo>
                      <a:pt x="3800" y="419"/>
                      <a:pt x="3795" y="420"/>
                      <a:pt x="3789" y="418"/>
                    </a:cubicBezTo>
                    <a:cubicBezTo>
                      <a:pt x="3788" y="417"/>
                      <a:pt x="3788" y="417"/>
                      <a:pt x="3788" y="417"/>
                    </a:cubicBezTo>
                    <a:cubicBezTo>
                      <a:pt x="3787" y="418"/>
                      <a:pt x="3787" y="418"/>
                      <a:pt x="3787" y="419"/>
                    </a:cubicBezTo>
                    <a:cubicBezTo>
                      <a:pt x="3786" y="419"/>
                      <a:pt x="3786" y="419"/>
                      <a:pt x="3786" y="419"/>
                    </a:cubicBezTo>
                    <a:cubicBezTo>
                      <a:pt x="3785" y="422"/>
                      <a:pt x="3783" y="423"/>
                      <a:pt x="3780" y="424"/>
                    </a:cubicBezTo>
                    <a:cubicBezTo>
                      <a:pt x="3779" y="424"/>
                      <a:pt x="3778" y="424"/>
                      <a:pt x="3778" y="424"/>
                    </a:cubicBezTo>
                    <a:cubicBezTo>
                      <a:pt x="3776" y="424"/>
                      <a:pt x="3773" y="424"/>
                      <a:pt x="3773" y="425"/>
                    </a:cubicBezTo>
                    <a:cubicBezTo>
                      <a:pt x="3771" y="426"/>
                      <a:pt x="3770" y="426"/>
                      <a:pt x="3768" y="427"/>
                    </a:cubicBezTo>
                    <a:cubicBezTo>
                      <a:pt x="3767" y="427"/>
                      <a:pt x="3767" y="428"/>
                      <a:pt x="3766" y="428"/>
                    </a:cubicBezTo>
                    <a:cubicBezTo>
                      <a:pt x="3764" y="429"/>
                      <a:pt x="3760" y="429"/>
                      <a:pt x="3756" y="429"/>
                    </a:cubicBezTo>
                    <a:cubicBezTo>
                      <a:pt x="3755" y="429"/>
                      <a:pt x="3755" y="429"/>
                      <a:pt x="3754" y="429"/>
                    </a:cubicBezTo>
                    <a:cubicBezTo>
                      <a:pt x="3753" y="429"/>
                      <a:pt x="3753" y="429"/>
                      <a:pt x="3751" y="431"/>
                    </a:cubicBezTo>
                    <a:cubicBezTo>
                      <a:pt x="3751" y="432"/>
                      <a:pt x="3751" y="432"/>
                      <a:pt x="3751" y="432"/>
                    </a:cubicBezTo>
                    <a:cubicBezTo>
                      <a:pt x="3747" y="436"/>
                      <a:pt x="3740" y="433"/>
                      <a:pt x="3737" y="431"/>
                    </a:cubicBezTo>
                    <a:cubicBezTo>
                      <a:pt x="3736" y="430"/>
                      <a:pt x="3735" y="429"/>
                      <a:pt x="3729" y="430"/>
                    </a:cubicBezTo>
                    <a:cubicBezTo>
                      <a:pt x="3723" y="431"/>
                      <a:pt x="3723" y="432"/>
                      <a:pt x="3722" y="435"/>
                    </a:cubicBezTo>
                    <a:cubicBezTo>
                      <a:pt x="3722" y="435"/>
                      <a:pt x="3722" y="435"/>
                      <a:pt x="3722" y="435"/>
                    </a:cubicBezTo>
                    <a:cubicBezTo>
                      <a:pt x="3719" y="440"/>
                      <a:pt x="3712" y="442"/>
                      <a:pt x="3708" y="441"/>
                    </a:cubicBezTo>
                    <a:cubicBezTo>
                      <a:pt x="3707" y="440"/>
                      <a:pt x="3700" y="437"/>
                      <a:pt x="3699" y="433"/>
                    </a:cubicBezTo>
                    <a:cubicBezTo>
                      <a:pt x="3698" y="431"/>
                      <a:pt x="3697" y="427"/>
                      <a:pt x="3696" y="425"/>
                    </a:cubicBezTo>
                    <a:cubicBezTo>
                      <a:pt x="3694" y="423"/>
                      <a:pt x="3683" y="414"/>
                      <a:pt x="3680" y="412"/>
                    </a:cubicBezTo>
                    <a:cubicBezTo>
                      <a:pt x="3678" y="411"/>
                      <a:pt x="3676" y="409"/>
                      <a:pt x="3675" y="406"/>
                    </a:cubicBezTo>
                    <a:cubicBezTo>
                      <a:pt x="3675" y="402"/>
                      <a:pt x="3675" y="399"/>
                      <a:pt x="3677" y="397"/>
                    </a:cubicBezTo>
                    <a:cubicBezTo>
                      <a:pt x="3678" y="396"/>
                      <a:pt x="3678" y="393"/>
                      <a:pt x="3679" y="391"/>
                    </a:cubicBezTo>
                    <a:cubicBezTo>
                      <a:pt x="3679" y="390"/>
                      <a:pt x="3679" y="389"/>
                      <a:pt x="3679" y="387"/>
                    </a:cubicBezTo>
                    <a:cubicBezTo>
                      <a:pt x="3679" y="387"/>
                      <a:pt x="3679" y="385"/>
                      <a:pt x="3677" y="383"/>
                    </a:cubicBezTo>
                    <a:cubicBezTo>
                      <a:pt x="3676" y="382"/>
                      <a:pt x="3676" y="382"/>
                      <a:pt x="3676" y="382"/>
                    </a:cubicBezTo>
                    <a:cubicBezTo>
                      <a:pt x="3674" y="380"/>
                      <a:pt x="3674" y="378"/>
                      <a:pt x="3674" y="373"/>
                    </a:cubicBezTo>
                    <a:cubicBezTo>
                      <a:pt x="3672" y="376"/>
                      <a:pt x="3669" y="376"/>
                      <a:pt x="3668" y="375"/>
                    </a:cubicBezTo>
                    <a:cubicBezTo>
                      <a:pt x="3665" y="374"/>
                      <a:pt x="3663" y="371"/>
                      <a:pt x="3663" y="367"/>
                    </a:cubicBezTo>
                    <a:cubicBezTo>
                      <a:pt x="3663" y="366"/>
                      <a:pt x="3662" y="364"/>
                      <a:pt x="3662" y="364"/>
                    </a:cubicBezTo>
                    <a:cubicBezTo>
                      <a:pt x="3656" y="362"/>
                      <a:pt x="3657" y="357"/>
                      <a:pt x="3657" y="355"/>
                    </a:cubicBezTo>
                    <a:cubicBezTo>
                      <a:pt x="3657" y="352"/>
                      <a:pt x="3658" y="349"/>
                      <a:pt x="3659" y="346"/>
                    </a:cubicBezTo>
                    <a:cubicBezTo>
                      <a:pt x="3659" y="345"/>
                      <a:pt x="3659" y="344"/>
                      <a:pt x="3660" y="343"/>
                    </a:cubicBezTo>
                    <a:cubicBezTo>
                      <a:pt x="3658" y="343"/>
                      <a:pt x="3656" y="342"/>
                      <a:pt x="3654" y="342"/>
                    </a:cubicBezTo>
                    <a:cubicBezTo>
                      <a:pt x="3653" y="341"/>
                      <a:pt x="3652" y="341"/>
                      <a:pt x="3651" y="340"/>
                    </a:cubicBezTo>
                    <a:cubicBezTo>
                      <a:pt x="3649" y="339"/>
                      <a:pt x="3648" y="339"/>
                      <a:pt x="3647" y="339"/>
                    </a:cubicBezTo>
                    <a:cubicBezTo>
                      <a:pt x="3647" y="339"/>
                      <a:pt x="3647" y="339"/>
                      <a:pt x="3647" y="339"/>
                    </a:cubicBezTo>
                    <a:cubicBezTo>
                      <a:pt x="3643" y="344"/>
                      <a:pt x="3636" y="341"/>
                      <a:pt x="3633" y="340"/>
                    </a:cubicBezTo>
                    <a:cubicBezTo>
                      <a:pt x="3629" y="339"/>
                      <a:pt x="3625" y="335"/>
                      <a:pt x="3621" y="333"/>
                    </a:cubicBezTo>
                    <a:cubicBezTo>
                      <a:pt x="3621" y="332"/>
                      <a:pt x="3621" y="332"/>
                      <a:pt x="3621" y="332"/>
                    </a:cubicBezTo>
                    <a:cubicBezTo>
                      <a:pt x="3620" y="331"/>
                      <a:pt x="3619" y="330"/>
                      <a:pt x="3617" y="329"/>
                    </a:cubicBezTo>
                    <a:cubicBezTo>
                      <a:pt x="3616" y="327"/>
                      <a:pt x="3613" y="324"/>
                      <a:pt x="3611" y="323"/>
                    </a:cubicBezTo>
                    <a:cubicBezTo>
                      <a:pt x="3610" y="322"/>
                      <a:pt x="3609" y="322"/>
                      <a:pt x="3608" y="322"/>
                    </a:cubicBezTo>
                    <a:cubicBezTo>
                      <a:pt x="3604" y="322"/>
                      <a:pt x="3602" y="319"/>
                      <a:pt x="3601" y="317"/>
                    </a:cubicBezTo>
                    <a:cubicBezTo>
                      <a:pt x="3601" y="317"/>
                      <a:pt x="3600" y="316"/>
                      <a:pt x="3600" y="316"/>
                    </a:cubicBezTo>
                    <a:cubicBezTo>
                      <a:pt x="3600" y="315"/>
                      <a:pt x="3599" y="315"/>
                      <a:pt x="3599" y="315"/>
                    </a:cubicBezTo>
                    <a:cubicBezTo>
                      <a:pt x="3597" y="316"/>
                      <a:pt x="3595" y="316"/>
                      <a:pt x="3593" y="315"/>
                    </a:cubicBezTo>
                    <a:cubicBezTo>
                      <a:pt x="3590" y="313"/>
                      <a:pt x="3589" y="310"/>
                      <a:pt x="3589" y="306"/>
                    </a:cubicBezTo>
                    <a:cubicBezTo>
                      <a:pt x="3588" y="306"/>
                      <a:pt x="3585" y="305"/>
                      <a:pt x="3584" y="305"/>
                    </a:cubicBezTo>
                    <a:cubicBezTo>
                      <a:pt x="3584" y="305"/>
                      <a:pt x="3584" y="305"/>
                      <a:pt x="3584" y="305"/>
                    </a:cubicBezTo>
                    <a:cubicBezTo>
                      <a:pt x="3584" y="308"/>
                      <a:pt x="3583" y="310"/>
                      <a:pt x="3581" y="311"/>
                    </a:cubicBezTo>
                    <a:cubicBezTo>
                      <a:pt x="3579" y="312"/>
                      <a:pt x="3576" y="312"/>
                      <a:pt x="3574" y="311"/>
                    </a:cubicBezTo>
                    <a:cubicBezTo>
                      <a:pt x="3574" y="311"/>
                      <a:pt x="3574" y="311"/>
                      <a:pt x="3574" y="311"/>
                    </a:cubicBezTo>
                    <a:cubicBezTo>
                      <a:pt x="3574" y="311"/>
                      <a:pt x="3573" y="311"/>
                      <a:pt x="3573" y="311"/>
                    </a:cubicBezTo>
                    <a:cubicBezTo>
                      <a:pt x="3571" y="313"/>
                      <a:pt x="3571" y="313"/>
                      <a:pt x="3571" y="313"/>
                    </a:cubicBezTo>
                    <a:cubicBezTo>
                      <a:pt x="3569" y="314"/>
                      <a:pt x="3566" y="316"/>
                      <a:pt x="3563" y="315"/>
                    </a:cubicBezTo>
                    <a:cubicBezTo>
                      <a:pt x="3559" y="314"/>
                      <a:pt x="3558" y="310"/>
                      <a:pt x="3557" y="308"/>
                    </a:cubicBezTo>
                    <a:cubicBezTo>
                      <a:pt x="3557" y="306"/>
                      <a:pt x="3556" y="306"/>
                      <a:pt x="3549" y="307"/>
                    </a:cubicBezTo>
                    <a:cubicBezTo>
                      <a:pt x="3548" y="308"/>
                      <a:pt x="3548" y="308"/>
                      <a:pt x="3548" y="308"/>
                    </a:cubicBezTo>
                    <a:cubicBezTo>
                      <a:pt x="3544" y="309"/>
                      <a:pt x="3542" y="307"/>
                      <a:pt x="3541" y="306"/>
                    </a:cubicBezTo>
                    <a:cubicBezTo>
                      <a:pt x="3539" y="305"/>
                      <a:pt x="3539" y="303"/>
                      <a:pt x="3539" y="301"/>
                    </a:cubicBezTo>
                    <a:cubicBezTo>
                      <a:pt x="3537" y="302"/>
                      <a:pt x="3535" y="301"/>
                      <a:pt x="3534" y="301"/>
                    </a:cubicBezTo>
                    <a:cubicBezTo>
                      <a:pt x="3532" y="300"/>
                      <a:pt x="3532" y="300"/>
                      <a:pt x="3531" y="300"/>
                    </a:cubicBezTo>
                    <a:cubicBezTo>
                      <a:pt x="3527" y="303"/>
                      <a:pt x="3523" y="304"/>
                      <a:pt x="3519" y="306"/>
                    </a:cubicBezTo>
                    <a:cubicBezTo>
                      <a:pt x="3516" y="307"/>
                      <a:pt x="3513" y="308"/>
                      <a:pt x="3510" y="310"/>
                    </a:cubicBezTo>
                    <a:cubicBezTo>
                      <a:pt x="3506" y="312"/>
                      <a:pt x="3499" y="312"/>
                      <a:pt x="3495" y="306"/>
                    </a:cubicBezTo>
                    <a:cubicBezTo>
                      <a:pt x="3495" y="306"/>
                      <a:pt x="3495" y="306"/>
                      <a:pt x="3495" y="306"/>
                    </a:cubicBezTo>
                    <a:cubicBezTo>
                      <a:pt x="3494" y="307"/>
                      <a:pt x="3493" y="308"/>
                      <a:pt x="3491" y="308"/>
                    </a:cubicBezTo>
                    <a:cubicBezTo>
                      <a:pt x="3488" y="309"/>
                      <a:pt x="3485" y="308"/>
                      <a:pt x="3483" y="306"/>
                    </a:cubicBezTo>
                    <a:cubicBezTo>
                      <a:pt x="3481" y="305"/>
                      <a:pt x="3474" y="300"/>
                      <a:pt x="3474" y="293"/>
                    </a:cubicBezTo>
                    <a:cubicBezTo>
                      <a:pt x="3473" y="293"/>
                      <a:pt x="3471" y="294"/>
                      <a:pt x="3470" y="293"/>
                    </a:cubicBezTo>
                    <a:cubicBezTo>
                      <a:pt x="3466" y="293"/>
                      <a:pt x="3462" y="291"/>
                      <a:pt x="3463" y="281"/>
                    </a:cubicBezTo>
                    <a:cubicBezTo>
                      <a:pt x="3463" y="280"/>
                      <a:pt x="3463" y="280"/>
                      <a:pt x="3463" y="280"/>
                    </a:cubicBezTo>
                    <a:cubicBezTo>
                      <a:pt x="3463" y="279"/>
                      <a:pt x="3463" y="278"/>
                      <a:pt x="3463" y="277"/>
                    </a:cubicBezTo>
                    <a:cubicBezTo>
                      <a:pt x="3463" y="277"/>
                      <a:pt x="3463" y="277"/>
                      <a:pt x="3463" y="277"/>
                    </a:cubicBezTo>
                    <a:cubicBezTo>
                      <a:pt x="3463" y="277"/>
                      <a:pt x="3462" y="277"/>
                      <a:pt x="3462" y="277"/>
                    </a:cubicBezTo>
                    <a:cubicBezTo>
                      <a:pt x="3462" y="276"/>
                      <a:pt x="3462" y="276"/>
                      <a:pt x="3462" y="276"/>
                    </a:cubicBezTo>
                    <a:cubicBezTo>
                      <a:pt x="3458" y="272"/>
                      <a:pt x="3460" y="267"/>
                      <a:pt x="3462" y="258"/>
                    </a:cubicBezTo>
                    <a:cubicBezTo>
                      <a:pt x="3463" y="255"/>
                      <a:pt x="3462" y="253"/>
                      <a:pt x="3462" y="253"/>
                    </a:cubicBezTo>
                    <a:cubicBezTo>
                      <a:pt x="3460" y="253"/>
                      <a:pt x="3458" y="252"/>
                      <a:pt x="3456" y="252"/>
                    </a:cubicBezTo>
                    <a:cubicBezTo>
                      <a:pt x="3454" y="251"/>
                      <a:pt x="3452" y="249"/>
                      <a:pt x="3450" y="248"/>
                    </a:cubicBezTo>
                    <a:cubicBezTo>
                      <a:pt x="3447" y="246"/>
                      <a:pt x="3446" y="243"/>
                      <a:pt x="3445" y="240"/>
                    </a:cubicBezTo>
                    <a:cubicBezTo>
                      <a:pt x="3445" y="238"/>
                      <a:pt x="3444" y="237"/>
                      <a:pt x="3443" y="236"/>
                    </a:cubicBezTo>
                    <a:cubicBezTo>
                      <a:pt x="3439" y="232"/>
                      <a:pt x="3441" y="227"/>
                      <a:pt x="3443" y="223"/>
                    </a:cubicBezTo>
                    <a:cubicBezTo>
                      <a:pt x="3443" y="223"/>
                      <a:pt x="3443" y="223"/>
                      <a:pt x="3443" y="223"/>
                    </a:cubicBezTo>
                    <a:cubicBezTo>
                      <a:pt x="3443" y="223"/>
                      <a:pt x="3443" y="220"/>
                      <a:pt x="3441" y="217"/>
                    </a:cubicBezTo>
                    <a:cubicBezTo>
                      <a:pt x="3440" y="215"/>
                      <a:pt x="3437" y="213"/>
                      <a:pt x="3436" y="211"/>
                    </a:cubicBezTo>
                    <a:cubicBezTo>
                      <a:pt x="3435" y="210"/>
                      <a:pt x="3434" y="210"/>
                      <a:pt x="3433" y="209"/>
                    </a:cubicBezTo>
                    <a:cubicBezTo>
                      <a:pt x="3432" y="208"/>
                      <a:pt x="3430" y="205"/>
                      <a:pt x="3429" y="203"/>
                    </a:cubicBezTo>
                    <a:cubicBezTo>
                      <a:pt x="3428" y="202"/>
                      <a:pt x="3428" y="201"/>
                      <a:pt x="3428" y="201"/>
                    </a:cubicBezTo>
                    <a:cubicBezTo>
                      <a:pt x="3427" y="199"/>
                      <a:pt x="3427" y="198"/>
                      <a:pt x="3426" y="197"/>
                    </a:cubicBezTo>
                    <a:cubicBezTo>
                      <a:pt x="3425" y="196"/>
                      <a:pt x="3422" y="194"/>
                      <a:pt x="3420" y="193"/>
                    </a:cubicBezTo>
                    <a:cubicBezTo>
                      <a:pt x="3417" y="192"/>
                      <a:pt x="3415" y="191"/>
                      <a:pt x="3413" y="190"/>
                    </a:cubicBezTo>
                    <a:cubicBezTo>
                      <a:pt x="3409" y="186"/>
                      <a:pt x="3408" y="181"/>
                      <a:pt x="3408" y="180"/>
                    </a:cubicBezTo>
                    <a:cubicBezTo>
                      <a:pt x="3408" y="179"/>
                      <a:pt x="3408" y="176"/>
                      <a:pt x="3409" y="173"/>
                    </a:cubicBezTo>
                    <a:cubicBezTo>
                      <a:pt x="3406" y="173"/>
                      <a:pt x="3403" y="173"/>
                      <a:pt x="3402" y="172"/>
                    </a:cubicBezTo>
                    <a:cubicBezTo>
                      <a:pt x="3400" y="171"/>
                      <a:pt x="3399" y="169"/>
                      <a:pt x="3399" y="168"/>
                    </a:cubicBezTo>
                    <a:cubicBezTo>
                      <a:pt x="3399" y="165"/>
                      <a:pt x="3399" y="162"/>
                      <a:pt x="3403" y="158"/>
                    </a:cubicBezTo>
                    <a:cubicBezTo>
                      <a:pt x="3402" y="157"/>
                      <a:pt x="3402" y="157"/>
                      <a:pt x="3402" y="157"/>
                    </a:cubicBezTo>
                    <a:cubicBezTo>
                      <a:pt x="3398" y="155"/>
                      <a:pt x="3398" y="151"/>
                      <a:pt x="3398" y="149"/>
                    </a:cubicBezTo>
                    <a:cubicBezTo>
                      <a:pt x="3394" y="149"/>
                      <a:pt x="3390" y="145"/>
                      <a:pt x="3390" y="138"/>
                    </a:cubicBezTo>
                    <a:cubicBezTo>
                      <a:pt x="3389" y="134"/>
                      <a:pt x="3388" y="132"/>
                      <a:pt x="3388" y="131"/>
                    </a:cubicBezTo>
                    <a:cubicBezTo>
                      <a:pt x="3386" y="130"/>
                      <a:pt x="3381" y="127"/>
                      <a:pt x="3379" y="124"/>
                    </a:cubicBezTo>
                    <a:cubicBezTo>
                      <a:pt x="3379" y="123"/>
                      <a:pt x="3377" y="121"/>
                      <a:pt x="3376" y="119"/>
                    </a:cubicBezTo>
                    <a:cubicBezTo>
                      <a:pt x="3374" y="118"/>
                      <a:pt x="3373" y="116"/>
                      <a:pt x="3372" y="115"/>
                    </a:cubicBezTo>
                    <a:cubicBezTo>
                      <a:pt x="3369" y="111"/>
                      <a:pt x="3369" y="105"/>
                      <a:pt x="3373" y="102"/>
                    </a:cubicBezTo>
                    <a:cubicBezTo>
                      <a:pt x="3373" y="101"/>
                      <a:pt x="3373" y="100"/>
                      <a:pt x="3373" y="99"/>
                    </a:cubicBezTo>
                    <a:cubicBezTo>
                      <a:pt x="3372" y="99"/>
                      <a:pt x="3371" y="99"/>
                      <a:pt x="3370" y="99"/>
                    </a:cubicBezTo>
                    <a:cubicBezTo>
                      <a:pt x="3365" y="98"/>
                      <a:pt x="3361" y="98"/>
                      <a:pt x="3361" y="94"/>
                    </a:cubicBezTo>
                    <a:cubicBezTo>
                      <a:pt x="3361" y="93"/>
                      <a:pt x="3361" y="93"/>
                      <a:pt x="3361" y="93"/>
                    </a:cubicBezTo>
                    <a:cubicBezTo>
                      <a:pt x="3360" y="92"/>
                      <a:pt x="3359" y="88"/>
                      <a:pt x="3363" y="85"/>
                    </a:cubicBezTo>
                    <a:cubicBezTo>
                      <a:pt x="3363" y="84"/>
                      <a:pt x="3363" y="84"/>
                      <a:pt x="3363" y="83"/>
                    </a:cubicBezTo>
                    <a:cubicBezTo>
                      <a:pt x="3363" y="83"/>
                      <a:pt x="3361" y="81"/>
                      <a:pt x="3358" y="80"/>
                    </a:cubicBezTo>
                    <a:cubicBezTo>
                      <a:pt x="3357" y="80"/>
                      <a:pt x="3357" y="80"/>
                      <a:pt x="3357" y="80"/>
                    </a:cubicBezTo>
                    <a:cubicBezTo>
                      <a:pt x="3356" y="79"/>
                      <a:pt x="3350" y="76"/>
                      <a:pt x="3347" y="70"/>
                    </a:cubicBezTo>
                    <a:cubicBezTo>
                      <a:pt x="3346" y="69"/>
                      <a:pt x="3346" y="69"/>
                      <a:pt x="3346" y="69"/>
                    </a:cubicBezTo>
                    <a:cubicBezTo>
                      <a:pt x="3346" y="69"/>
                      <a:pt x="3345" y="69"/>
                      <a:pt x="3345" y="69"/>
                    </a:cubicBezTo>
                    <a:cubicBezTo>
                      <a:pt x="3344" y="70"/>
                      <a:pt x="3341" y="71"/>
                      <a:pt x="3339" y="70"/>
                    </a:cubicBezTo>
                    <a:cubicBezTo>
                      <a:pt x="3337" y="69"/>
                      <a:pt x="3335" y="67"/>
                      <a:pt x="3334" y="64"/>
                    </a:cubicBezTo>
                    <a:cubicBezTo>
                      <a:pt x="3332" y="60"/>
                      <a:pt x="3335" y="57"/>
                      <a:pt x="3336" y="55"/>
                    </a:cubicBezTo>
                    <a:cubicBezTo>
                      <a:pt x="3336" y="55"/>
                      <a:pt x="3336" y="55"/>
                      <a:pt x="3337" y="54"/>
                    </a:cubicBezTo>
                    <a:cubicBezTo>
                      <a:pt x="3337" y="54"/>
                      <a:pt x="3338" y="53"/>
                      <a:pt x="3338" y="52"/>
                    </a:cubicBezTo>
                    <a:cubicBezTo>
                      <a:pt x="3338" y="53"/>
                      <a:pt x="3337" y="53"/>
                      <a:pt x="3337" y="53"/>
                    </a:cubicBezTo>
                    <a:cubicBezTo>
                      <a:pt x="3336" y="53"/>
                      <a:pt x="3336" y="53"/>
                      <a:pt x="3336" y="53"/>
                    </a:cubicBezTo>
                    <a:cubicBezTo>
                      <a:pt x="3331" y="53"/>
                      <a:pt x="3328" y="49"/>
                      <a:pt x="3326" y="46"/>
                    </a:cubicBezTo>
                    <a:cubicBezTo>
                      <a:pt x="3326" y="45"/>
                      <a:pt x="3325" y="45"/>
                      <a:pt x="3325" y="45"/>
                    </a:cubicBezTo>
                    <a:cubicBezTo>
                      <a:pt x="3325" y="45"/>
                      <a:pt x="3324" y="45"/>
                      <a:pt x="3324" y="46"/>
                    </a:cubicBezTo>
                    <a:cubicBezTo>
                      <a:pt x="3323" y="46"/>
                      <a:pt x="3323" y="47"/>
                      <a:pt x="3322" y="47"/>
                    </a:cubicBezTo>
                    <a:cubicBezTo>
                      <a:pt x="3320" y="49"/>
                      <a:pt x="3316" y="48"/>
                      <a:pt x="3314" y="46"/>
                    </a:cubicBezTo>
                    <a:cubicBezTo>
                      <a:pt x="3311" y="43"/>
                      <a:pt x="3311" y="40"/>
                      <a:pt x="3314" y="37"/>
                    </a:cubicBezTo>
                    <a:cubicBezTo>
                      <a:pt x="3314" y="37"/>
                      <a:pt x="3314" y="37"/>
                      <a:pt x="3314" y="37"/>
                    </a:cubicBezTo>
                    <a:cubicBezTo>
                      <a:pt x="3314" y="37"/>
                      <a:pt x="3314" y="36"/>
                      <a:pt x="3313" y="34"/>
                    </a:cubicBezTo>
                    <a:cubicBezTo>
                      <a:pt x="3313" y="34"/>
                      <a:pt x="3313" y="33"/>
                      <a:pt x="3313" y="33"/>
                    </a:cubicBezTo>
                    <a:cubicBezTo>
                      <a:pt x="3312" y="33"/>
                      <a:pt x="3308" y="33"/>
                      <a:pt x="3306" y="33"/>
                    </a:cubicBezTo>
                    <a:cubicBezTo>
                      <a:pt x="3302" y="33"/>
                      <a:pt x="3300" y="33"/>
                      <a:pt x="3293" y="29"/>
                    </a:cubicBezTo>
                    <a:cubicBezTo>
                      <a:pt x="3285" y="25"/>
                      <a:pt x="3283" y="25"/>
                      <a:pt x="3278" y="25"/>
                    </a:cubicBezTo>
                    <a:cubicBezTo>
                      <a:pt x="3276" y="25"/>
                      <a:pt x="3276" y="25"/>
                      <a:pt x="3275" y="27"/>
                    </a:cubicBezTo>
                    <a:cubicBezTo>
                      <a:pt x="3275" y="28"/>
                      <a:pt x="3275" y="29"/>
                      <a:pt x="3274" y="30"/>
                    </a:cubicBezTo>
                    <a:cubicBezTo>
                      <a:pt x="3273" y="32"/>
                      <a:pt x="3271" y="33"/>
                      <a:pt x="3269" y="33"/>
                    </a:cubicBezTo>
                    <a:cubicBezTo>
                      <a:pt x="3267" y="34"/>
                      <a:pt x="3264" y="33"/>
                      <a:pt x="3260" y="30"/>
                    </a:cubicBezTo>
                    <a:cubicBezTo>
                      <a:pt x="3258" y="28"/>
                      <a:pt x="3257" y="28"/>
                      <a:pt x="3253" y="30"/>
                    </a:cubicBezTo>
                    <a:cubicBezTo>
                      <a:pt x="3246" y="33"/>
                      <a:pt x="3241" y="25"/>
                      <a:pt x="3237" y="20"/>
                    </a:cubicBezTo>
                    <a:cubicBezTo>
                      <a:pt x="3236" y="19"/>
                      <a:pt x="3236" y="19"/>
                      <a:pt x="3235" y="18"/>
                    </a:cubicBezTo>
                    <a:cubicBezTo>
                      <a:pt x="3234" y="17"/>
                      <a:pt x="3231" y="18"/>
                      <a:pt x="3231" y="18"/>
                    </a:cubicBezTo>
                    <a:cubicBezTo>
                      <a:pt x="3227" y="21"/>
                      <a:pt x="3222" y="20"/>
                      <a:pt x="3219" y="17"/>
                    </a:cubicBezTo>
                    <a:cubicBezTo>
                      <a:pt x="3218" y="17"/>
                      <a:pt x="3217" y="16"/>
                      <a:pt x="3216" y="15"/>
                    </a:cubicBezTo>
                    <a:cubicBezTo>
                      <a:pt x="3213" y="14"/>
                      <a:pt x="3209" y="12"/>
                      <a:pt x="3207" y="10"/>
                    </a:cubicBezTo>
                    <a:cubicBezTo>
                      <a:pt x="3204" y="8"/>
                      <a:pt x="3200" y="9"/>
                      <a:pt x="3199" y="10"/>
                    </a:cubicBezTo>
                    <a:cubicBezTo>
                      <a:pt x="3197" y="12"/>
                      <a:pt x="3194" y="13"/>
                      <a:pt x="3192" y="11"/>
                    </a:cubicBezTo>
                    <a:cubicBezTo>
                      <a:pt x="3189" y="14"/>
                      <a:pt x="3184" y="13"/>
                      <a:pt x="3181" y="12"/>
                    </a:cubicBezTo>
                    <a:cubicBezTo>
                      <a:pt x="3180" y="11"/>
                      <a:pt x="3179" y="11"/>
                      <a:pt x="3179" y="11"/>
                    </a:cubicBezTo>
                    <a:cubicBezTo>
                      <a:pt x="3177" y="12"/>
                      <a:pt x="3176" y="13"/>
                      <a:pt x="3174" y="15"/>
                    </a:cubicBezTo>
                    <a:cubicBezTo>
                      <a:pt x="3172" y="16"/>
                      <a:pt x="3172" y="16"/>
                      <a:pt x="3172" y="16"/>
                    </a:cubicBezTo>
                    <a:cubicBezTo>
                      <a:pt x="3169" y="18"/>
                      <a:pt x="3166" y="18"/>
                      <a:pt x="3164" y="18"/>
                    </a:cubicBezTo>
                    <a:cubicBezTo>
                      <a:pt x="3164" y="18"/>
                      <a:pt x="3163" y="18"/>
                      <a:pt x="3163" y="18"/>
                    </a:cubicBezTo>
                    <a:cubicBezTo>
                      <a:pt x="3159" y="22"/>
                      <a:pt x="3152" y="23"/>
                      <a:pt x="3150" y="23"/>
                    </a:cubicBezTo>
                    <a:cubicBezTo>
                      <a:pt x="3149" y="23"/>
                      <a:pt x="3148" y="23"/>
                      <a:pt x="3147" y="23"/>
                    </a:cubicBezTo>
                    <a:cubicBezTo>
                      <a:pt x="3145" y="24"/>
                      <a:pt x="3144" y="24"/>
                      <a:pt x="3141" y="24"/>
                    </a:cubicBezTo>
                    <a:cubicBezTo>
                      <a:pt x="3137" y="25"/>
                      <a:pt x="3134" y="25"/>
                      <a:pt x="3126" y="23"/>
                    </a:cubicBezTo>
                    <a:cubicBezTo>
                      <a:pt x="3122" y="22"/>
                      <a:pt x="3120" y="23"/>
                      <a:pt x="3118" y="26"/>
                    </a:cubicBezTo>
                    <a:cubicBezTo>
                      <a:pt x="3117" y="26"/>
                      <a:pt x="3117" y="26"/>
                      <a:pt x="3117" y="26"/>
                    </a:cubicBezTo>
                    <a:cubicBezTo>
                      <a:pt x="3115" y="29"/>
                      <a:pt x="3113" y="31"/>
                      <a:pt x="3106" y="31"/>
                    </a:cubicBezTo>
                    <a:cubicBezTo>
                      <a:pt x="3102" y="32"/>
                      <a:pt x="3101" y="32"/>
                      <a:pt x="3099" y="33"/>
                    </a:cubicBezTo>
                    <a:cubicBezTo>
                      <a:pt x="3098" y="34"/>
                      <a:pt x="3097" y="34"/>
                      <a:pt x="3095" y="35"/>
                    </a:cubicBezTo>
                    <a:cubicBezTo>
                      <a:pt x="3091" y="37"/>
                      <a:pt x="3087" y="39"/>
                      <a:pt x="3083" y="41"/>
                    </a:cubicBezTo>
                    <a:cubicBezTo>
                      <a:pt x="3081" y="42"/>
                      <a:pt x="3079" y="43"/>
                      <a:pt x="3077" y="44"/>
                    </a:cubicBezTo>
                    <a:cubicBezTo>
                      <a:pt x="3072" y="47"/>
                      <a:pt x="3064" y="48"/>
                      <a:pt x="3051" y="48"/>
                    </a:cubicBezTo>
                    <a:cubicBezTo>
                      <a:pt x="3047" y="48"/>
                      <a:pt x="3046" y="49"/>
                      <a:pt x="3046" y="49"/>
                    </a:cubicBezTo>
                    <a:cubicBezTo>
                      <a:pt x="3046" y="49"/>
                      <a:pt x="3046" y="49"/>
                      <a:pt x="3046" y="49"/>
                    </a:cubicBezTo>
                    <a:cubicBezTo>
                      <a:pt x="3046" y="49"/>
                      <a:pt x="3046" y="50"/>
                      <a:pt x="3046" y="50"/>
                    </a:cubicBezTo>
                    <a:cubicBezTo>
                      <a:pt x="3046" y="51"/>
                      <a:pt x="3046" y="51"/>
                      <a:pt x="3045" y="52"/>
                    </a:cubicBezTo>
                    <a:cubicBezTo>
                      <a:pt x="3045" y="55"/>
                      <a:pt x="3044" y="56"/>
                      <a:pt x="3042" y="59"/>
                    </a:cubicBezTo>
                    <a:cubicBezTo>
                      <a:pt x="3042" y="59"/>
                      <a:pt x="3041" y="60"/>
                      <a:pt x="3040" y="62"/>
                    </a:cubicBezTo>
                    <a:cubicBezTo>
                      <a:pt x="3038" y="64"/>
                      <a:pt x="3036" y="67"/>
                      <a:pt x="3034" y="69"/>
                    </a:cubicBezTo>
                    <a:cubicBezTo>
                      <a:pt x="3030" y="72"/>
                      <a:pt x="3027" y="76"/>
                      <a:pt x="3026" y="79"/>
                    </a:cubicBezTo>
                    <a:cubicBezTo>
                      <a:pt x="3022" y="85"/>
                      <a:pt x="3021" y="86"/>
                      <a:pt x="3018" y="89"/>
                    </a:cubicBezTo>
                    <a:cubicBezTo>
                      <a:pt x="3017" y="90"/>
                      <a:pt x="3017" y="90"/>
                      <a:pt x="3017" y="90"/>
                    </a:cubicBezTo>
                    <a:cubicBezTo>
                      <a:pt x="3016" y="90"/>
                      <a:pt x="3016" y="90"/>
                      <a:pt x="3016" y="91"/>
                    </a:cubicBezTo>
                    <a:cubicBezTo>
                      <a:pt x="3019" y="94"/>
                      <a:pt x="3019" y="96"/>
                      <a:pt x="3017" y="99"/>
                    </a:cubicBezTo>
                    <a:cubicBezTo>
                      <a:pt x="3017" y="100"/>
                      <a:pt x="3016" y="100"/>
                      <a:pt x="3016" y="101"/>
                    </a:cubicBezTo>
                    <a:cubicBezTo>
                      <a:pt x="3016" y="101"/>
                      <a:pt x="3015" y="103"/>
                      <a:pt x="3015" y="103"/>
                    </a:cubicBezTo>
                    <a:cubicBezTo>
                      <a:pt x="3015" y="103"/>
                      <a:pt x="3016" y="103"/>
                      <a:pt x="3016" y="103"/>
                    </a:cubicBezTo>
                    <a:cubicBezTo>
                      <a:pt x="3016" y="104"/>
                      <a:pt x="3016" y="104"/>
                      <a:pt x="3016" y="104"/>
                    </a:cubicBezTo>
                    <a:cubicBezTo>
                      <a:pt x="3017" y="103"/>
                      <a:pt x="3020" y="103"/>
                      <a:pt x="3024" y="100"/>
                    </a:cubicBezTo>
                    <a:cubicBezTo>
                      <a:pt x="3032" y="95"/>
                      <a:pt x="3039" y="99"/>
                      <a:pt x="3043" y="102"/>
                    </a:cubicBezTo>
                    <a:cubicBezTo>
                      <a:pt x="3044" y="102"/>
                      <a:pt x="3044" y="103"/>
                      <a:pt x="3045" y="103"/>
                    </a:cubicBezTo>
                    <a:cubicBezTo>
                      <a:pt x="3049" y="105"/>
                      <a:pt x="3051" y="108"/>
                      <a:pt x="3051" y="111"/>
                    </a:cubicBezTo>
                    <a:cubicBezTo>
                      <a:pt x="3051" y="112"/>
                      <a:pt x="3051" y="112"/>
                      <a:pt x="3051" y="112"/>
                    </a:cubicBezTo>
                    <a:cubicBezTo>
                      <a:pt x="3051" y="115"/>
                      <a:pt x="3051" y="117"/>
                      <a:pt x="3049" y="123"/>
                    </a:cubicBezTo>
                    <a:cubicBezTo>
                      <a:pt x="3048" y="127"/>
                      <a:pt x="3048" y="127"/>
                      <a:pt x="3048" y="127"/>
                    </a:cubicBezTo>
                    <a:cubicBezTo>
                      <a:pt x="3049" y="128"/>
                      <a:pt x="3050" y="128"/>
                      <a:pt x="3051" y="129"/>
                    </a:cubicBezTo>
                    <a:cubicBezTo>
                      <a:pt x="3057" y="131"/>
                      <a:pt x="3056" y="139"/>
                      <a:pt x="3056" y="144"/>
                    </a:cubicBezTo>
                    <a:cubicBezTo>
                      <a:pt x="3056" y="146"/>
                      <a:pt x="3056" y="147"/>
                      <a:pt x="3056" y="148"/>
                    </a:cubicBezTo>
                    <a:cubicBezTo>
                      <a:pt x="3057" y="153"/>
                      <a:pt x="3057" y="155"/>
                      <a:pt x="3055" y="158"/>
                    </a:cubicBezTo>
                    <a:cubicBezTo>
                      <a:pt x="3054" y="160"/>
                      <a:pt x="3051" y="163"/>
                      <a:pt x="3044" y="169"/>
                    </a:cubicBezTo>
                    <a:cubicBezTo>
                      <a:pt x="3042" y="171"/>
                      <a:pt x="3039" y="173"/>
                      <a:pt x="3038" y="174"/>
                    </a:cubicBezTo>
                    <a:cubicBezTo>
                      <a:pt x="3037" y="175"/>
                      <a:pt x="3037" y="175"/>
                      <a:pt x="3037" y="175"/>
                    </a:cubicBezTo>
                    <a:cubicBezTo>
                      <a:pt x="3033" y="180"/>
                      <a:pt x="3029" y="185"/>
                      <a:pt x="3027" y="187"/>
                    </a:cubicBezTo>
                    <a:cubicBezTo>
                      <a:pt x="3026" y="187"/>
                      <a:pt x="3026" y="187"/>
                      <a:pt x="3025" y="188"/>
                    </a:cubicBezTo>
                    <a:cubicBezTo>
                      <a:pt x="3024" y="189"/>
                      <a:pt x="3023" y="190"/>
                      <a:pt x="3023" y="190"/>
                    </a:cubicBezTo>
                    <a:cubicBezTo>
                      <a:pt x="3023" y="191"/>
                      <a:pt x="3023" y="192"/>
                      <a:pt x="3023" y="193"/>
                    </a:cubicBezTo>
                    <a:cubicBezTo>
                      <a:pt x="3023" y="194"/>
                      <a:pt x="3023" y="196"/>
                      <a:pt x="3023" y="198"/>
                    </a:cubicBezTo>
                    <a:cubicBezTo>
                      <a:pt x="3022" y="200"/>
                      <a:pt x="3022" y="202"/>
                      <a:pt x="3021" y="203"/>
                    </a:cubicBezTo>
                    <a:cubicBezTo>
                      <a:pt x="3021" y="204"/>
                      <a:pt x="3021" y="205"/>
                      <a:pt x="3021" y="205"/>
                    </a:cubicBezTo>
                    <a:cubicBezTo>
                      <a:pt x="3021" y="208"/>
                      <a:pt x="3021" y="212"/>
                      <a:pt x="3018" y="214"/>
                    </a:cubicBezTo>
                    <a:cubicBezTo>
                      <a:pt x="3018" y="215"/>
                      <a:pt x="3018" y="215"/>
                      <a:pt x="3018" y="216"/>
                    </a:cubicBezTo>
                    <a:cubicBezTo>
                      <a:pt x="3018" y="219"/>
                      <a:pt x="3017" y="220"/>
                      <a:pt x="3015" y="222"/>
                    </a:cubicBezTo>
                    <a:cubicBezTo>
                      <a:pt x="3015" y="222"/>
                      <a:pt x="3014" y="222"/>
                      <a:pt x="3014" y="223"/>
                    </a:cubicBezTo>
                    <a:cubicBezTo>
                      <a:pt x="3014" y="223"/>
                      <a:pt x="3014" y="223"/>
                      <a:pt x="3014" y="223"/>
                    </a:cubicBezTo>
                    <a:cubicBezTo>
                      <a:pt x="3014" y="224"/>
                      <a:pt x="3014" y="224"/>
                      <a:pt x="3014" y="224"/>
                    </a:cubicBezTo>
                    <a:cubicBezTo>
                      <a:pt x="3014" y="228"/>
                      <a:pt x="3012" y="229"/>
                      <a:pt x="3010" y="231"/>
                    </a:cubicBezTo>
                    <a:cubicBezTo>
                      <a:pt x="3010" y="232"/>
                      <a:pt x="3010" y="234"/>
                      <a:pt x="3011" y="235"/>
                    </a:cubicBezTo>
                    <a:cubicBezTo>
                      <a:pt x="3012" y="243"/>
                      <a:pt x="3005" y="250"/>
                      <a:pt x="3001" y="254"/>
                    </a:cubicBezTo>
                    <a:cubicBezTo>
                      <a:pt x="3001" y="254"/>
                      <a:pt x="3001" y="254"/>
                      <a:pt x="3001" y="254"/>
                    </a:cubicBezTo>
                    <a:cubicBezTo>
                      <a:pt x="2999" y="256"/>
                      <a:pt x="2998" y="258"/>
                      <a:pt x="2998" y="262"/>
                    </a:cubicBezTo>
                    <a:cubicBezTo>
                      <a:pt x="2999" y="265"/>
                      <a:pt x="2999" y="269"/>
                      <a:pt x="2997" y="273"/>
                    </a:cubicBezTo>
                    <a:cubicBezTo>
                      <a:pt x="2996" y="276"/>
                      <a:pt x="2994" y="278"/>
                      <a:pt x="2992" y="280"/>
                    </a:cubicBezTo>
                    <a:cubicBezTo>
                      <a:pt x="2991" y="282"/>
                      <a:pt x="2989" y="284"/>
                      <a:pt x="2989" y="285"/>
                    </a:cubicBezTo>
                    <a:cubicBezTo>
                      <a:pt x="2987" y="288"/>
                      <a:pt x="2987" y="290"/>
                      <a:pt x="2987" y="292"/>
                    </a:cubicBezTo>
                    <a:cubicBezTo>
                      <a:pt x="2988" y="298"/>
                      <a:pt x="2984" y="302"/>
                      <a:pt x="2982" y="303"/>
                    </a:cubicBezTo>
                    <a:cubicBezTo>
                      <a:pt x="2983" y="303"/>
                      <a:pt x="2983" y="303"/>
                      <a:pt x="2984" y="303"/>
                    </a:cubicBezTo>
                    <a:cubicBezTo>
                      <a:pt x="2985" y="303"/>
                      <a:pt x="2986" y="303"/>
                      <a:pt x="2987" y="303"/>
                    </a:cubicBezTo>
                    <a:cubicBezTo>
                      <a:pt x="2988" y="303"/>
                      <a:pt x="2992" y="302"/>
                      <a:pt x="2994" y="305"/>
                    </a:cubicBezTo>
                    <a:cubicBezTo>
                      <a:pt x="2995" y="307"/>
                      <a:pt x="2994" y="310"/>
                      <a:pt x="2994" y="311"/>
                    </a:cubicBezTo>
                    <a:cubicBezTo>
                      <a:pt x="2993" y="312"/>
                      <a:pt x="2993" y="312"/>
                      <a:pt x="2993" y="312"/>
                    </a:cubicBezTo>
                    <a:cubicBezTo>
                      <a:pt x="2993" y="314"/>
                      <a:pt x="2993" y="314"/>
                      <a:pt x="2993" y="317"/>
                    </a:cubicBezTo>
                    <a:cubicBezTo>
                      <a:pt x="2995" y="323"/>
                      <a:pt x="2991" y="328"/>
                      <a:pt x="2989" y="331"/>
                    </a:cubicBezTo>
                    <a:cubicBezTo>
                      <a:pt x="2988" y="332"/>
                      <a:pt x="2986" y="333"/>
                      <a:pt x="2985" y="334"/>
                    </a:cubicBezTo>
                    <a:cubicBezTo>
                      <a:pt x="2983" y="336"/>
                      <a:pt x="2981" y="337"/>
                      <a:pt x="2981" y="339"/>
                    </a:cubicBezTo>
                    <a:cubicBezTo>
                      <a:pt x="2978" y="345"/>
                      <a:pt x="2974" y="345"/>
                      <a:pt x="2970" y="345"/>
                    </a:cubicBezTo>
                    <a:cubicBezTo>
                      <a:pt x="2968" y="344"/>
                      <a:pt x="2968" y="344"/>
                      <a:pt x="2968" y="344"/>
                    </a:cubicBezTo>
                    <a:cubicBezTo>
                      <a:pt x="2967" y="344"/>
                      <a:pt x="2965" y="344"/>
                      <a:pt x="2964" y="345"/>
                    </a:cubicBezTo>
                    <a:cubicBezTo>
                      <a:pt x="2963" y="347"/>
                      <a:pt x="2961" y="347"/>
                      <a:pt x="2958" y="347"/>
                    </a:cubicBezTo>
                    <a:cubicBezTo>
                      <a:pt x="2956" y="348"/>
                      <a:pt x="2954" y="348"/>
                      <a:pt x="2952" y="349"/>
                    </a:cubicBezTo>
                    <a:cubicBezTo>
                      <a:pt x="2948" y="350"/>
                      <a:pt x="2948" y="350"/>
                      <a:pt x="2947" y="352"/>
                    </a:cubicBezTo>
                    <a:cubicBezTo>
                      <a:pt x="2946" y="354"/>
                      <a:pt x="2946" y="355"/>
                      <a:pt x="2944" y="356"/>
                    </a:cubicBezTo>
                    <a:cubicBezTo>
                      <a:pt x="2944" y="357"/>
                      <a:pt x="2944" y="357"/>
                      <a:pt x="2944" y="357"/>
                    </a:cubicBezTo>
                    <a:cubicBezTo>
                      <a:pt x="2941" y="361"/>
                      <a:pt x="2935" y="368"/>
                      <a:pt x="2933" y="371"/>
                    </a:cubicBezTo>
                    <a:cubicBezTo>
                      <a:pt x="2933" y="372"/>
                      <a:pt x="2931" y="376"/>
                      <a:pt x="2919" y="380"/>
                    </a:cubicBezTo>
                    <a:cubicBezTo>
                      <a:pt x="2917" y="381"/>
                      <a:pt x="2917" y="381"/>
                      <a:pt x="2917" y="381"/>
                    </a:cubicBezTo>
                    <a:cubicBezTo>
                      <a:pt x="2917" y="380"/>
                      <a:pt x="2917" y="380"/>
                      <a:pt x="2917" y="380"/>
                    </a:cubicBezTo>
                    <a:cubicBezTo>
                      <a:pt x="2914" y="381"/>
                      <a:pt x="2911" y="382"/>
                      <a:pt x="2909" y="383"/>
                    </a:cubicBezTo>
                    <a:cubicBezTo>
                      <a:pt x="2904" y="387"/>
                      <a:pt x="2898" y="386"/>
                      <a:pt x="2893" y="380"/>
                    </a:cubicBezTo>
                    <a:cubicBezTo>
                      <a:pt x="2891" y="379"/>
                      <a:pt x="2885" y="379"/>
                      <a:pt x="2881" y="380"/>
                    </a:cubicBezTo>
                    <a:cubicBezTo>
                      <a:pt x="2879" y="380"/>
                      <a:pt x="2877" y="380"/>
                      <a:pt x="2876" y="380"/>
                    </a:cubicBezTo>
                    <a:cubicBezTo>
                      <a:pt x="2870" y="380"/>
                      <a:pt x="2859" y="375"/>
                      <a:pt x="2849" y="367"/>
                    </a:cubicBezTo>
                    <a:cubicBezTo>
                      <a:pt x="2846" y="365"/>
                      <a:pt x="2845" y="364"/>
                      <a:pt x="2845" y="364"/>
                    </a:cubicBezTo>
                    <a:cubicBezTo>
                      <a:pt x="2845" y="364"/>
                      <a:pt x="2845" y="365"/>
                      <a:pt x="2845" y="365"/>
                    </a:cubicBezTo>
                    <a:cubicBezTo>
                      <a:pt x="2844" y="365"/>
                      <a:pt x="2844" y="365"/>
                      <a:pt x="2844" y="365"/>
                    </a:cubicBezTo>
                    <a:cubicBezTo>
                      <a:pt x="2839" y="380"/>
                      <a:pt x="2824" y="419"/>
                      <a:pt x="2823" y="422"/>
                    </a:cubicBezTo>
                    <a:cubicBezTo>
                      <a:pt x="2822" y="427"/>
                      <a:pt x="2815" y="443"/>
                      <a:pt x="2813" y="448"/>
                    </a:cubicBezTo>
                    <a:cubicBezTo>
                      <a:pt x="2812" y="449"/>
                      <a:pt x="2812" y="449"/>
                      <a:pt x="2813" y="451"/>
                    </a:cubicBezTo>
                    <a:cubicBezTo>
                      <a:pt x="2813" y="453"/>
                      <a:pt x="2814" y="455"/>
                      <a:pt x="2814" y="457"/>
                    </a:cubicBezTo>
                    <a:cubicBezTo>
                      <a:pt x="2813" y="463"/>
                      <a:pt x="2803" y="474"/>
                      <a:pt x="2802" y="476"/>
                    </a:cubicBezTo>
                    <a:cubicBezTo>
                      <a:pt x="2801" y="476"/>
                      <a:pt x="2800" y="479"/>
                      <a:pt x="2800" y="481"/>
                    </a:cubicBezTo>
                    <a:cubicBezTo>
                      <a:pt x="2800" y="484"/>
                      <a:pt x="2801" y="495"/>
                      <a:pt x="2801" y="498"/>
                    </a:cubicBezTo>
                    <a:cubicBezTo>
                      <a:pt x="2801" y="504"/>
                      <a:pt x="2797" y="508"/>
                      <a:pt x="2791" y="511"/>
                    </a:cubicBezTo>
                    <a:cubicBezTo>
                      <a:pt x="2789" y="512"/>
                      <a:pt x="2788" y="513"/>
                      <a:pt x="2788" y="514"/>
                    </a:cubicBezTo>
                    <a:cubicBezTo>
                      <a:pt x="2787" y="517"/>
                      <a:pt x="2787" y="525"/>
                      <a:pt x="2787" y="530"/>
                    </a:cubicBezTo>
                    <a:cubicBezTo>
                      <a:pt x="2787" y="532"/>
                      <a:pt x="2787" y="534"/>
                      <a:pt x="2787" y="534"/>
                    </a:cubicBezTo>
                    <a:cubicBezTo>
                      <a:pt x="2788" y="534"/>
                      <a:pt x="2788" y="534"/>
                      <a:pt x="2788" y="534"/>
                    </a:cubicBezTo>
                    <a:cubicBezTo>
                      <a:pt x="2788" y="535"/>
                      <a:pt x="2788" y="535"/>
                      <a:pt x="2788" y="535"/>
                    </a:cubicBezTo>
                    <a:cubicBezTo>
                      <a:pt x="2791" y="538"/>
                      <a:pt x="2800" y="547"/>
                      <a:pt x="2802" y="549"/>
                    </a:cubicBezTo>
                    <a:cubicBezTo>
                      <a:pt x="2803" y="550"/>
                      <a:pt x="2803" y="550"/>
                      <a:pt x="2803" y="550"/>
                    </a:cubicBezTo>
                    <a:cubicBezTo>
                      <a:pt x="2804" y="551"/>
                      <a:pt x="2806" y="552"/>
                      <a:pt x="2807" y="553"/>
                    </a:cubicBezTo>
                    <a:cubicBezTo>
                      <a:pt x="2808" y="551"/>
                      <a:pt x="2811" y="547"/>
                      <a:pt x="2812" y="545"/>
                    </a:cubicBezTo>
                    <a:cubicBezTo>
                      <a:pt x="2813" y="543"/>
                      <a:pt x="2815" y="541"/>
                      <a:pt x="2816" y="539"/>
                    </a:cubicBezTo>
                    <a:cubicBezTo>
                      <a:pt x="2819" y="534"/>
                      <a:pt x="2825" y="535"/>
                      <a:pt x="2830" y="536"/>
                    </a:cubicBezTo>
                    <a:cubicBezTo>
                      <a:pt x="2832" y="536"/>
                      <a:pt x="2834" y="536"/>
                      <a:pt x="2836" y="536"/>
                    </a:cubicBezTo>
                    <a:cubicBezTo>
                      <a:pt x="2843" y="536"/>
                      <a:pt x="2843" y="536"/>
                      <a:pt x="2845" y="535"/>
                    </a:cubicBezTo>
                    <a:cubicBezTo>
                      <a:pt x="2845" y="534"/>
                      <a:pt x="2845" y="534"/>
                      <a:pt x="2845" y="534"/>
                    </a:cubicBezTo>
                    <a:cubicBezTo>
                      <a:pt x="2849" y="531"/>
                      <a:pt x="2855" y="531"/>
                      <a:pt x="2855" y="531"/>
                    </a:cubicBezTo>
                    <a:cubicBezTo>
                      <a:pt x="2856" y="531"/>
                      <a:pt x="2856" y="531"/>
                      <a:pt x="2856" y="531"/>
                    </a:cubicBezTo>
                    <a:cubicBezTo>
                      <a:pt x="2858" y="532"/>
                      <a:pt x="2862" y="533"/>
                      <a:pt x="2865" y="533"/>
                    </a:cubicBezTo>
                    <a:cubicBezTo>
                      <a:pt x="2870" y="532"/>
                      <a:pt x="2872" y="534"/>
                      <a:pt x="2874" y="536"/>
                    </a:cubicBezTo>
                    <a:cubicBezTo>
                      <a:pt x="2875" y="537"/>
                      <a:pt x="2875" y="537"/>
                      <a:pt x="2875" y="537"/>
                    </a:cubicBezTo>
                    <a:cubicBezTo>
                      <a:pt x="2876" y="537"/>
                      <a:pt x="2877" y="538"/>
                      <a:pt x="2879" y="539"/>
                    </a:cubicBezTo>
                    <a:cubicBezTo>
                      <a:pt x="2882" y="541"/>
                      <a:pt x="2887" y="543"/>
                      <a:pt x="2889" y="546"/>
                    </a:cubicBezTo>
                    <a:cubicBezTo>
                      <a:pt x="2891" y="549"/>
                      <a:pt x="2893" y="550"/>
                      <a:pt x="2894" y="550"/>
                    </a:cubicBezTo>
                    <a:cubicBezTo>
                      <a:pt x="2896" y="549"/>
                      <a:pt x="2899" y="545"/>
                      <a:pt x="2901" y="541"/>
                    </a:cubicBezTo>
                    <a:cubicBezTo>
                      <a:pt x="2904" y="537"/>
                      <a:pt x="2912" y="524"/>
                      <a:pt x="2915" y="519"/>
                    </a:cubicBezTo>
                    <a:cubicBezTo>
                      <a:pt x="2919" y="514"/>
                      <a:pt x="2923" y="516"/>
                      <a:pt x="2925" y="516"/>
                    </a:cubicBezTo>
                    <a:cubicBezTo>
                      <a:pt x="2926" y="517"/>
                      <a:pt x="2927" y="517"/>
                      <a:pt x="2928" y="516"/>
                    </a:cubicBezTo>
                    <a:cubicBezTo>
                      <a:pt x="2932" y="514"/>
                      <a:pt x="2938" y="512"/>
                      <a:pt x="2943" y="514"/>
                    </a:cubicBezTo>
                    <a:cubicBezTo>
                      <a:pt x="2944" y="515"/>
                      <a:pt x="2946" y="515"/>
                      <a:pt x="2954" y="515"/>
                    </a:cubicBezTo>
                    <a:cubicBezTo>
                      <a:pt x="2955" y="515"/>
                      <a:pt x="2956" y="516"/>
                      <a:pt x="2957" y="516"/>
                    </a:cubicBezTo>
                    <a:cubicBezTo>
                      <a:pt x="2957" y="516"/>
                      <a:pt x="2958" y="516"/>
                      <a:pt x="2958" y="516"/>
                    </a:cubicBezTo>
                    <a:cubicBezTo>
                      <a:pt x="2961" y="516"/>
                      <a:pt x="2963" y="516"/>
                      <a:pt x="2965" y="518"/>
                    </a:cubicBezTo>
                    <a:cubicBezTo>
                      <a:pt x="2967" y="520"/>
                      <a:pt x="2969" y="523"/>
                      <a:pt x="2969" y="526"/>
                    </a:cubicBezTo>
                    <a:cubicBezTo>
                      <a:pt x="2970" y="527"/>
                      <a:pt x="2975" y="534"/>
                      <a:pt x="2978" y="536"/>
                    </a:cubicBezTo>
                    <a:cubicBezTo>
                      <a:pt x="2979" y="537"/>
                      <a:pt x="2985" y="539"/>
                      <a:pt x="2988" y="540"/>
                    </a:cubicBezTo>
                    <a:cubicBezTo>
                      <a:pt x="2993" y="541"/>
                      <a:pt x="2996" y="542"/>
                      <a:pt x="2998" y="543"/>
                    </a:cubicBezTo>
                    <a:cubicBezTo>
                      <a:pt x="3002" y="545"/>
                      <a:pt x="3003" y="549"/>
                      <a:pt x="3004" y="551"/>
                    </a:cubicBezTo>
                    <a:cubicBezTo>
                      <a:pt x="3004" y="551"/>
                      <a:pt x="3004" y="552"/>
                      <a:pt x="3004" y="552"/>
                    </a:cubicBezTo>
                    <a:cubicBezTo>
                      <a:pt x="3004" y="552"/>
                      <a:pt x="3006" y="554"/>
                      <a:pt x="3007" y="555"/>
                    </a:cubicBezTo>
                    <a:cubicBezTo>
                      <a:pt x="3010" y="558"/>
                      <a:pt x="3012" y="559"/>
                      <a:pt x="3013" y="561"/>
                    </a:cubicBezTo>
                    <a:cubicBezTo>
                      <a:pt x="3014" y="562"/>
                      <a:pt x="3014" y="562"/>
                      <a:pt x="3015" y="562"/>
                    </a:cubicBezTo>
                    <a:cubicBezTo>
                      <a:pt x="3016" y="562"/>
                      <a:pt x="3018" y="563"/>
                      <a:pt x="3033" y="576"/>
                    </a:cubicBezTo>
                    <a:cubicBezTo>
                      <a:pt x="3041" y="583"/>
                      <a:pt x="3043" y="587"/>
                      <a:pt x="3044" y="592"/>
                    </a:cubicBezTo>
                    <a:cubicBezTo>
                      <a:pt x="3044" y="594"/>
                      <a:pt x="3044" y="596"/>
                      <a:pt x="3048" y="600"/>
                    </a:cubicBezTo>
                    <a:cubicBezTo>
                      <a:pt x="3048" y="600"/>
                      <a:pt x="3048" y="601"/>
                      <a:pt x="3049" y="601"/>
                    </a:cubicBezTo>
                    <a:cubicBezTo>
                      <a:pt x="3051" y="603"/>
                      <a:pt x="3055" y="608"/>
                      <a:pt x="3056" y="615"/>
                    </a:cubicBezTo>
                    <a:cubicBezTo>
                      <a:pt x="3056" y="622"/>
                      <a:pt x="3055" y="625"/>
                      <a:pt x="3051" y="627"/>
                    </a:cubicBezTo>
                    <a:cubicBezTo>
                      <a:pt x="3050" y="627"/>
                      <a:pt x="3050" y="627"/>
                      <a:pt x="3050" y="627"/>
                    </a:cubicBezTo>
                    <a:cubicBezTo>
                      <a:pt x="3049" y="628"/>
                      <a:pt x="3049" y="628"/>
                      <a:pt x="3049" y="628"/>
                    </a:cubicBezTo>
                    <a:cubicBezTo>
                      <a:pt x="3048" y="628"/>
                      <a:pt x="3048" y="628"/>
                      <a:pt x="3048" y="628"/>
                    </a:cubicBezTo>
                    <a:cubicBezTo>
                      <a:pt x="3048" y="628"/>
                      <a:pt x="3048" y="628"/>
                      <a:pt x="3048" y="629"/>
                    </a:cubicBezTo>
                    <a:cubicBezTo>
                      <a:pt x="3046" y="632"/>
                      <a:pt x="3044" y="634"/>
                      <a:pt x="3041" y="636"/>
                    </a:cubicBezTo>
                    <a:cubicBezTo>
                      <a:pt x="3041" y="636"/>
                      <a:pt x="3040" y="636"/>
                      <a:pt x="3040" y="637"/>
                    </a:cubicBezTo>
                    <a:cubicBezTo>
                      <a:pt x="3037" y="639"/>
                      <a:pt x="3034" y="641"/>
                      <a:pt x="3028" y="640"/>
                    </a:cubicBezTo>
                    <a:cubicBezTo>
                      <a:pt x="3022" y="639"/>
                      <a:pt x="3021" y="640"/>
                      <a:pt x="3020" y="641"/>
                    </a:cubicBezTo>
                    <a:cubicBezTo>
                      <a:pt x="3017" y="642"/>
                      <a:pt x="3014" y="642"/>
                      <a:pt x="3009" y="641"/>
                    </a:cubicBezTo>
                    <a:cubicBezTo>
                      <a:pt x="3008" y="641"/>
                      <a:pt x="3008" y="641"/>
                      <a:pt x="3008" y="641"/>
                    </a:cubicBezTo>
                    <a:cubicBezTo>
                      <a:pt x="3005" y="640"/>
                      <a:pt x="3001" y="638"/>
                      <a:pt x="2999" y="634"/>
                    </a:cubicBezTo>
                    <a:cubicBezTo>
                      <a:pt x="2999" y="634"/>
                      <a:pt x="2999" y="634"/>
                      <a:pt x="2999" y="634"/>
                    </a:cubicBezTo>
                    <a:cubicBezTo>
                      <a:pt x="2995" y="635"/>
                      <a:pt x="2993" y="634"/>
                      <a:pt x="2991" y="631"/>
                    </a:cubicBezTo>
                    <a:cubicBezTo>
                      <a:pt x="2991" y="632"/>
                      <a:pt x="2990" y="633"/>
                      <a:pt x="2990" y="633"/>
                    </a:cubicBezTo>
                    <a:cubicBezTo>
                      <a:pt x="2989" y="637"/>
                      <a:pt x="2986" y="639"/>
                      <a:pt x="2982" y="637"/>
                    </a:cubicBezTo>
                    <a:cubicBezTo>
                      <a:pt x="2982" y="637"/>
                      <a:pt x="2982" y="637"/>
                      <a:pt x="2981" y="637"/>
                    </a:cubicBezTo>
                    <a:cubicBezTo>
                      <a:pt x="2980" y="637"/>
                      <a:pt x="2976" y="637"/>
                      <a:pt x="2975" y="638"/>
                    </a:cubicBezTo>
                    <a:cubicBezTo>
                      <a:pt x="2971" y="639"/>
                      <a:pt x="2968" y="638"/>
                      <a:pt x="2964" y="636"/>
                    </a:cubicBezTo>
                    <a:cubicBezTo>
                      <a:pt x="2962" y="635"/>
                      <a:pt x="2962" y="636"/>
                      <a:pt x="2961" y="636"/>
                    </a:cubicBezTo>
                    <a:cubicBezTo>
                      <a:pt x="2959" y="638"/>
                      <a:pt x="2956" y="639"/>
                      <a:pt x="2955" y="639"/>
                    </a:cubicBezTo>
                    <a:cubicBezTo>
                      <a:pt x="2954" y="639"/>
                      <a:pt x="2953" y="639"/>
                      <a:pt x="2953" y="639"/>
                    </a:cubicBezTo>
                    <a:cubicBezTo>
                      <a:pt x="2952" y="640"/>
                      <a:pt x="2952" y="640"/>
                      <a:pt x="2952" y="640"/>
                    </a:cubicBezTo>
                    <a:cubicBezTo>
                      <a:pt x="2950" y="641"/>
                      <a:pt x="2949" y="643"/>
                      <a:pt x="2946" y="644"/>
                    </a:cubicBezTo>
                    <a:cubicBezTo>
                      <a:pt x="2944" y="644"/>
                      <a:pt x="2940" y="647"/>
                      <a:pt x="2936" y="651"/>
                    </a:cubicBezTo>
                    <a:cubicBezTo>
                      <a:pt x="2931" y="658"/>
                      <a:pt x="2926" y="658"/>
                      <a:pt x="2923" y="656"/>
                    </a:cubicBezTo>
                    <a:cubicBezTo>
                      <a:pt x="2922" y="656"/>
                      <a:pt x="2921" y="655"/>
                      <a:pt x="2919" y="654"/>
                    </a:cubicBezTo>
                    <a:cubicBezTo>
                      <a:pt x="2918" y="653"/>
                      <a:pt x="2916" y="652"/>
                      <a:pt x="2913" y="651"/>
                    </a:cubicBezTo>
                    <a:cubicBezTo>
                      <a:pt x="2913" y="651"/>
                      <a:pt x="2913" y="650"/>
                      <a:pt x="2912" y="651"/>
                    </a:cubicBezTo>
                    <a:cubicBezTo>
                      <a:pt x="2912" y="651"/>
                      <a:pt x="2911" y="652"/>
                      <a:pt x="2910" y="655"/>
                    </a:cubicBezTo>
                    <a:cubicBezTo>
                      <a:pt x="2909" y="657"/>
                      <a:pt x="2909" y="658"/>
                      <a:pt x="2909" y="661"/>
                    </a:cubicBezTo>
                    <a:cubicBezTo>
                      <a:pt x="2909" y="662"/>
                      <a:pt x="2909" y="663"/>
                      <a:pt x="2909" y="664"/>
                    </a:cubicBezTo>
                    <a:cubicBezTo>
                      <a:pt x="2908" y="670"/>
                      <a:pt x="2905" y="672"/>
                      <a:pt x="2902" y="672"/>
                    </a:cubicBezTo>
                    <a:cubicBezTo>
                      <a:pt x="2901" y="673"/>
                      <a:pt x="2901" y="673"/>
                      <a:pt x="2900" y="673"/>
                    </a:cubicBezTo>
                    <a:cubicBezTo>
                      <a:pt x="2896" y="675"/>
                      <a:pt x="2891" y="674"/>
                      <a:pt x="2885" y="674"/>
                    </a:cubicBezTo>
                    <a:cubicBezTo>
                      <a:pt x="2884" y="674"/>
                      <a:pt x="2883" y="674"/>
                      <a:pt x="2883" y="674"/>
                    </a:cubicBezTo>
                    <a:cubicBezTo>
                      <a:pt x="2881" y="674"/>
                      <a:pt x="2880" y="673"/>
                      <a:pt x="2879" y="673"/>
                    </a:cubicBezTo>
                    <a:cubicBezTo>
                      <a:pt x="2878" y="673"/>
                      <a:pt x="2877" y="672"/>
                      <a:pt x="2876" y="673"/>
                    </a:cubicBezTo>
                    <a:cubicBezTo>
                      <a:pt x="2876" y="673"/>
                      <a:pt x="2875" y="673"/>
                      <a:pt x="2875" y="673"/>
                    </a:cubicBezTo>
                    <a:cubicBezTo>
                      <a:pt x="2873" y="674"/>
                      <a:pt x="2870" y="676"/>
                      <a:pt x="2866" y="677"/>
                    </a:cubicBezTo>
                    <a:cubicBezTo>
                      <a:pt x="2860" y="679"/>
                      <a:pt x="2859" y="681"/>
                      <a:pt x="2857" y="684"/>
                    </a:cubicBezTo>
                    <a:cubicBezTo>
                      <a:pt x="2855" y="688"/>
                      <a:pt x="2848" y="702"/>
                      <a:pt x="2844" y="707"/>
                    </a:cubicBezTo>
                    <a:cubicBezTo>
                      <a:pt x="2841" y="711"/>
                      <a:pt x="2842" y="712"/>
                      <a:pt x="2842" y="715"/>
                    </a:cubicBezTo>
                    <a:cubicBezTo>
                      <a:pt x="2843" y="718"/>
                      <a:pt x="2844" y="722"/>
                      <a:pt x="2843" y="727"/>
                    </a:cubicBezTo>
                    <a:cubicBezTo>
                      <a:pt x="2842" y="731"/>
                      <a:pt x="2839" y="737"/>
                      <a:pt x="2828" y="739"/>
                    </a:cubicBezTo>
                    <a:cubicBezTo>
                      <a:pt x="2826" y="739"/>
                      <a:pt x="2825" y="739"/>
                      <a:pt x="2825" y="739"/>
                    </a:cubicBezTo>
                    <a:cubicBezTo>
                      <a:pt x="2825" y="740"/>
                      <a:pt x="2825" y="740"/>
                      <a:pt x="2824" y="740"/>
                    </a:cubicBezTo>
                    <a:cubicBezTo>
                      <a:pt x="2824" y="742"/>
                      <a:pt x="2823" y="743"/>
                      <a:pt x="2820" y="746"/>
                    </a:cubicBezTo>
                    <a:cubicBezTo>
                      <a:pt x="2814" y="753"/>
                      <a:pt x="2805" y="759"/>
                      <a:pt x="2802" y="761"/>
                    </a:cubicBezTo>
                    <a:cubicBezTo>
                      <a:pt x="2800" y="762"/>
                      <a:pt x="2798" y="763"/>
                      <a:pt x="2795" y="763"/>
                    </a:cubicBezTo>
                    <a:cubicBezTo>
                      <a:pt x="2794" y="764"/>
                      <a:pt x="2793" y="765"/>
                      <a:pt x="2791" y="765"/>
                    </a:cubicBezTo>
                    <a:cubicBezTo>
                      <a:pt x="2787" y="767"/>
                      <a:pt x="2780" y="767"/>
                      <a:pt x="2775" y="767"/>
                    </a:cubicBezTo>
                    <a:cubicBezTo>
                      <a:pt x="2768" y="767"/>
                      <a:pt x="2766" y="768"/>
                      <a:pt x="2766" y="768"/>
                    </a:cubicBezTo>
                    <a:cubicBezTo>
                      <a:pt x="2763" y="770"/>
                      <a:pt x="2760" y="769"/>
                      <a:pt x="2756" y="768"/>
                    </a:cubicBezTo>
                    <a:cubicBezTo>
                      <a:pt x="2754" y="768"/>
                      <a:pt x="2752" y="767"/>
                      <a:pt x="2751" y="767"/>
                    </a:cubicBezTo>
                    <a:cubicBezTo>
                      <a:pt x="2748" y="766"/>
                      <a:pt x="2745" y="765"/>
                      <a:pt x="2743" y="765"/>
                    </a:cubicBezTo>
                    <a:cubicBezTo>
                      <a:pt x="2740" y="766"/>
                      <a:pt x="2738" y="769"/>
                      <a:pt x="2737" y="773"/>
                    </a:cubicBezTo>
                    <a:cubicBezTo>
                      <a:pt x="2737" y="779"/>
                      <a:pt x="2734" y="785"/>
                      <a:pt x="2731" y="788"/>
                    </a:cubicBezTo>
                    <a:cubicBezTo>
                      <a:pt x="2729" y="789"/>
                      <a:pt x="2718" y="801"/>
                      <a:pt x="2715" y="805"/>
                    </a:cubicBezTo>
                    <a:cubicBezTo>
                      <a:pt x="2712" y="810"/>
                      <a:pt x="2706" y="811"/>
                      <a:pt x="2702" y="812"/>
                    </a:cubicBezTo>
                    <a:cubicBezTo>
                      <a:pt x="2701" y="812"/>
                      <a:pt x="2700" y="813"/>
                      <a:pt x="2700" y="813"/>
                    </a:cubicBezTo>
                    <a:cubicBezTo>
                      <a:pt x="2698" y="813"/>
                      <a:pt x="2692" y="818"/>
                      <a:pt x="2690" y="822"/>
                    </a:cubicBezTo>
                    <a:cubicBezTo>
                      <a:pt x="2686" y="829"/>
                      <a:pt x="2678" y="830"/>
                      <a:pt x="2673" y="828"/>
                    </a:cubicBezTo>
                    <a:cubicBezTo>
                      <a:pt x="2672" y="828"/>
                      <a:pt x="2671" y="827"/>
                      <a:pt x="2670" y="827"/>
                    </a:cubicBezTo>
                    <a:cubicBezTo>
                      <a:pt x="2669" y="826"/>
                      <a:pt x="2668" y="825"/>
                      <a:pt x="2664" y="825"/>
                    </a:cubicBezTo>
                    <a:cubicBezTo>
                      <a:pt x="2660" y="825"/>
                      <a:pt x="2657" y="825"/>
                      <a:pt x="2654" y="825"/>
                    </a:cubicBezTo>
                    <a:cubicBezTo>
                      <a:pt x="2651" y="825"/>
                      <a:pt x="2648" y="826"/>
                      <a:pt x="2643" y="825"/>
                    </a:cubicBezTo>
                    <a:cubicBezTo>
                      <a:pt x="2635" y="825"/>
                      <a:pt x="2627" y="823"/>
                      <a:pt x="2621" y="821"/>
                    </a:cubicBezTo>
                    <a:cubicBezTo>
                      <a:pt x="2618" y="820"/>
                      <a:pt x="2613" y="816"/>
                      <a:pt x="2606" y="810"/>
                    </a:cubicBezTo>
                    <a:cubicBezTo>
                      <a:pt x="2603" y="808"/>
                      <a:pt x="2600" y="806"/>
                      <a:pt x="2598" y="805"/>
                    </a:cubicBezTo>
                    <a:cubicBezTo>
                      <a:pt x="2597" y="804"/>
                      <a:pt x="2596" y="804"/>
                      <a:pt x="2592" y="804"/>
                    </a:cubicBezTo>
                    <a:cubicBezTo>
                      <a:pt x="2590" y="804"/>
                      <a:pt x="2588" y="805"/>
                      <a:pt x="2586" y="805"/>
                    </a:cubicBezTo>
                    <a:cubicBezTo>
                      <a:pt x="2583" y="805"/>
                      <a:pt x="2580" y="804"/>
                      <a:pt x="2578" y="804"/>
                    </a:cubicBezTo>
                    <a:cubicBezTo>
                      <a:pt x="2576" y="804"/>
                      <a:pt x="2574" y="804"/>
                      <a:pt x="2573" y="804"/>
                    </a:cubicBezTo>
                    <a:cubicBezTo>
                      <a:pt x="2572" y="805"/>
                      <a:pt x="2565" y="810"/>
                      <a:pt x="2561" y="814"/>
                    </a:cubicBezTo>
                    <a:cubicBezTo>
                      <a:pt x="2559" y="816"/>
                      <a:pt x="2558" y="819"/>
                      <a:pt x="2557" y="825"/>
                    </a:cubicBezTo>
                    <a:cubicBezTo>
                      <a:pt x="2556" y="826"/>
                      <a:pt x="2556" y="828"/>
                      <a:pt x="2555" y="830"/>
                    </a:cubicBezTo>
                    <a:cubicBezTo>
                      <a:pt x="2553" y="837"/>
                      <a:pt x="2553" y="843"/>
                      <a:pt x="2552" y="846"/>
                    </a:cubicBezTo>
                    <a:cubicBezTo>
                      <a:pt x="2552" y="847"/>
                      <a:pt x="2552" y="847"/>
                      <a:pt x="2552" y="847"/>
                    </a:cubicBezTo>
                    <a:cubicBezTo>
                      <a:pt x="2552" y="851"/>
                      <a:pt x="2549" y="859"/>
                      <a:pt x="2545" y="864"/>
                    </a:cubicBezTo>
                    <a:cubicBezTo>
                      <a:pt x="2545" y="864"/>
                      <a:pt x="2545" y="865"/>
                      <a:pt x="2547" y="867"/>
                    </a:cubicBezTo>
                    <a:cubicBezTo>
                      <a:pt x="2548" y="868"/>
                      <a:pt x="2548" y="869"/>
                      <a:pt x="2549" y="870"/>
                    </a:cubicBezTo>
                    <a:cubicBezTo>
                      <a:pt x="2552" y="874"/>
                      <a:pt x="2552" y="876"/>
                      <a:pt x="2552" y="880"/>
                    </a:cubicBezTo>
                    <a:cubicBezTo>
                      <a:pt x="2552" y="880"/>
                      <a:pt x="2552" y="880"/>
                      <a:pt x="2552" y="880"/>
                    </a:cubicBezTo>
                    <a:cubicBezTo>
                      <a:pt x="2552" y="880"/>
                      <a:pt x="2552" y="880"/>
                      <a:pt x="2552" y="881"/>
                    </a:cubicBezTo>
                    <a:cubicBezTo>
                      <a:pt x="2553" y="881"/>
                      <a:pt x="2555" y="883"/>
                      <a:pt x="2555" y="886"/>
                    </a:cubicBezTo>
                    <a:cubicBezTo>
                      <a:pt x="2555" y="887"/>
                      <a:pt x="2557" y="889"/>
                      <a:pt x="2560" y="891"/>
                    </a:cubicBezTo>
                    <a:cubicBezTo>
                      <a:pt x="2566" y="895"/>
                      <a:pt x="2570" y="900"/>
                      <a:pt x="2572" y="902"/>
                    </a:cubicBezTo>
                    <a:cubicBezTo>
                      <a:pt x="2576" y="906"/>
                      <a:pt x="2578" y="910"/>
                      <a:pt x="2578" y="917"/>
                    </a:cubicBezTo>
                    <a:cubicBezTo>
                      <a:pt x="2578" y="924"/>
                      <a:pt x="2576" y="926"/>
                      <a:pt x="2574" y="927"/>
                    </a:cubicBezTo>
                    <a:cubicBezTo>
                      <a:pt x="2573" y="928"/>
                      <a:pt x="2573" y="928"/>
                      <a:pt x="2573" y="928"/>
                    </a:cubicBezTo>
                    <a:cubicBezTo>
                      <a:pt x="2573" y="928"/>
                      <a:pt x="2572" y="929"/>
                      <a:pt x="2571" y="929"/>
                    </a:cubicBezTo>
                    <a:cubicBezTo>
                      <a:pt x="2570" y="930"/>
                      <a:pt x="2570" y="930"/>
                      <a:pt x="2568" y="932"/>
                    </a:cubicBezTo>
                    <a:cubicBezTo>
                      <a:pt x="2567" y="933"/>
                      <a:pt x="2567" y="934"/>
                      <a:pt x="2566" y="934"/>
                    </a:cubicBezTo>
                    <a:cubicBezTo>
                      <a:pt x="2565" y="936"/>
                      <a:pt x="2564" y="936"/>
                      <a:pt x="2562" y="941"/>
                    </a:cubicBezTo>
                    <a:cubicBezTo>
                      <a:pt x="2558" y="949"/>
                      <a:pt x="2551" y="947"/>
                      <a:pt x="2547" y="947"/>
                    </a:cubicBezTo>
                    <a:cubicBezTo>
                      <a:pt x="2546" y="947"/>
                      <a:pt x="2545" y="946"/>
                      <a:pt x="2545" y="946"/>
                    </a:cubicBezTo>
                    <a:cubicBezTo>
                      <a:pt x="2544" y="947"/>
                      <a:pt x="2544" y="947"/>
                      <a:pt x="2543" y="947"/>
                    </a:cubicBezTo>
                    <a:cubicBezTo>
                      <a:pt x="2542" y="948"/>
                      <a:pt x="2541" y="949"/>
                      <a:pt x="2539" y="950"/>
                    </a:cubicBezTo>
                    <a:cubicBezTo>
                      <a:pt x="2535" y="953"/>
                      <a:pt x="2531" y="956"/>
                      <a:pt x="2523" y="958"/>
                    </a:cubicBezTo>
                    <a:cubicBezTo>
                      <a:pt x="2518" y="958"/>
                      <a:pt x="2515" y="963"/>
                      <a:pt x="2513" y="966"/>
                    </a:cubicBezTo>
                    <a:cubicBezTo>
                      <a:pt x="2512" y="968"/>
                      <a:pt x="2511" y="969"/>
                      <a:pt x="2509" y="971"/>
                    </a:cubicBezTo>
                    <a:cubicBezTo>
                      <a:pt x="2507" y="974"/>
                      <a:pt x="2503" y="977"/>
                      <a:pt x="2501" y="984"/>
                    </a:cubicBezTo>
                    <a:cubicBezTo>
                      <a:pt x="2496" y="995"/>
                      <a:pt x="2485" y="1006"/>
                      <a:pt x="2482" y="1009"/>
                    </a:cubicBezTo>
                    <a:cubicBezTo>
                      <a:pt x="2481" y="1010"/>
                      <a:pt x="2480" y="1011"/>
                      <a:pt x="2480" y="1012"/>
                    </a:cubicBezTo>
                    <a:cubicBezTo>
                      <a:pt x="2478" y="1013"/>
                      <a:pt x="2477" y="1015"/>
                      <a:pt x="2474" y="1016"/>
                    </a:cubicBezTo>
                    <a:cubicBezTo>
                      <a:pt x="2473" y="1016"/>
                      <a:pt x="2473" y="1016"/>
                      <a:pt x="2472" y="1017"/>
                    </a:cubicBezTo>
                    <a:cubicBezTo>
                      <a:pt x="2471" y="1017"/>
                      <a:pt x="2471" y="1017"/>
                      <a:pt x="2468" y="1019"/>
                    </a:cubicBezTo>
                    <a:cubicBezTo>
                      <a:pt x="2464" y="1024"/>
                      <a:pt x="2455" y="1026"/>
                      <a:pt x="2444" y="1026"/>
                    </a:cubicBezTo>
                    <a:cubicBezTo>
                      <a:pt x="2438" y="1026"/>
                      <a:pt x="2438" y="1026"/>
                      <a:pt x="2436" y="1030"/>
                    </a:cubicBezTo>
                    <a:cubicBezTo>
                      <a:pt x="2435" y="1031"/>
                      <a:pt x="2434" y="1033"/>
                      <a:pt x="2432" y="1035"/>
                    </a:cubicBezTo>
                    <a:cubicBezTo>
                      <a:pt x="2425" y="1043"/>
                      <a:pt x="2419" y="1044"/>
                      <a:pt x="2415" y="1045"/>
                    </a:cubicBezTo>
                    <a:cubicBezTo>
                      <a:pt x="2414" y="1045"/>
                      <a:pt x="2413" y="1045"/>
                      <a:pt x="2413" y="1045"/>
                    </a:cubicBezTo>
                    <a:cubicBezTo>
                      <a:pt x="2410" y="1046"/>
                      <a:pt x="2405" y="1046"/>
                      <a:pt x="2399" y="1046"/>
                    </a:cubicBezTo>
                    <a:cubicBezTo>
                      <a:pt x="2398" y="1046"/>
                      <a:pt x="2397" y="1046"/>
                      <a:pt x="2396" y="1046"/>
                    </a:cubicBezTo>
                    <a:cubicBezTo>
                      <a:pt x="2394" y="1046"/>
                      <a:pt x="2392" y="1046"/>
                      <a:pt x="2391" y="1045"/>
                    </a:cubicBezTo>
                    <a:cubicBezTo>
                      <a:pt x="2390" y="1045"/>
                      <a:pt x="2387" y="1045"/>
                      <a:pt x="2387" y="1045"/>
                    </a:cubicBezTo>
                    <a:cubicBezTo>
                      <a:pt x="2383" y="1048"/>
                      <a:pt x="2375" y="1050"/>
                      <a:pt x="2372" y="1048"/>
                    </a:cubicBezTo>
                    <a:cubicBezTo>
                      <a:pt x="2370" y="1047"/>
                      <a:pt x="2362" y="1045"/>
                      <a:pt x="2359" y="1045"/>
                    </a:cubicBezTo>
                    <a:cubicBezTo>
                      <a:pt x="2358" y="1045"/>
                      <a:pt x="2353" y="1044"/>
                      <a:pt x="2348" y="1044"/>
                    </a:cubicBezTo>
                    <a:cubicBezTo>
                      <a:pt x="2343" y="1044"/>
                      <a:pt x="2338" y="1044"/>
                      <a:pt x="2337" y="1044"/>
                    </a:cubicBezTo>
                    <a:cubicBezTo>
                      <a:pt x="2333" y="1043"/>
                      <a:pt x="2328" y="1044"/>
                      <a:pt x="2326" y="1046"/>
                    </a:cubicBezTo>
                    <a:cubicBezTo>
                      <a:pt x="2322" y="1050"/>
                      <a:pt x="2317" y="1050"/>
                      <a:pt x="2312" y="1050"/>
                    </a:cubicBezTo>
                    <a:cubicBezTo>
                      <a:pt x="2311" y="1050"/>
                      <a:pt x="2309" y="1050"/>
                      <a:pt x="2308" y="1050"/>
                    </a:cubicBezTo>
                    <a:cubicBezTo>
                      <a:pt x="2303" y="1052"/>
                      <a:pt x="2291" y="1050"/>
                      <a:pt x="2287" y="1046"/>
                    </a:cubicBezTo>
                    <a:cubicBezTo>
                      <a:pt x="2287" y="1046"/>
                      <a:pt x="2284" y="1045"/>
                      <a:pt x="2280" y="1045"/>
                    </a:cubicBezTo>
                    <a:cubicBezTo>
                      <a:pt x="2279" y="1045"/>
                      <a:pt x="2276" y="1047"/>
                      <a:pt x="2273" y="1051"/>
                    </a:cubicBezTo>
                    <a:cubicBezTo>
                      <a:pt x="2270" y="1056"/>
                      <a:pt x="2264" y="1056"/>
                      <a:pt x="2259" y="1056"/>
                    </a:cubicBezTo>
                    <a:cubicBezTo>
                      <a:pt x="2258" y="1056"/>
                      <a:pt x="2256" y="1056"/>
                      <a:pt x="2255" y="1056"/>
                    </a:cubicBezTo>
                    <a:cubicBezTo>
                      <a:pt x="2251" y="1057"/>
                      <a:pt x="2235" y="1062"/>
                      <a:pt x="2226" y="1064"/>
                    </a:cubicBezTo>
                    <a:cubicBezTo>
                      <a:pt x="2226" y="1065"/>
                      <a:pt x="2183" y="1083"/>
                      <a:pt x="2174" y="1087"/>
                    </a:cubicBezTo>
                    <a:cubicBezTo>
                      <a:pt x="2165" y="1091"/>
                      <a:pt x="2141" y="1104"/>
                      <a:pt x="2135" y="1107"/>
                    </a:cubicBezTo>
                    <a:cubicBezTo>
                      <a:pt x="2128" y="1111"/>
                      <a:pt x="2123" y="1113"/>
                      <a:pt x="2119" y="1112"/>
                    </a:cubicBezTo>
                    <a:cubicBezTo>
                      <a:pt x="2117" y="1112"/>
                      <a:pt x="2105" y="1112"/>
                      <a:pt x="2093" y="1113"/>
                    </a:cubicBezTo>
                    <a:cubicBezTo>
                      <a:pt x="2089" y="1113"/>
                      <a:pt x="2089" y="1113"/>
                      <a:pt x="2089" y="1113"/>
                    </a:cubicBezTo>
                    <a:cubicBezTo>
                      <a:pt x="2089" y="1096"/>
                      <a:pt x="2089" y="1096"/>
                      <a:pt x="2089" y="1096"/>
                    </a:cubicBezTo>
                    <a:cubicBezTo>
                      <a:pt x="2083" y="1096"/>
                      <a:pt x="2070" y="1097"/>
                      <a:pt x="2066" y="1097"/>
                    </a:cubicBezTo>
                    <a:cubicBezTo>
                      <a:pt x="2065" y="1097"/>
                      <a:pt x="2065" y="1097"/>
                      <a:pt x="2065" y="1097"/>
                    </a:cubicBezTo>
                    <a:cubicBezTo>
                      <a:pt x="2058" y="1098"/>
                      <a:pt x="2047" y="1098"/>
                      <a:pt x="2037" y="1096"/>
                    </a:cubicBezTo>
                    <a:cubicBezTo>
                      <a:pt x="2029" y="1095"/>
                      <a:pt x="2015" y="1086"/>
                      <a:pt x="1996" y="1074"/>
                    </a:cubicBezTo>
                    <a:cubicBezTo>
                      <a:pt x="1989" y="1069"/>
                      <a:pt x="1984" y="1065"/>
                      <a:pt x="1981" y="1064"/>
                    </a:cubicBezTo>
                    <a:cubicBezTo>
                      <a:pt x="1972" y="1059"/>
                      <a:pt x="1962" y="1058"/>
                      <a:pt x="1948" y="1057"/>
                    </a:cubicBezTo>
                    <a:cubicBezTo>
                      <a:pt x="1931" y="1055"/>
                      <a:pt x="1926" y="1039"/>
                      <a:pt x="1924" y="1030"/>
                    </a:cubicBezTo>
                    <a:cubicBezTo>
                      <a:pt x="1922" y="1023"/>
                      <a:pt x="1916" y="1023"/>
                      <a:pt x="1915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2" y="1022"/>
                      <a:pt x="1879" y="1012"/>
                      <a:pt x="1873" y="1010"/>
                    </a:cubicBezTo>
                    <a:cubicBezTo>
                      <a:pt x="1871" y="1009"/>
                      <a:pt x="1871" y="1009"/>
                      <a:pt x="1871" y="1009"/>
                    </a:cubicBezTo>
                    <a:cubicBezTo>
                      <a:pt x="1867" y="1007"/>
                      <a:pt x="1858" y="1003"/>
                      <a:pt x="1855" y="1003"/>
                    </a:cubicBezTo>
                    <a:cubicBezTo>
                      <a:pt x="1852" y="1003"/>
                      <a:pt x="1846" y="1002"/>
                      <a:pt x="1839" y="1001"/>
                    </a:cubicBezTo>
                    <a:cubicBezTo>
                      <a:pt x="1837" y="1000"/>
                      <a:pt x="1835" y="1000"/>
                      <a:pt x="1834" y="1000"/>
                    </a:cubicBezTo>
                    <a:cubicBezTo>
                      <a:pt x="1829" y="999"/>
                      <a:pt x="1824" y="1000"/>
                      <a:pt x="1823" y="1002"/>
                    </a:cubicBezTo>
                    <a:cubicBezTo>
                      <a:pt x="1819" y="1004"/>
                      <a:pt x="1817" y="1004"/>
                      <a:pt x="1815" y="1003"/>
                    </a:cubicBezTo>
                    <a:cubicBezTo>
                      <a:pt x="1815" y="1003"/>
                      <a:pt x="1814" y="1003"/>
                      <a:pt x="1814" y="1003"/>
                    </a:cubicBezTo>
                    <a:cubicBezTo>
                      <a:pt x="1813" y="1003"/>
                      <a:pt x="1811" y="1003"/>
                      <a:pt x="1809" y="1002"/>
                    </a:cubicBezTo>
                    <a:cubicBezTo>
                      <a:pt x="1806" y="1002"/>
                      <a:pt x="1803" y="1001"/>
                      <a:pt x="1801" y="1001"/>
                    </a:cubicBezTo>
                    <a:cubicBezTo>
                      <a:pt x="1796" y="1002"/>
                      <a:pt x="1763" y="1002"/>
                      <a:pt x="1758" y="1002"/>
                    </a:cubicBezTo>
                    <a:cubicBezTo>
                      <a:pt x="1753" y="1002"/>
                      <a:pt x="1745" y="1000"/>
                      <a:pt x="1739" y="998"/>
                    </a:cubicBezTo>
                    <a:cubicBezTo>
                      <a:pt x="1737" y="998"/>
                      <a:pt x="1732" y="997"/>
                      <a:pt x="1727" y="996"/>
                    </a:cubicBezTo>
                    <a:cubicBezTo>
                      <a:pt x="1719" y="995"/>
                      <a:pt x="1711" y="993"/>
                      <a:pt x="1707" y="992"/>
                    </a:cubicBezTo>
                    <a:cubicBezTo>
                      <a:pt x="1698" y="990"/>
                      <a:pt x="1638" y="971"/>
                      <a:pt x="1631" y="968"/>
                    </a:cubicBezTo>
                    <a:cubicBezTo>
                      <a:pt x="1627" y="967"/>
                      <a:pt x="1626" y="967"/>
                      <a:pt x="1624" y="967"/>
                    </a:cubicBezTo>
                    <a:cubicBezTo>
                      <a:pt x="1622" y="967"/>
                      <a:pt x="1621" y="968"/>
                      <a:pt x="1618" y="968"/>
                    </a:cubicBezTo>
                    <a:cubicBezTo>
                      <a:pt x="1614" y="968"/>
                      <a:pt x="1608" y="967"/>
                      <a:pt x="1601" y="966"/>
                    </a:cubicBezTo>
                    <a:cubicBezTo>
                      <a:pt x="1594" y="966"/>
                      <a:pt x="1585" y="965"/>
                      <a:pt x="1582" y="965"/>
                    </a:cubicBezTo>
                    <a:cubicBezTo>
                      <a:pt x="1576" y="966"/>
                      <a:pt x="1569" y="962"/>
                      <a:pt x="1565" y="957"/>
                    </a:cubicBezTo>
                    <a:cubicBezTo>
                      <a:pt x="1564" y="955"/>
                      <a:pt x="1563" y="953"/>
                      <a:pt x="1563" y="951"/>
                    </a:cubicBezTo>
                    <a:cubicBezTo>
                      <a:pt x="1563" y="947"/>
                      <a:pt x="1561" y="943"/>
                      <a:pt x="1560" y="939"/>
                    </a:cubicBezTo>
                    <a:cubicBezTo>
                      <a:pt x="1560" y="939"/>
                      <a:pt x="1560" y="939"/>
                      <a:pt x="1560" y="939"/>
                    </a:cubicBezTo>
                    <a:cubicBezTo>
                      <a:pt x="1559" y="936"/>
                      <a:pt x="1546" y="917"/>
                      <a:pt x="1543" y="915"/>
                    </a:cubicBezTo>
                    <a:cubicBezTo>
                      <a:pt x="1540" y="912"/>
                      <a:pt x="1540" y="906"/>
                      <a:pt x="1540" y="898"/>
                    </a:cubicBezTo>
                    <a:cubicBezTo>
                      <a:pt x="1540" y="896"/>
                      <a:pt x="1540" y="896"/>
                      <a:pt x="1540" y="896"/>
                    </a:cubicBezTo>
                    <a:cubicBezTo>
                      <a:pt x="1540" y="892"/>
                      <a:pt x="1537" y="882"/>
                      <a:pt x="1536" y="879"/>
                    </a:cubicBezTo>
                    <a:cubicBezTo>
                      <a:pt x="1534" y="876"/>
                      <a:pt x="1533" y="869"/>
                      <a:pt x="1532" y="859"/>
                    </a:cubicBezTo>
                    <a:cubicBezTo>
                      <a:pt x="1531" y="854"/>
                      <a:pt x="1531" y="850"/>
                      <a:pt x="1530" y="848"/>
                    </a:cubicBezTo>
                    <a:cubicBezTo>
                      <a:pt x="1529" y="844"/>
                      <a:pt x="1529" y="843"/>
                      <a:pt x="1529" y="842"/>
                    </a:cubicBezTo>
                    <a:cubicBezTo>
                      <a:pt x="1529" y="842"/>
                      <a:pt x="1528" y="842"/>
                      <a:pt x="1528" y="842"/>
                    </a:cubicBezTo>
                    <a:cubicBezTo>
                      <a:pt x="1528" y="842"/>
                      <a:pt x="1527" y="842"/>
                      <a:pt x="1526" y="842"/>
                    </a:cubicBezTo>
                    <a:cubicBezTo>
                      <a:pt x="1523" y="841"/>
                      <a:pt x="1520" y="841"/>
                      <a:pt x="1518" y="839"/>
                    </a:cubicBezTo>
                    <a:cubicBezTo>
                      <a:pt x="1514" y="836"/>
                      <a:pt x="1515" y="832"/>
                      <a:pt x="1517" y="828"/>
                    </a:cubicBezTo>
                    <a:cubicBezTo>
                      <a:pt x="1517" y="827"/>
                      <a:pt x="1517" y="826"/>
                      <a:pt x="1518" y="825"/>
                    </a:cubicBezTo>
                    <a:cubicBezTo>
                      <a:pt x="1518" y="824"/>
                      <a:pt x="1518" y="824"/>
                      <a:pt x="1518" y="824"/>
                    </a:cubicBezTo>
                    <a:cubicBezTo>
                      <a:pt x="1519" y="820"/>
                      <a:pt x="1520" y="817"/>
                      <a:pt x="1521" y="815"/>
                    </a:cubicBezTo>
                    <a:cubicBezTo>
                      <a:pt x="1517" y="815"/>
                      <a:pt x="1508" y="814"/>
                      <a:pt x="1505" y="814"/>
                    </a:cubicBezTo>
                    <a:cubicBezTo>
                      <a:pt x="1504" y="814"/>
                      <a:pt x="1504" y="814"/>
                      <a:pt x="1504" y="814"/>
                    </a:cubicBezTo>
                    <a:cubicBezTo>
                      <a:pt x="1499" y="814"/>
                      <a:pt x="1498" y="814"/>
                      <a:pt x="1494" y="811"/>
                    </a:cubicBezTo>
                    <a:cubicBezTo>
                      <a:pt x="1489" y="808"/>
                      <a:pt x="1478" y="798"/>
                      <a:pt x="1475" y="793"/>
                    </a:cubicBezTo>
                    <a:cubicBezTo>
                      <a:pt x="1474" y="792"/>
                      <a:pt x="1471" y="790"/>
                      <a:pt x="1469" y="788"/>
                    </a:cubicBezTo>
                    <a:cubicBezTo>
                      <a:pt x="1465" y="786"/>
                      <a:pt x="1462" y="784"/>
                      <a:pt x="1461" y="781"/>
                    </a:cubicBezTo>
                    <a:cubicBezTo>
                      <a:pt x="1460" y="779"/>
                      <a:pt x="1453" y="768"/>
                      <a:pt x="1451" y="766"/>
                    </a:cubicBezTo>
                    <a:cubicBezTo>
                      <a:pt x="1450" y="764"/>
                      <a:pt x="1444" y="760"/>
                      <a:pt x="1441" y="758"/>
                    </a:cubicBezTo>
                    <a:cubicBezTo>
                      <a:pt x="1435" y="754"/>
                      <a:pt x="1432" y="751"/>
                      <a:pt x="1430" y="750"/>
                    </a:cubicBezTo>
                    <a:cubicBezTo>
                      <a:pt x="1429" y="749"/>
                      <a:pt x="1426" y="746"/>
                      <a:pt x="1423" y="743"/>
                    </a:cubicBezTo>
                    <a:cubicBezTo>
                      <a:pt x="1417" y="737"/>
                      <a:pt x="1414" y="735"/>
                      <a:pt x="1413" y="734"/>
                    </a:cubicBezTo>
                    <a:cubicBezTo>
                      <a:pt x="1412" y="733"/>
                      <a:pt x="1407" y="731"/>
                      <a:pt x="1405" y="731"/>
                    </a:cubicBezTo>
                    <a:cubicBezTo>
                      <a:pt x="1402" y="731"/>
                      <a:pt x="1398" y="731"/>
                      <a:pt x="1395" y="727"/>
                    </a:cubicBezTo>
                    <a:cubicBezTo>
                      <a:pt x="1395" y="726"/>
                      <a:pt x="1390" y="725"/>
                      <a:pt x="1388" y="725"/>
                    </a:cubicBezTo>
                    <a:cubicBezTo>
                      <a:pt x="1384" y="725"/>
                      <a:pt x="1377" y="722"/>
                      <a:pt x="1375" y="721"/>
                    </a:cubicBezTo>
                    <a:cubicBezTo>
                      <a:pt x="1373" y="720"/>
                      <a:pt x="1368" y="718"/>
                      <a:pt x="1367" y="718"/>
                    </a:cubicBezTo>
                    <a:cubicBezTo>
                      <a:pt x="1362" y="721"/>
                      <a:pt x="1354" y="719"/>
                      <a:pt x="1353" y="719"/>
                    </a:cubicBezTo>
                    <a:cubicBezTo>
                      <a:pt x="1352" y="719"/>
                      <a:pt x="1351" y="719"/>
                      <a:pt x="1350" y="719"/>
                    </a:cubicBezTo>
                    <a:cubicBezTo>
                      <a:pt x="1348" y="718"/>
                      <a:pt x="1346" y="717"/>
                      <a:pt x="1344" y="718"/>
                    </a:cubicBezTo>
                    <a:cubicBezTo>
                      <a:pt x="1338" y="718"/>
                      <a:pt x="1335" y="716"/>
                      <a:pt x="1331" y="713"/>
                    </a:cubicBezTo>
                    <a:cubicBezTo>
                      <a:pt x="1329" y="712"/>
                      <a:pt x="1329" y="712"/>
                      <a:pt x="1329" y="712"/>
                    </a:cubicBezTo>
                    <a:cubicBezTo>
                      <a:pt x="1326" y="710"/>
                      <a:pt x="1314" y="709"/>
                      <a:pt x="1309" y="710"/>
                    </a:cubicBezTo>
                    <a:cubicBezTo>
                      <a:pt x="1303" y="710"/>
                      <a:pt x="1294" y="706"/>
                      <a:pt x="1293" y="701"/>
                    </a:cubicBezTo>
                    <a:cubicBezTo>
                      <a:pt x="1293" y="701"/>
                      <a:pt x="1292" y="699"/>
                      <a:pt x="1288" y="698"/>
                    </a:cubicBezTo>
                    <a:cubicBezTo>
                      <a:pt x="1287" y="698"/>
                      <a:pt x="1285" y="698"/>
                      <a:pt x="1284" y="697"/>
                    </a:cubicBezTo>
                    <a:cubicBezTo>
                      <a:pt x="1281" y="697"/>
                      <a:pt x="1279" y="697"/>
                      <a:pt x="1277" y="696"/>
                    </a:cubicBezTo>
                    <a:cubicBezTo>
                      <a:pt x="1274" y="695"/>
                      <a:pt x="1271" y="692"/>
                      <a:pt x="1269" y="688"/>
                    </a:cubicBezTo>
                    <a:cubicBezTo>
                      <a:pt x="1268" y="687"/>
                      <a:pt x="1268" y="687"/>
                      <a:pt x="1268" y="687"/>
                    </a:cubicBezTo>
                    <a:cubicBezTo>
                      <a:pt x="1267" y="687"/>
                      <a:pt x="1265" y="688"/>
                      <a:pt x="1264" y="689"/>
                    </a:cubicBezTo>
                    <a:cubicBezTo>
                      <a:pt x="1263" y="689"/>
                      <a:pt x="1262" y="689"/>
                      <a:pt x="1261" y="690"/>
                    </a:cubicBezTo>
                    <a:cubicBezTo>
                      <a:pt x="1259" y="690"/>
                      <a:pt x="1257" y="690"/>
                      <a:pt x="1256" y="689"/>
                    </a:cubicBezTo>
                    <a:cubicBezTo>
                      <a:pt x="1253" y="687"/>
                      <a:pt x="1252" y="682"/>
                      <a:pt x="1252" y="674"/>
                    </a:cubicBezTo>
                    <a:cubicBezTo>
                      <a:pt x="1252" y="668"/>
                      <a:pt x="1249" y="663"/>
                      <a:pt x="1248" y="661"/>
                    </a:cubicBezTo>
                    <a:cubicBezTo>
                      <a:pt x="1248" y="661"/>
                      <a:pt x="1248" y="660"/>
                      <a:pt x="1248" y="660"/>
                    </a:cubicBezTo>
                    <a:cubicBezTo>
                      <a:pt x="1247" y="658"/>
                      <a:pt x="1244" y="652"/>
                      <a:pt x="1246" y="648"/>
                    </a:cubicBezTo>
                    <a:cubicBezTo>
                      <a:pt x="1247" y="647"/>
                      <a:pt x="1247" y="647"/>
                      <a:pt x="1248" y="645"/>
                    </a:cubicBezTo>
                    <a:cubicBezTo>
                      <a:pt x="1249" y="643"/>
                      <a:pt x="1250" y="639"/>
                      <a:pt x="1253" y="634"/>
                    </a:cubicBezTo>
                    <a:cubicBezTo>
                      <a:pt x="1257" y="627"/>
                      <a:pt x="1263" y="621"/>
                      <a:pt x="1266" y="618"/>
                    </a:cubicBezTo>
                    <a:cubicBezTo>
                      <a:pt x="1268" y="617"/>
                      <a:pt x="1268" y="617"/>
                      <a:pt x="1268" y="617"/>
                    </a:cubicBezTo>
                    <a:cubicBezTo>
                      <a:pt x="1269" y="616"/>
                      <a:pt x="1270" y="615"/>
                      <a:pt x="1272" y="614"/>
                    </a:cubicBezTo>
                    <a:cubicBezTo>
                      <a:pt x="1273" y="613"/>
                      <a:pt x="1275" y="612"/>
                      <a:pt x="1276" y="611"/>
                    </a:cubicBezTo>
                    <a:cubicBezTo>
                      <a:pt x="1276" y="609"/>
                      <a:pt x="1276" y="600"/>
                      <a:pt x="1275" y="596"/>
                    </a:cubicBezTo>
                    <a:cubicBezTo>
                      <a:pt x="1275" y="595"/>
                      <a:pt x="1275" y="593"/>
                      <a:pt x="1275" y="592"/>
                    </a:cubicBezTo>
                    <a:cubicBezTo>
                      <a:pt x="1275" y="591"/>
                      <a:pt x="1275" y="591"/>
                      <a:pt x="1275" y="591"/>
                    </a:cubicBezTo>
                    <a:cubicBezTo>
                      <a:pt x="1275" y="588"/>
                      <a:pt x="1275" y="586"/>
                      <a:pt x="1276" y="584"/>
                    </a:cubicBezTo>
                    <a:cubicBezTo>
                      <a:pt x="1276" y="583"/>
                      <a:pt x="1277" y="581"/>
                      <a:pt x="1281" y="577"/>
                    </a:cubicBezTo>
                    <a:cubicBezTo>
                      <a:pt x="1282" y="575"/>
                      <a:pt x="1284" y="573"/>
                      <a:pt x="1285" y="572"/>
                    </a:cubicBezTo>
                    <a:cubicBezTo>
                      <a:pt x="1287" y="569"/>
                      <a:pt x="1288" y="567"/>
                      <a:pt x="1288" y="566"/>
                    </a:cubicBezTo>
                    <a:cubicBezTo>
                      <a:pt x="1285" y="562"/>
                      <a:pt x="1288" y="559"/>
                      <a:pt x="1290" y="554"/>
                    </a:cubicBezTo>
                    <a:cubicBezTo>
                      <a:pt x="1291" y="553"/>
                      <a:pt x="1289" y="551"/>
                      <a:pt x="1288" y="550"/>
                    </a:cubicBezTo>
                    <a:cubicBezTo>
                      <a:pt x="1287" y="549"/>
                      <a:pt x="1287" y="549"/>
                      <a:pt x="1287" y="549"/>
                    </a:cubicBezTo>
                    <a:cubicBezTo>
                      <a:pt x="1285" y="546"/>
                      <a:pt x="1284" y="543"/>
                      <a:pt x="1285" y="537"/>
                    </a:cubicBezTo>
                    <a:cubicBezTo>
                      <a:pt x="1286" y="534"/>
                      <a:pt x="1283" y="530"/>
                      <a:pt x="1281" y="527"/>
                    </a:cubicBezTo>
                    <a:cubicBezTo>
                      <a:pt x="1281" y="527"/>
                      <a:pt x="1281" y="527"/>
                      <a:pt x="1281" y="527"/>
                    </a:cubicBezTo>
                    <a:cubicBezTo>
                      <a:pt x="1280" y="526"/>
                      <a:pt x="1279" y="525"/>
                      <a:pt x="1278" y="524"/>
                    </a:cubicBezTo>
                    <a:cubicBezTo>
                      <a:pt x="1276" y="521"/>
                      <a:pt x="1273" y="518"/>
                      <a:pt x="1273" y="513"/>
                    </a:cubicBezTo>
                    <a:cubicBezTo>
                      <a:pt x="1272" y="510"/>
                      <a:pt x="1270" y="507"/>
                      <a:pt x="1269" y="504"/>
                    </a:cubicBezTo>
                    <a:cubicBezTo>
                      <a:pt x="1266" y="500"/>
                      <a:pt x="1267" y="493"/>
                      <a:pt x="1269" y="485"/>
                    </a:cubicBezTo>
                    <a:cubicBezTo>
                      <a:pt x="1270" y="480"/>
                      <a:pt x="1267" y="476"/>
                      <a:pt x="1266" y="475"/>
                    </a:cubicBezTo>
                    <a:cubicBezTo>
                      <a:pt x="1264" y="472"/>
                      <a:pt x="1264" y="467"/>
                      <a:pt x="1265" y="463"/>
                    </a:cubicBezTo>
                    <a:cubicBezTo>
                      <a:pt x="1265" y="462"/>
                      <a:pt x="1263" y="460"/>
                      <a:pt x="1260" y="459"/>
                    </a:cubicBezTo>
                    <a:cubicBezTo>
                      <a:pt x="1257" y="457"/>
                      <a:pt x="1253" y="455"/>
                      <a:pt x="1251" y="454"/>
                    </a:cubicBezTo>
                    <a:cubicBezTo>
                      <a:pt x="1248" y="451"/>
                      <a:pt x="1249" y="447"/>
                      <a:pt x="1250" y="443"/>
                    </a:cubicBezTo>
                    <a:cubicBezTo>
                      <a:pt x="1250" y="442"/>
                      <a:pt x="1250" y="441"/>
                      <a:pt x="1250" y="440"/>
                    </a:cubicBezTo>
                    <a:cubicBezTo>
                      <a:pt x="1250" y="440"/>
                      <a:pt x="1250" y="440"/>
                      <a:pt x="1250" y="440"/>
                    </a:cubicBezTo>
                    <a:cubicBezTo>
                      <a:pt x="1249" y="443"/>
                      <a:pt x="1247" y="444"/>
                      <a:pt x="1244" y="445"/>
                    </a:cubicBezTo>
                    <a:cubicBezTo>
                      <a:pt x="1241" y="447"/>
                      <a:pt x="1238" y="444"/>
                      <a:pt x="1236" y="442"/>
                    </a:cubicBezTo>
                    <a:cubicBezTo>
                      <a:pt x="1235" y="442"/>
                      <a:pt x="1235" y="442"/>
                      <a:pt x="1235" y="441"/>
                    </a:cubicBezTo>
                    <a:cubicBezTo>
                      <a:pt x="1233" y="440"/>
                      <a:pt x="1230" y="437"/>
                      <a:pt x="1229" y="435"/>
                    </a:cubicBezTo>
                    <a:cubicBezTo>
                      <a:pt x="1226" y="433"/>
                      <a:pt x="1225" y="426"/>
                      <a:pt x="1225" y="424"/>
                    </a:cubicBez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3" y="424"/>
                      <a:pt x="1220" y="425"/>
                      <a:pt x="1217" y="422"/>
                    </a:cubicBezTo>
                    <a:cubicBezTo>
                      <a:pt x="1217" y="422"/>
                      <a:pt x="1215" y="421"/>
                      <a:pt x="1215" y="421"/>
                    </a:cubicBezTo>
                    <a:cubicBezTo>
                      <a:pt x="1213" y="422"/>
                      <a:pt x="1211" y="425"/>
                      <a:pt x="1207" y="424"/>
                    </a:cubicBezTo>
                    <a:cubicBezTo>
                      <a:pt x="1203" y="423"/>
                      <a:pt x="1199" y="422"/>
                      <a:pt x="1196" y="420"/>
                    </a:cubicBezTo>
                    <a:cubicBezTo>
                      <a:pt x="1193" y="418"/>
                      <a:pt x="1193" y="415"/>
                      <a:pt x="1192" y="414"/>
                    </a:cubicBezTo>
                    <a:cubicBezTo>
                      <a:pt x="1192" y="413"/>
                      <a:pt x="1192" y="413"/>
                      <a:pt x="1192" y="413"/>
                    </a:cubicBezTo>
                    <a:cubicBezTo>
                      <a:pt x="1191" y="412"/>
                      <a:pt x="1189" y="412"/>
                      <a:pt x="1188" y="411"/>
                    </a:cubicBezTo>
                    <a:cubicBezTo>
                      <a:pt x="1186" y="410"/>
                      <a:pt x="1184" y="409"/>
                      <a:pt x="1183" y="408"/>
                    </a:cubicBezTo>
                    <a:cubicBezTo>
                      <a:pt x="1182" y="408"/>
                      <a:pt x="1182" y="406"/>
                      <a:pt x="1180" y="404"/>
                    </a:cubicBezTo>
                    <a:cubicBezTo>
                      <a:pt x="1180" y="403"/>
                      <a:pt x="1179" y="401"/>
                      <a:pt x="1179" y="401"/>
                    </a:cubicBezTo>
                    <a:cubicBezTo>
                      <a:pt x="1178" y="400"/>
                      <a:pt x="1177" y="399"/>
                      <a:pt x="1175" y="398"/>
                    </a:cubicBezTo>
                    <a:cubicBezTo>
                      <a:pt x="1173" y="396"/>
                      <a:pt x="1171" y="394"/>
                      <a:pt x="1170" y="393"/>
                    </a:cubicBezTo>
                    <a:cubicBezTo>
                      <a:pt x="1168" y="390"/>
                      <a:pt x="1168" y="387"/>
                      <a:pt x="1169" y="385"/>
                    </a:cubicBezTo>
                    <a:cubicBezTo>
                      <a:pt x="1169" y="383"/>
                      <a:pt x="1169" y="380"/>
                      <a:pt x="1169" y="379"/>
                    </a:cubicBezTo>
                    <a:cubicBezTo>
                      <a:pt x="1168" y="380"/>
                      <a:pt x="1166" y="380"/>
                      <a:pt x="1165" y="380"/>
                    </a:cubicBezTo>
                    <a:cubicBezTo>
                      <a:pt x="1163" y="379"/>
                      <a:pt x="1161" y="378"/>
                      <a:pt x="1160" y="373"/>
                    </a:cubicBezTo>
                    <a:cubicBezTo>
                      <a:pt x="1159" y="372"/>
                      <a:pt x="1159" y="371"/>
                      <a:pt x="1159" y="370"/>
                    </a:cubicBezTo>
                    <a:cubicBezTo>
                      <a:pt x="1158" y="366"/>
                      <a:pt x="1158" y="365"/>
                      <a:pt x="1157" y="365"/>
                    </a:cubicBezTo>
                    <a:cubicBezTo>
                      <a:pt x="1153" y="364"/>
                      <a:pt x="1150" y="362"/>
                      <a:pt x="1149" y="361"/>
                    </a:cubicBezTo>
                    <a:cubicBezTo>
                      <a:pt x="1148" y="360"/>
                      <a:pt x="1148" y="359"/>
                      <a:pt x="1147" y="359"/>
                    </a:cubicBezTo>
                    <a:cubicBezTo>
                      <a:pt x="1146" y="359"/>
                      <a:pt x="1146" y="359"/>
                      <a:pt x="1146" y="359"/>
                    </a:cubicBezTo>
                    <a:cubicBezTo>
                      <a:pt x="1144" y="358"/>
                      <a:pt x="1141" y="356"/>
                      <a:pt x="1141" y="353"/>
                    </a:cubicBezTo>
                    <a:cubicBezTo>
                      <a:pt x="1140" y="350"/>
                      <a:pt x="1142" y="347"/>
                      <a:pt x="1142" y="346"/>
                    </a:cubicBezTo>
                    <a:cubicBezTo>
                      <a:pt x="1145" y="343"/>
                      <a:pt x="1145" y="340"/>
                      <a:pt x="1144" y="340"/>
                    </a:cubicBezTo>
                    <a:cubicBezTo>
                      <a:pt x="1142" y="338"/>
                      <a:pt x="1140" y="335"/>
                      <a:pt x="1138" y="331"/>
                    </a:cubicBezTo>
                    <a:cubicBezTo>
                      <a:pt x="1137" y="330"/>
                      <a:pt x="1136" y="328"/>
                      <a:pt x="1136" y="327"/>
                    </a:cubicBezTo>
                    <a:cubicBezTo>
                      <a:pt x="1135" y="326"/>
                      <a:pt x="1134" y="325"/>
                      <a:pt x="1133" y="324"/>
                    </a:cubicBezTo>
                    <a:cubicBezTo>
                      <a:pt x="1132" y="323"/>
                      <a:pt x="1132" y="321"/>
                      <a:pt x="1131" y="321"/>
                    </a:cubicBezTo>
                    <a:cubicBezTo>
                      <a:pt x="1129" y="320"/>
                      <a:pt x="1129" y="318"/>
                      <a:pt x="1129" y="316"/>
                    </a:cubicBezTo>
                    <a:cubicBezTo>
                      <a:pt x="1129" y="314"/>
                      <a:pt x="1129" y="311"/>
                      <a:pt x="1132" y="309"/>
                    </a:cubicBezTo>
                    <a:cubicBezTo>
                      <a:pt x="1136" y="306"/>
                      <a:pt x="1137" y="304"/>
                      <a:pt x="1137" y="303"/>
                    </a:cubicBezTo>
                    <a:cubicBezTo>
                      <a:pt x="1137" y="302"/>
                      <a:pt x="1137" y="302"/>
                      <a:pt x="1137" y="302"/>
                    </a:cubicBezTo>
                    <a:cubicBezTo>
                      <a:pt x="1137" y="302"/>
                      <a:pt x="1136" y="300"/>
                      <a:pt x="1136" y="299"/>
                    </a:cubicBezTo>
                    <a:cubicBezTo>
                      <a:pt x="1136" y="297"/>
                      <a:pt x="1138" y="296"/>
                      <a:pt x="1139" y="295"/>
                    </a:cubicBezTo>
                    <a:cubicBezTo>
                      <a:pt x="1138" y="295"/>
                      <a:pt x="1138" y="294"/>
                      <a:pt x="1138" y="294"/>
                    </a:cubicBezTo>
                    <a:cubicBezTo>
                      <a:pt x="1137" y="293"/>
                      <a:pt x="1134" y="293"/>
                      <a:pt x="1132" y="294"/>
                    </a:cubicBezTo>
                    <a:cubicBezTo>
                      <a:pt x="1131" y="294"/>
                      <a:pt x="1131" y="294"/>
                      <a:pt x="1131" y="294"/>
                    </a:cubicBezTo>
                    <a:cubicBezTo>
                      <a:pt x="1129" y="294"/>
                      <a:pt x="1125" y="295"/>
                      <a:pt x="1122" y="296"/>
                    </a:cubicBezTo>
                    <a:cubicBezTo>
                      <a:pt x="1117" y="297"/>
                      <a:pt x="1111" y="294"/>
                      <a:pt x="1107" y="291"/>
                    </a:cubicBezTo>
                    <a:cubicBezTo>
                      <a:pt x="1106" y="291"/>
                      <a:pt x="1106" y="291"/>
                      <a:pt x="1106" y="291"/>
                    </a:cubicBezTo>
                    <a:cubicBezTo>
                      <a:pt x="1103" y="288"/>
                      <a:pt x="1099" y="285"/>
                      <a:pt x="1093" y="285"/>
                    </a:cubicBezTo>
                    <a:cubicBezTo>
                      <a:pt x="1088" y="285"/>
                      <a:pt x="1086" y="286"/>
                      <a:pt x="1084" y="288"/>
                    </a:cubicBezTo>
                    <a:cubicBezTo>
                      <a:pt x="1083" y="289"/>
                      <a:pt x="1082" y="289"/>
                      <a:pt x="1082" y="290"/>
                    </a:cubicBezTo>
                    <a:cubicBezTo>
                      <a:pt x="1080" y="292"/>
                      <a:pt x="1078" y="294"/>
                      <a:pt x="1075" y="293"/>
                    </a:cubicBezTo>
                    <a:cubicBezTo>
                      <a:pt x="1074" y="293"/>
                      <a:pt x="1074" y="293"/>
                      <a:pt x="1074" y="293"/>
                    </a:cubicBezTo>
                    <a:cubicBezTo>
                      <a:pt x="1074" y="294"/>
                      <a:pt x="1074" y="294"/>
                      <a:pt x="1074" y="294"/>
                    </a:cubicBezTo>
                    <a:cubicBezTo>
                      <a:pt x="1074" y="296"/>
                      <a:pt x="1075" y="297"/>
                      <a:pt x="1077" y="299"/>
                    </a:cubicBezTo>
                    <a:cubicBezTo>
                      <a:pt x="1079" y="300"/>
                      <a:pt x="1080" y="302"/>
                      <a:pt x="1080" y="304"/>
                    </a:cubicBezTo>
                    <a:cubicBezTo>
                      <a:pt x="1080" y="306"/>
                      <a:pt x="1079" y="308"/>
                      <a:pt x="1077" y="310"/>
                    </a:cubicBezTo>
                    <a:cubicBezTo>
                      <a:pt x="1076" y="311"/>
                      <a:pt x="1075" y="311"/>
                      <a:pt x="1075" y="313"/>
                    </a:cubicBezTo>
                    <a:cubicBezTo>
                      <a:pt x="1075" y="314"/>
                      <a:pt x="1075" y="315"/>
                      <a:pt x="1074" y="317"/>
                    </a:cubicBezTo>
                    <a:cubicBezTo>
                      <a:pt x="1073" y="321"/>
                      <a:pt x="1071" y="322"/>
                      <a:pt x="1068" y="325"/>
                    </a:cubicBezTo>
                    <a:cubicBezTo>
                      <a:pt x="1067" y="325"/>
                      <a:pt x="1066" y="326"/>
                      <a:pt x="1064" y="328"/>
                    </a:cubicBezTo>
                    <a:cubicBezTo>
                      <a:pt x="1058" y="333"/>
                      <a:pt x="1053" y="336"/>
                      <a:pt x="1047" y="336"/>
                    </a:cubicBezTo>
                    <a:cubicBezTo>
                      <a:pt x="1045" y="336"/>
                      <a:pt x="1044" y="336"/>
                      <a:pt x="1043" y="337"/>
                    </a:cubicBezTo>
                    <a:cubicBezTo>
                      <a:pt x="1039" y="337"/>
                      <a:pt x="1033" y="338"/>
                      <a:pt x="1026" y="336"/>
                    </a:cubicBezTo>
                    <a:cubicBezTo>
                      <a:pt x="1018" y="333"/>
                      <a:pt x="1017" y="333"/>
                      <a:pt x="1015" y="333"/>
                    </a:cubicBezTo>
                    <a:cubicBezTo>
                      <a:pt x="1014" y="333"/>
                      <a:pt x="1013" y="333"/>
                      <a:pt x="1012" y="333"/>
                    </a:cubicBezTo>
                    <a:cubicBezTo>
                      <a:pt x="1010" y="333"/>
                      <a:pt x="1006" y="332"/>
                      <a:pt x="1005" y="334"/>
                    </a:cubicBezTo>
                    <a:cubicBezTo>
                      <a:pt x="1004" y="335"/>
                      <a:pt x="1001" y="341"/>
                      <a:pt x="998" y="346"/>
                    </a:cubicBezTo>
                    <a:cubicBezTo>
                      <a:pt x="995" y="350"/>
                      <a:pt x="993" y="355"/>
                      <a:pt x="991" y="357"/>
                    </a:cubicBezTo>
                    <a:cubicBezTo>
                      <a:pt x="989" y="360"/>
                      <a:pt x="989" y="361"/>
                      <a:pt x="990" y="363"/>
                    </a:cubicBezTo>
                    <a:cubicBezTo>
                      <a:pt x="992" y="367"/>
                      <a:pt x="991" y="374"/>
                      <a:pt x="990" y="379"/>
                    </a:cubicBezTo>
                    <a:cubicBezTo>
                      <a:pt x="989" y="382"/>
                      <a:pt x="987" y="389"/>
                      <a:pt x="985" y="396"/>
                    </a:cubicBezTo>
                    <a:cubicBezTo>
                      <a:pt x="984" y="401"/>
                      <a:pt x="984" y="403"/>
                      <a:pt x="984" y="408"/>
                    </a:cubicBezTo>
                    <a:cubicBezTo>
                      <a:pt x="984" y="410"/>
                      <a:pt x="984" y="410"/>
                      <a:pt x="984" y="410"/>
                    </a:cubicBezTo>
                    <a:cubicBezTo>
                      <a:pt x="984" y="416"/>
                      <a:pt x="983" y="426"/>
                      <a:pt x="980" y="432"/>
                    </a:cubicBezTo>
                    <a:cubicBezTo>
                      <a:pt x="980" y="432"/>
                      <a:pt x="980" y="433"/>
                      <a:pt x="980" y="434"/>
                    </a:cubicBezTo>
                    <a:cubicBezTo>
                      <a:pt x="978" y="439"/>
                      <a:pt x="975" y="447"/>
                      <a:pt x="963" y="447"/>
                    </a:cubicBezTo>
                    <a:cubicBezTo>
                      <a:pt x="958" y="447"/>
                      <a:pt x="952" y="448"/>
                      <a:pt x="943" y="449"/>
                    </a:cubicBezTo>
                    <a:cubicBezTo>
                      <a:pt x="942" y="449"/>
                      <a:pt x="940" y="450"/>
                      <a:pt x="939" y="451"/>
                    </a:cubicBezTo>
                    <a:cubicBezTo>
                      <a:pt x="933" y="453"/>
                      <a:pt x="927" y="455"/>
                      <a:pt x="924" y="450"/>
                    </a:cubicBezTo>
                    <a:cubicBezTo>
                      <a:pt x="921" y="444"/>
                      <a:pt x="919" y="441"/>
                      <a:pt x="904" y="439"/>
                    </a:cubicBezTo>
                    <a:cubicBezTo>
                      <a:pt x="903" y="439"/>
                      <a:pt x="900" y="439"/>
                      <a:pt x="899" y="436"/>
                    </a:cubicBezTo>
                    <a:cubicBezTo>
                      <a:pt x="898" y="435"/>
                      <a:pt x="893" y="434"/>
                      <a:pt x="889" y="434"/>
                    </a:cubicBezTo>
                    <a:cubicBezTo>
                      <a:pt x="888" y="435"/>
                      <a:pt x="888" y="435"/>
                      <a:pt x="888" y="435"/>
                    </a:cubicBezTo>
                    <a:cubicBezTo>
                      <a:pt x="883" y="435"/>
                      <a:pt x="877" y="435"/>
                      <a:pt x="872" y="431"/>
                    </a:cubicBezTo>
                    <a:cubicBezTo>
                      <a:pt x="871" y="430"/>
                      <a:pt x="870" y="430"/>
                      <a:pt x="869" y="430"/>
                    </a:cubicBezTo>
                    <a:cubicBezTo>
                      <a:pt x="868" y="430"/>
                      <a:pt x="868" y="430"/>
                      <a:pt x="867" y="429"/>
                    </a:cubicBezTo>
                    <a:cubicBezTo>
                      <a:pt x="864" y="429"/>
                      <a:pt x="861" y="427"/>
                      <a:pt x="854" y="422"/>
                    </a:cubicBezTo>
                    <a:cubicBezTo>
                      <a:pt x="853" y="421"/>
                      <a:pt x="853" y="421"/>
                      <a:pt x="853" y="421"/>
                    </a:cubicBezTo>
                    <a:cubicBezTo>
                      <a:pt x="850" y="419"/>
                      <a:pt x="847" y="416"/>
                      <a:pt x="844" y="413"/>
                    </a:cubicBezTo>
                    <a:cubicBezTo>
                      <a:pt x="842" y="411"/>
                      <a:pt x="840" y="408"/>
                      <a:pt x="839" y="407"/>
                    </a:cubicBezTo>
                    <a:cubicBezTo>
                      <a:pt x="835" y="404"/>
                      <a:pt x="829" y="399"/>
                      <a:pt x="827" y="397"/>
                    </a:cubicBezTo>
                    <a:cubicBezTo>
                      <a:pt x="826" y="397"/>
                      <a:pt x="826" y="396"/>
                      <a:pt x="825" y="396"/>
                    </a:cubicBezTo>
                    <a:cubicBezTo>
                      <a:pt x="822" y="400"/>
                      <a:pt x="818" y="407"/>
                      <a:pt x="816" y="409"/>
                    </a:cubicBezTo>
                    <a:cubicBezTo>
                      <a:pt x="814" y="410"/>
                      <a:pt x="814" y="410"/>
                      <a:pt x="814" y="410"/>
                    </a:cubicBezTo>
                    <a:cubicBezTo>
                      <a:pt x="811" y="414"/>
                      <a:pt x="808" y="417"/>
                      <a:pt x="806" y="418"/>
                    </a:cubicBezTo>
                    <a:cubicBezTo>
                      <a:pt x="806" y="419"/>
                      <a:pt x="805" y="420"/>
                      <a:pt x="805" y="421"/>
                    </a:cubicBezTo>
                    <a:cubicBezTo>
                      <a:pt x="805" y="422"/>
                      <a:pt x="804" y="423"/>
                      <a:pt x="804" y="423"/>
                    </a:cubicBezTo>
                    <a:cubicBezTo>
                      <a:pt x="803" y="426"/>
                      <a:pt x="802" y="427"/>
                      <a:pt x="799" y="430"/>
                    </a:cubicBezTo>
                    <a:cubicBezTo>
                      <a:pt x="797" y="432"/>
                      <a:pt x="795" y="434"/>
                      <a:pt x="794" y="436"/>
                    </a:cubicBezTo>
                    <a:cubicBezTo>
                      <a:pt x="794" y="436"/>
                      <a:pt x="794" y="438"/>
                      <a:pt x="793" y="440"/>
                    </a:cubicBezTo>
                    <a:cubicBezTo>
                      <a:pt x="792" y="443"/>
                      <a:pt x="791" y="448"/>
                      <a:pt x="789" y="451"/>
                    </a:cubicBezTo>
                    <a:cubicBezTo>
                      <a:pt x="789" y="451"/>
                      <a:pt x="779" y="466"/>
                      <a:pt x="774" y="469"/>
                    </a:cubicBezTo>
                    <a:cubicBezTo>
                      <a:pt x="772" y="471"/>
                      <a:pt x="767" y="478"/>
                      <a:pt x="765" y="482"/>
                    </a:cubicBezTo>
                    <a:cubicBezTo>
                      <a:pt x="764" y="483"/>
                      <a:pt x="764" y="484"/>
                      <a:pt x="763" y="484"/>
                    </a:cubicBezTo>
                    <a:cubicBezTo>
                      <a:pt x="761" y="488"/>
                      <a:pt x="759" y="491"/>
                      <a:pt x="757" y="493"/>
                    </a:cubicBezTo>
                    <a:cubicBezTo>
                      <a:pt x="755" y="494"/>
                      <a:pt x="754" y="496"/>
                      <a:pt x="754" y="498"/>
                    </a:cubicBezTo>
                    <a:cubicBezTo>
                      <a:pt x="754" y="503"/>
                      <a:pt x="752" y="505"/>
                      <a:pt x="751" y="506"/>
                    </a:cubicBezTo>
                    <a:cubicBezTo>
                      <a:pt x="750" y="507"/>
                      <a:pt x="750" y="507"/>
                      <a:pt x="750" y="507"/>
                    </a:cubicBezTo>
                    <a:cubicBezTo>
                      <a:pt x="745" y="513"/>
                      <a:pt x="743" y="518"/>
                      <a:pt x="742" y="520"/>
                    </a:cubicBezTo>
                    <a:cubicBezTo>
                      <a:pt x="742" y="522"/>
                      <a:pt x="744" y="527"/>
                      <a:pt x="746" y="529"/>
                    </a:cubicBezTo>
                    <a:cubicBezTo>
                      <a:pt x="749" y="534"/>
                      <a:pt x="752" y="544"/>
                      <a:pt x="751" y="549"/>
                    </a:cubicBezTo>
                    <a:cubicBezTo>
                      <a:pt x="751" y="552"/>
                      <a:pt x="750" y="554"/>
                      <a:pt x="749" y="555"/>
                    </a:cubicBezTo>
                    <a:cubicBezTo>
                      <a:pt x="747" y="557"/>
                      <a:pt x="744" y="556"/>
                      <a:pt x="743" y="556"/>
                    </a:cubicBezTo>
                    <a:cubicBezTo>
                      <a:pt x="743" y="556"/>
                      <a:pt x="743" y="556"/>
                      <a:pt x="742" y="556"/>
                    </a:cubicBezTo>
                    <a:cubicBezTo>
                      <a:pt x="740" y="556"/>
                      <a:pt x="738" y="556"/>
                      <a:pt x="735" y="555"/>
                    </a:cubicBezTo>
                    <a:cubicBezTo>
                      <a:pt x="733" y="554"/>
                      <a:pt x="731" y="553"/>
                      <a:pt x="729" y="553"/>
                    </a:cubicBezTo>
                    <a:cubicBezTo>
                      <a:pt x="728" y="553"/>
                      <a:pt x="728" y="553"/>
                      <a:pt x="728" y="553"/>
                    </a:cubicBezTo>
                    <a:cubicBezTo>
                      <a:pt x="721" y="551"/>
                      <a:pt x="715" y="550"/>
                      <a:pt x="712" y="546"/>
                    </a:cubicBezTo>
                    <a:cubicBezTo>
                      <a:pt x="711" y="545"/>
                      <a:pt x="711" y="544"/>
                      <a:pt x="710" y="543"/>
                    </a:cubicBezTo>
                    <a:cubicBezTo>
                      <a:pt x="709" y="541"/>
                      <a:pt x="705" y="535"/>
                      <a:pt x="703" y="535"/>
                    </a:cubicBezTo>
                    <a:cubicBezTo>
                      <a:pt x="696" y="532"/>
                      <a:pt x="691" y="532"/>
                      <a:pt x="689" y="534"/>
                    </a:cubicBezTo>
                    <a:cubicBezTo>
                      <a:pt x="682" y="540"/>
                      <a:pt x="676" y="538"/>
                      <a:pt x="673" y="537"/>
                    </a:cubicBezTo>
                    <a:cubicBezTo>
                      <a:pt x="669" y="536"/>
                      <a:pt x="660" y="535"/>
                      <a:pt x="657" y="536"/>
                    </a:cubicBezTo>
                    <a:cubicBezTo>
                      <a:pt x="651" y="540"/>
                      <a:pt x="646" y="538"/>
                      <a:pt x="644" y="538"/>
                    </a:cubicBezTo>
                    <a:cubicBezTo>
                      <a:pt x="643" y="537"/>
                      <a:pt x="638" y="535"/>
                      <a:pt x="635" y="533"/>
                    </a:cubicBezTo>
                    <a:cubicBezTo>
                      <a:pt x="635" y="533"/>
                      <a:pt x="635" y="533"/>
                      <a:pt x="635" y="534"/>
                    </a:cubicBezTo>
                    <a:cubicBezTo>
                      <a:pt x="633" y="536"/>
                      <a:pt x="629" y="538"/>
                      <a:pt x="624" y="536"/>
                    </a:cubicBezTo>
                    <a:cubicBezTo>
                      <a:pt x="623" y="536"/>
                      <a:pt x="622" y="534"/>
                      <a:pt x="621" y="533"/>
                    </a:cubicBezTo>
                    <a:cubicBezTo>
                      <a:pt x="621" y="533"/>
                      <a:pt x="620" y="532"/>
                      <a:pt x="620" y="532"/>
                    </a:cubicBezTo>
                    <a:cubicBezTo>
                      <a:pt x="620" y="532"/>
                      <a:pt x="619" y="532"/>
                      <a:pt x="618" y="532"/>
                    </a:cubicBezTo>
                    <a:cubicBezTo>
                      <a:pt x="617" y="533"/>
                      <a:pt x="615" y="535"/>
                      <a:pt x="611" y="534"/>
                    </a:cubicBezTo>
                    <a:cubicBezTo>
                      <a:pt x="606" y="533"/>
                      <a:pt x="601" y="533"/>
                      <a:pt x="598" y="533"/>
                    </a:cubicBezTo>
                    <a:cubicBezTo>
                      <a:pt x="593" y="535"/>
                      <a:pt x="591" y="535"/>
                      <a:pt x="587" y="534"/>
                    </a:cubicBezTo>
                    <a:cubicBezTo>
                      <a:pt x="586" y="534"/>
                      <a:pt x="586" y="534"/>
                      <a:pt x="586" y="534"/>
                    </a:cubicBezTo>
                    <a:cubicBezTo>
                      <a:pt x="584" y="534"/>
                      <a:pt x="583" y="535"/>
                      <a:pt x="581" y="536"/>
                    </a:cubicBezTo>
                    <a:cubicBezTo>
                      <a:pt x="581" y="536"/>
                      <a:pt x="581" y="536"/>
                      <a:pt x="581" y="536"/>
                    </a:cubicBezTo>
                    <a:cubicBezTo>
                      <a:pt x="584" y="538"/>
                      <a:pt x="584" y="541"/>
                      <a:pt x="584" y="543"/>
                    </a:cubicBezTo>
                    <a:cubicBezTo>
                      <a:pt x="584" y="543"/>
                      <a:pt x="584" y="544"/>
                      <a:pt x="584" y="544"/>
                    </a:cubicBezTo>
                    <a:cubicBezTo>
                      <a:pt x="584" y="544"/>
                      <a:pt x="584" y="544"/>
                      <a:pt x="585" y="544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7" y="544"/>
                      <a:pt x="587" y="544"/>
                      <a:pt x="587" y="544"/>
                    </a:cubicBezTo>
                    <a:cubicBezTo>
                      <a:pt x="591" y="543"/>
                      <a:pt x="593" y="545"/>
                      <a:pt x="594" y="546"/>
                    </a:cubicBezTo>
                    <a:cubicBezTo>
                      <a:pt x="596" y="548"/>
                      <a:pt x="597" y="550"/>
                      <a:pt x="597" y="551"/>
                    </a:cubicBezTo>
                    <a:cubicBezTo>
                      <a:pt x="597" y="551"/>
                      <a:pt x="597" y="552"/>
                      <a:pt x="597" y="552"/>
                    </a:cubicBezTo>
                    <a:cubicBezTo>
                      <a:pt x="600" y="555"/>
                      <a:pt x="600" y="556"/>
                      <a:pt x="601" y="566"/>
                    </a:cubicBezTo>
                    <a:cubicBezTo>
                      <a:pt x="602" y="577"/>
                      <a:pt x="597" y="593"/>
                      <a:pt x="594" y="600"/>
                    </a:cubicBezTo>
                    <a:cubicBezTo>
                      <a:pt x="592" y="604"/>
                      <a:pt x="593" y="611"/>
                      <a:pt x="594" y="618"/>
                    </a:cubicBezTo>
                    <a:cubicBezTo>
                      <a:pt x="594" y="622"/>
                      <a:pt x="594" y="625"/>
                      <a:pt x="594" y="628"/>
                    </a:cubicBezTo>
                    <a:cubicBezTo>
                      <a:pt x="595" y="637"/>
                      <a:pt x="593" y="644"/>
                      <a:pt x="592" y="646"/>
                    </a:cubicBezTo>
                    <a:cubicBezTo>
                      <a:pt x="592" y="647"/>
                      <a:pt x="593" y="650"/>
                      <a:pt x="594" y="654"/>
                    </a:cubicBezTo>
                    <a:cubicBezTo>
                      <a:pt x="595" y="660"/>
                      <a:pt x="596" y="665"/>
                      <a:pt x="595" y="669"/>
                    </a:cubicBezTo>
                    <a:cubicBezTo>
                      <a:pt x="595" y="669"/>
                      <a:pt x="595" y="670"/>
                      <a:pt x="595" y="671"/>
                    </a:cubicBezTo>
                    <a:cubicBezTo>
                      <a:pt x="596" y="673"/>
                      <a:pt x="596" y="675"/>
                      <a:pt x="595" y="679"/>
                    </a:cubicBezTo>
                    <a:cubicBezTo>
                      <a:pt x="594" y="683"/>
                      <a:pt x="592" y="685"/>
                      <a:pt x="591" y="686"/>
                    </a:cubicBezTo>
                    <a:cubicBezTo>
                      <a:pt x="591" y="687"/>
                      <a:pt x="591" y="687"/>
                      <a:pt x="591" y="688"/>
                    </a:cubicBezTo>
                    <a:cubicBezTo>
                      <a:pt x="591" y="688"/>
                      <a:pt x="591" y="688"/>
                      <a:pt x="591" y="688"/>
                    </a:cubicBezTo>
                    <a:cubicBezTo>
                      <a:pt x="591" y="688"/>
                      <a:pt x="591" y="688"/>
                      <a:pt x="591" y="689"/>
                    </a:cubicBezTo>
                    <a:cubicBezTo>
                      <a:pt x="593" y="693"/>
                      <a:pt x="593" y="699"/>
                      <a:pt x="592" y="702"/>
                    </a:cubicBezTo>
                    <a:cubicBezTo>
                      <a:pt x="591" y="706"/>
                      <a:pt x="585" y="709"/>
                      <a:pt x="580" y="707"/>
                    </a:cubicBezTo>
                    <a:cubicBezTo>
                      <a:pt x="578" y="706"/>
                      <a:pt x="576" y="707"/>
                      <a:pt x="574" y="708"/>
                    </a:cubicBezTo>
                    <a:cubicBezTo>
                      <a:pt x="573" y="708"/>
                      <a:pt x="573" y="709"/>
                      <a:pt x="572" y="709"/>
                    </a:cubicBezTo>
                    <a:cubicBezTo>
                      <a:pt x="570" y="710"/>
                      <a:pt x="568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2"/>
                      <a:pt x="565" y="713"/>
                      <a:pt x="564" y="715"/>
                    </a:cubicBezTo>
                    <a:cubicBezTo>
                      <a:pt x="566" y="717"/>
                      <a:pt x="567" y="722"/>
                      <a:pt x="565" y="725"/>
                    </a:cubicBezTo>
                    <a:cubicBezTo>
                      <a:pt x="564" y="727"/>
                      <a:pt x="561" y="727"/>
                      <a:pt x="557" y="727"/>
                    </a:cubicBezTo>
                    <a:cubicBezTo>
                      <a:pt x="557" y="727"/>
                      <a:pt x="557" y="727"/>
                      <a:pt x="556" y="727"/>
                    </a:cubicBezTo>
                    <a:cubicBezTo>
                      <a:pt x="556" y="728"/>
                      <a:pt x="555" y="728"/>
                      <a:pt x="553" y="728"/>
                    </a:cubicBezTo>
                    <a:cubicBezTo>
                      <a:pt x="552" y="728"/>
                      <a:pt x="549" y="728"/>
                      <a:pt x="547" y="727"/>
                    </a:cubicBezTo>
                    <a:cubicBezTo>
                      <a:pt x="547" y="727"/>
                      <a:pt x="547" y="727"/>
                      <a:pt x="547" y="727"/>
                    </a:cubicBezTo>
                    <a:cubicBezTo>
                      <a:pt x="546" y="729"/>
                      <a:pt x="544" y="731"/>
                      <a:pt x="542" y="733"/>
                    </a:cubicBezTo>
                    <a:cubicBezTo>
                      <a:pt x="541" y="734"/>
                      <a:pt x="540" y="734"/>
                      <a:pt x="540" y="735"/>
                    </a:cubicBezTo>
                    <a:cubicBezTo>
                      <a:pt x="540" y="735"/>
                      <a:pt x="539" y="735"/>
                      <a:pt x="539" y="736"/>
                    </a:cubicBezTo>
                    <a:cubicBezTo>
                      <a:pt x="539" y="736"/>
                      <a:pt x="539" y="737"/>
                      <a:pt x="539" y="738"/>
                    </a:cubicBezTo>
                    <a:cubicBezTo>
                      <a:pt x="539" y="740"/>
                      <a:pt x="540" y="741"/>
                      <a:pt x="540" y="743"/>
                    </a:cubicBezTo>
                    <a:cubicBezTo>
                      <a:pt x="540" y="744"/>
                      <a:pt x="540" y="745"/>
                      <a:pt x="540" y="746"/>
                    </a:cubicBezTo>
                    <a:cubicBezTo>
                      <a:pt x="543" y="747"/>
                      <a:pt x="543" y="747"/>
                      <a:pt x="543" y="747"/>
                    </a:cubicBezTo>
                    <a:cubicBezTo>
                      <a:pt x="541" y="751"/>
                      <a:pt x="541" y="751"/>
                      <a:pt x="541" y="751"/>
                    </a:cubicBezTo>
                    <a:cubicBezTo>
                      <a:pt x="540" y="751"/>
                      <a:pt x="538" y="755"/>
                      <a:pt x="536" y="759"/>
                    </a:cubicBezTo>
                    <a:cubicBezTo>
                      <a:pt x="535" y="760"/>
                      <a:pt x="535" y="762"/>
                      <a:pt x="535" y="764"/>
                    </a:cubicBezTo>
                    <a:cubicBezTo>
                      <a:pt x="535" y="765"/>
                      <a:pt x="535" y="767"/>
                      <a:pt x="534" y="768"/>
                    </a:cubicBezTo>
                    <a:cubicBezTo>
                      <a:pt x="534" y="770"/>
                      <a:pt x="533" y="771"/>
                      <a:pt x="531" y="772"/>
                    </a:cubicBezTo>
                    <a:cubicBezTo>
                      <a:pt x="531" y="772"/>
                      <a:pt x="531" y="772"/>
                      <a:pt x="531" y="773"/>
                    </a:cubicBezTo>
                    <a:cubicBezTo>
                      <a:pt x="530" y="773"/>
                      <a:pt x="530" y="774"/>
                      <a:pt x="530" y="774"/>
                    </a:cubicBezTo>
                    <a:cubicBezTo>
                      <a:pt x="528" y="777"/>
                      <a:pt x="526" y="779"/>
                      <a:pt x="520" y="779"/>
                    </a:cubicBezTo>
                    <a:cubicBezTo>
                      <a:pt x="517" y="779"/>
                      <a:pt x="514" y="781"/>
                      <a:pt x="511" y="784"/>
                    </a:cubicBezTo>
                    <a:cubicBezTo>
                      <a:pt x="510" y="785"/>
                      <a:pt x="509" y="786"/>
                      <a:pt x="508" y="786"/>
                    </a:cubicBezTo>
                    <a:cubicBezTo>
                      <a:pt x="506" y="788"/>
                      <a:pt x="505" y="789"/>
                      <a:pt x="504" y="789"/>
                    </a:cubicBezTo>
                    <a:cubicBezTo>
                      <a:pt x="502" y="790"/>
                      <a:pt x="501" y="791"/>
                      <a:pt x="500" y="793"/>
                    </a:cubicBezTo>
                    <a:cubicBezTo>
                      <a:pt x="496" y="797"/>
                      <a:pt x="494" y="798"/>
                      <a:pt x="489" y="797"/>
                    </a:cubicBezTo>
                    <a:cubicBezTo>
                      <a:pt x="489" y="797"/>
                      <a:pt x="488" y="797"/>
                      <a:pt x="487" y="796"/>
                    </a:cubicBezTo>
                    <a:cubicBezTo>
                      <a:pt x="486" y="796"/>
                      <a:pt x="485" y="796"/>
                      <a:pt x="484" y="796"/>
                    </a:cubicBezTo>
                    <a:cubicBezTo>
                      <a:pt x="482" y="797"/>
                      <a:pt x="477" y="799"/>
                      <a:pt x="474" y="798"/>
                    </a:cubicBezTo>
                    <a:cubicBezTo>
                      <a:pt x="473" y="798"/>
                      <a:pt x="473" y="798"/>
                      <a:pt x="472" y="797"/>
                    </a:cubicBezTo>
                    <a:cubicBezTo>
                      <a:pt x="470" y="796"/>
                      <a:pt x="469" y="796"/>
                      <a:pt x="468" y="796"/>
                    </a:cubicBezTo>
                    <a:cubicBezTo>
                      <a:pt x="467" y="797"/>
                      <a:pt x="465" y="797"/>
                      <a:pt x="464" y="797"/>
                    </a:cubicBezTo>
                    <a:cubicBezTo>
                      <a:pt x="463" y="797"/>
                      <a:pt x="462" y="797"/>
                      <a:pt x="462" y="797"/>
                    </a:cubicBezTo>
                    <a:cubicBezTo>
                      <a:pt x="460" y="801"/>
                      <a:pt x="454" y="801"/>
                      <a:pt x="449" y="802"/>
                    </a:cubicBezTo>
                    <a:cubicBezTo>
                      <a:pt x="448" y="802"/>
                      <a:pt x="447" y="802"/>
                      <a:pt x="446" y="802"/>
                    </a:cubicBezTo>
                    <a:cubicBezTo>
                      <a:pt x="445" y="802"/>
                      <a:pt x="445" y="802"/>
                      <a:pt x="445" y="802"/>
                    </a:cubicBezTo>
                    <a:cubicBezTo>
                      <a:pt x="442" y="802"/>
                      <a:pt x="435" y="803"/>
                      <a:pt x="434" y="804"/>
                    </a:cubicBezTo>
                    <a:cubicBezTo>
                      <a:pt x="432" y="805"/>
                      <a:pt x="426" y="809"/>
                      <a:pt x="420" y="807"/>
                    </a:cubicBezTo>
                    <a:cubicBezTo>
                      <a:pt x="419" y="807"/>
                      <a:pt x="419" y="807"/>
                      <a:pt x="418" y="808"/>
                    </a:cubicBezTo>
                    <a:cubicBezTo>
                      <a:pt x="417" y="809"/>
                      <a:pt x="416" y="810"/>
                      <a:pt x="415" y="810"/>
                    </a:cubicBezTo>
                    <a:cubicBezTo>
                      <a:pt x="413" y="812"/>
                      <a:pt x="409" y="812"/>
                      <a:pt x="405" y="813"/>
                    </a:cubicBezTo>
                    <a:cubicBezTo>
                      <a:pt x="404" y="813"/>
                      <a:pt x="403" y="813"/>
                      <a:pt x="402" y="813"/>
                    </a:cubicBezTo>
                    <a:cubicBezTo>
                      <a:pt x="396" y="814"/>
                      <a:pt x="385" y="815"/>
                      <a:pt x="381" y="812"/>
                    </a:cubicBezTo>
                    <a:cubicBezTo>
                      <a:pt x="379" y="811"/>
                      <a:pt x="369" y="810"/>
                      <a:pt x="327" y="822"/>
                    </a:cubicBezTo>
                    <a:cubicBezTo>
                      <a:pt x="325" y="823"/>
                      <a:pt x="324" y="823"/>
                      <a:pt x="323" y="824"/>
                    </a:cubicBezTo>
                    <a:cubicBezTo>
                      <a:pt x="315" y="826"/>
                      <a:pt x="308" y="824"/>
                      <a:pt x="306" y="824"/>
                    </a:cubicBezTo>
                    <a:cubicBezTo>
                      <a:pt x="305" y="823"/>
                      <a:pt x="304" y="823"/>
                      <a:pt x="303" y="822"/>
                    </a:cubicBezTo>
                    <a:cubicBezTo>
                      <a:pt x="301" y="822"/>
                      <a:pt x="298" y="821"/>
                      <a:pt x="296" y="820"/>
                    </a:cubicBezTo>
                    <a:cubicBezTo>
                      <a:pt x="294" y="818"/>
                      <a:pt x="292" y="816"/>
                      <a:pt x="292" y="814"/>
                    </a:cubicBezTo>
                    <a:cubicBezTo>
                      <a:pt x="291" y="813"/>
                      <a:pt x="290" y="813"/>
                      <a:pt x="290" y="813"/>
                    </a:cubicBezTo>
                    <a:cubicBezTo>
                      <a:pt x="287" y="816"/>
                      <a:pt x="285" y="816"/>
                      <a:pt x="283" y="816"/>
                    </a:cubicBezTo>
                    <a:cubicBezTo>
                      <a:pt x="283" y="817"/>
                      <a:pt x="282" y="818"/>
                      <a:pt x="281" y="818"/>
                    </a:cubicBezTo>
                    <a:cubicBezTo>
                      <a:pt x="279" y="820"/>
                      <a:pt x="277" y="820"/>
                      <a:pt x="275" y="819"/>
                    </a:cubicBezTo>
                    <a:cubicBezTo>
                      <a:pt x="275" y="820"/>
                      <a:pt x="275" y="820"/>
                      <a:pt x="275" y="820"/>
                    </a:cubicBezTo>
                    <a:cubicBezTo>
                      <a:pt x="274" y="821"/>
                      <a:pt x="274" y="822"/>
                      <a:pt x="273" y="822"/>
                    </a:cubicBezTo>
                    <a:cubicBezTo>
                      <a:pt x="274" y="822"/>
                      <a:pt x="273" y="823"/>
                      <a:pt x="273" y="823"/>
                    </a:cubicBezTo>
                    <a:cubicBezTo>
                      <a:pt x="273" y="825"/>
                      <a:pt x="271" y="828"/>
                      <a:pt x="268" y="830"/>
                    </a:cubicBezTo>
                    <a:cubicBezTo>
                      <a:pt x="268" y="831"/>
                      <a:pt x="267" y="831"/>
                      <a:pt x="266" y="831"/>
                    </a:cubicBezTo>
                    <a:cubicBezTo>
                      <a:pt x="264" y="833"/>
                      <a:pt x="263" y="834"/>
                      <a:pt x="262" y="835"/>
                    </a:cubicBezTo>
                    <a:cubicBezTo>
                      <a:pt x="261" y="839"/>
                      <a:pt x="256" y="847"/>
                      <a:pt x="252" y="851"/>
                    </a:cubicBezTo>
                    <a:cubicBezTo>
                      <a:pt x="250" y="853"/>
                      <a:pt x="250" y="853"/>
                      <a:pt x="250" y="853"/>
                    </a:cubicBezTo>
                    <a:cubicBezTo>
                      <a:pt x="248" y="856"/>
                      <a:pt x="246" y="858"/>
                      <a:pt x="243" y="859"/>
                    </a:cubicBezTo>
                    <a:cubicBezTo>
                      <a:pt x="239" y="861"/>
                      <a:pt x="232" y="861"/>
                      <a:pt x="229" y="860"/>
                    </a:cubicBezTo>
                    <a:cubicBezTo>
                      <a:pt x="226" y="858"/>
                      <a:pt x="226" y="856"/>
                      <a:pt x="226" y="855"/>
                    </a:cubicBezTo>
                    <a:cubicBezTo>
                      <a:pt x="226" y="855"/>
                      <a:pt x="225" y="855"/>
                      <a:pt x="225" y="855"/>
                    </a:cubicBezTo>
                    <a:cubicBezTo>
                      <a:pt x="225" y="855"/>
                      <a:pt x="225" y="855"/>
                      <a:pt x="225" y="855"/>
                    </a:cubicBezTo>
                    <a:cubicBezTo>
                      <a:pt x="224" y="855"/>
                      <a:pt x="223" y="855"/>
                      <a:pt x="223" y="855"/>
                    </a:cubicBezTo>
                    <a:cubicBezTo>
                      <a:pt x="220" y="856"/>
                      <a:pt x="217" y="855"/>
                      <a:pt x="216" y="854"/>
                    </a:cubicBezTo>
                    <a:cubicBezTo>
                      <a:pt x="215" y="854"/>
                      <a:pt x="213" y="854"/>
                      <a:pt x="213" y="854"/>
                    </a:cubicBezTo>
                    <a:cubicBezTo>
                      <a:pt x="211" y="855"/>
                      <a:pt x="209" y="855"/>
                      <a:pt x="207" y="854"/>
                    </a:cubicBezTo>
                    <a:cubicBezTo>
                      <a:pt x="207" y="854"/>
                      <a:pt x="206" y="854"/>
                      <a:pt x="206" y="855"/>
                    </a:cubicBezTo>
                    <a:cubicBezTo>
                      <a:pt x="201" y="858"/>
                      <a:pt x="195" y="856"/>
                      <a:pt x="193" y="853"/>
                    </a:cubicBezTo>
                    <a:cubicBezTo>
                      <a:pt x="193" y="853"/>
                      <a:pt x="192" y="853"/>
                      <a:pt x="189" y="853"/>
                    </a:cubicBezTo>
                    <a:cubicBezTo>
                      <a:pt x="183" y="852"/>
                      <a:pt x="183" y="847"/>
                      <a:pt x="184" y="844"/>
                    </a:cubicBezTo>
                    <a:cubicBezTo>
                      <a:pt x="184" y="843"/>
                      <a:pt x="184" y="843"/>
                      <a:pt x="183" y="843"/>
                    </a:cubicBezTo>
                    <a:cubicBezTo>
                      <a:pt x="183" y="840"/>
                      <a:pt x="184" y="838"/>
                      <a:pt x="186" y="836"/>
                    </a:cubicBezTo>
                    <a:cubicBezTo>
                      <a:pt x="187" y="836"/>
                      <a:pt x="187" y="835"/>
                      <a:pt x="188" y="835"/>
                    </a:cubicBezTo>
                    <a:cubicBezTo>
                      <a:pt x="188" y="834"/>
                      <a:pt x="188" y="834"/>
                      <a:pt x="188" y="834"/>
                    </a:cubicBezTo>
                    <a:cubicBezTo>
                      <a:pt x="186" y="832"/>
                      <a:pt x="186" y="829"/>
                      <a:pt x="187" y="828"/>
                    </a:cubicBezTo>
                    <a:cubicBezTo>
                      <a:pt x="187" y="827"/>
                      <a:pt x="187" y="827"/>
                      <a:pt x="187" y="826"/>
                    </a:cubicBezTo>
                    <a:cubicBezTo>
                      <a:pt x="187" y="825"/>
                      <a:pt x="187" y="823"/>
                      <a:pt x="188" y="821"/>
                    </a:cubicBezTo>
                    <a:cubicBezTo>
                      <a:pt x="188" y="820"/>
                      <a:pt x="188" y="819"/>
                      <a:pt x="188" y="819"/>
                    </a:cubicBezTo>
                    <a:cubicBezTo>
                      <a:pt x="187" y="819"/>
                      <a:pt x="181" y="822"/>
                      <a:pt x="175" y="825"/>
                    </a:cubicBezTo>
                    <a:cubicBezTo>
                      <a:pt x="171" y="827"/>
                      <a:pt x="164" y="827"/>
                      <a:pt x="159" y="827"/>
                    </a:cubicBezTo>
                    <a:cubicBezTo>
                      <a:pt x="157" y="827"/>
                      <a:pt x="157" y="827"/>
                      <a:pt x="157" y="827"/>
                    </a:cubicBezTo>
                    <a:cubicBezTo>
                      <a:pt x="152" y="827"/>
                      <a:pt x="143" y="823"/>
                      <a:pt x="141" y="817"/>
                    </a:cubicBezTo>
                    <a:cubicBezTo>
                      <a:pt x="141" y="817"/>
                      <a:pt x="141" y="817"/>
                      <a:pt x="141" y="817"/>
                    </a:cubicBezTo>
                    <a:cubicBezTo>
                      <a:pt x="140" y="816"/>
                      <a:pt x="140" y="816"/>
                      <a:pt x="140" y="815"/>
                    </a:cubicBezTo>
                    <a:cubicBezTo>
                      <a:pt x="139" y="815"/>
                      <a:pt x="139" y="816"/>
                      <a:pt x="139" y="816"/>
                    </a:cubicBezTo>
                    <a:cubicBezTo>
                      <a:pt x="139" y="816"/>
                      <a:pt x="139" y="817"/>
                      <a:pt x="139" y="817"/>
                    </a:cubicBezTo>
                    <a:cubicBezTo>
                      <a:pt x="139" y="818"/>
                      <a:pt x="139" y="818"/>
                      <a:pt x="140" y="819"/>
                    </a:cubicBezTo>
                    <a:cubicBezTo>
                      <a:pt x="140" y="819"/>
                      <a:pt x="141" y="820"/>
                      <a:pt x="142" y="822"/>
                    </a:cubicBezTo>
                    <a:cubicBezTo>
                      <a:pt x="142" y="822"/>
                      <a:pt x="142" y="823"/>
                      <a:pt x="143" y="823"/>
                    </a:cubicBezTo>
                    <a:cubicBezTo>
                      <a:pt x="145" y="826"/>
                      <a:pt x="143" y="828"/>
                      <a:pt x="142" y="830"/>
                    </a:cubicBezTo>
                    <a:cubicBezTo>
                      <a:pt x="140" y="831"/>
                      <a:pt x="138" y="832"/>
                      <a:pt x="136" y="831"/>
                    </a:cubicBezTo>
                    <a:cubicBezTo>
                      <a:pt x="134" y="831"/>
                      <a:pt x="131" y="829"/>
                      <a:pt x="129" y="826"/>
                    </a:cubicBezTo>
                    <a:cubicBezTo>
                      <a:pt x="129" y="826"/>
                      <a:pt x="128" y="825"/>
                      <a:pt x="125" y="826"/>
                    </a:cubicBezTo>
                    <a:cubicBezTo>
                      <a:pt x="123" y="827"/>
                      <a:pt x="121" y="827"/>
                      <a:pt x="119" y="828"/>
                    </a:cubicBezTo>
                    <a:cubicBezTo>
                      <a:pt x="117" y="828"/>
                      <a:pt x="115" y="828"/>
                      <a:pt x="115" y="828"/>
                    </a:cubicBezTo>
                    <a:cubicBezTo>
                      <a:pt x="114" y="829"/>
                      <a:pt x="113" y="830"/>
                      <a:pt x="112" y="831"/>
                    </a:cubicBezTo>
                    <a:cubicBezTo>
                      <a:pt x="110" y="833"/>
                      <a:pt x="107" y="835"/>
                      <a:pt x="104" y="836"/>
                    </a:cubicBezTo>
                    <a:cubicBezTo>
                      <a:pt x="98" y="839"/>
                      <a:pt x="92" y="838"/>
                      <a:pt x="89" y="834"/>
                    </a:cubicBezTo>
                    <a:cubicBezTo>
                      <a:pt x="88" y="834"/>
                      <a:pt x="87" y="833"/>
                      <a:pt x="87" y="832"/>
                    </a:cubicBezTo>
                    <a:cubicBezTo>
                      <a:pt x="83" y="832"/>
                      <a:pt x="76" y="832"/>
                      <a:pt x="72" y="831"/>
                    </a:cubicBezTo>
                    <a:cubicBezTo>
                      <a:pt x="72" y="831"/>
                      <a:pt x="71" y="831"/>
                      <a:pt x="70" y="830"/>
                    </a:cubicBezTo>
                    <a:cubicBezTo>
                      <a:pt x="70" y="830"/>
                      <a:pt x="70" y="830"/>
                      <a:pt x="70" y="830"/>
                    </a:cubicBezTo>
                    <a:cubicBezTo>
                      <a:pt x="70" y="832"/>
                      <a:pt x="70" y="833"/>
                      <a:pt x="69" y="833"/>
                    </a:cubicBezTo>
                    <a:cubicBezTo>
                      <a:pt x="68" y="838"/>
                      <a:pt x="66" y="842"/>
                      <a:pt x="61" y="845"/>
                    </a:cubicBezTo>
                    <a:cubicBezTo>
                      <a:pt x="57" y="847"/>
                      <a:pt x="55" y="849"/>
                      <a:pt x="55" y="850"/>
                    </a:cubicBezTo>
                    <a:cubicBezTo>
                      <a:pt x="56" y="851"/>
                      <a:pt x="56" y="852"/>
                      <a:pt x="56" y="852"/>
                    </a:cubicBezTo>
                    <a:cubicBezTo>
                      <a:pt x="57" y="855"/>
                      <a:pt x="57" y="856"/>
                      <a:pt x="55" y="860"/>
                    </a:cubicBezTo>
                    <a:cubicBezTo>
                      <a:pt x="54" y="864"/>
                      <a:pt x="51" y="866"/>
                      <a:pt x="48" y="869"/>
                    </a:cubicBezTo>
                    <a:cubicBezTo>
                      <a:pt x="46" y="870"/>
                      <a:pt x="46" y="870"/>
                      <a:pt x="46" y="870"/>
                    </a:cubicBezTo>
                    <a:cubicBezTo>
                      <a:pt x="42" y="873"/>
                      <a:pt x="36" y="875"/>
                      <a:pt x="32" y="874"/>
                    </a:cubicBezTo>
                    <a:cubicBezTo>
                      <a:pt x="30" y="874"/>
                      <a:pt x="30" y="874"/>
                      <a:pt x="28" y="875"/>
                    </a:cubicBezTo>
                    <a:cubicBezTo>
                      <a:pt x="27" y="875"/>
                      <a:pt x="26" y="876"/>
                      <a:pt x="26" y="876"/>
                    </a:cubicBezTo>
                    <a:cubicBezTo>
                      <a:pt x="22" y="877"/>
                      <a:pt x="19" y="879"/>
                      <a:pt x="18" y="881"/>
                    </a:cubicBezTo>
                    <a:cubicBezTo>
                      <a:pt x="17" y="882"/>
                      <a:pt x="17" y="882"/>
                      <a:pt x="18" y="883"/>
                    </a:cubicBezTo>
                    <a:cubicBezTo>
                      <a:pt x="21" y="884"/>
                      <a:pt x="27" y="891"/>
                      <a:pt x="26" y="898"/>
                    </a:cubicBezTo>
                    <a:cubicBezTo>
                      <a:pt x="26" y="901"/>
                      <a:pt x="26" y="905"/>
                      <a:pt x="27" y="907"/>
                    </a:cubicBezTo>
                    <a:cubicBezTo>
                      <a:pt x="27" y="908"/>
                      <a:pt x="27" y="908"/>
                      <a:pt x="27" y="908"/>
                    </a:cubicBezTo>
                    <a:cubicBezTo>
                      <a:pt x="29" y="910"/>
                      <a:pt x="33" y="913"/>
                      <a:pt x="31" y="918"/>
                    </a:cubicBezTo>
                    <a:cubicBezTo>
                      <a:pt x="30" y="923"/>
                      <a:pt x="27" y="926"/>
                      <a:pt x="22" y="926"/>
                    </a:cubicBezTo>
                    <a:cubicBezTo>
                      <a:pt x="21" y="926"/>
                      <a:pt x="20" y="926"/>
                      <a:pt x="19" y="926"/>
                    </a:cubicBezTo>
                    <a:cubicBezTo>
                      <a:pt x="17" y="925"/>
                      <a:pt x="15" y="925"/>
                      <a:pt x="13" y="926"/>
                    </a:cubicBezTo>
                    <a:cubicBezTo>
                      <a:pt x="10" y="928"/>
                      <a:pt x="9" y="929"/>
                      <a:pt x="8" y="929"/>
                    </a:cubicBezTo>
                    <a:cubicBezTo>
                      <a:pt x="10" y="932"/>
                      <a:pt x="15" y="938"/>
                      <a:pt x="16" y="942"/>
                    </a:cubicBezTo>
                    <a:cubicBezTo>
                      <a:pt x="16" y="943"/>
                      <a:pt x="16" y="944"/>
                      <a:pt x="16" y="945"/>
                    </a:cubicBezTo>
                    <a:cubicBezTo>
                      <a:pt x="16" y="946"/>
                      <a:pt x="16" y="946"/>
                      <a:pt x="17" y="946"/>
                    </a:cubicBezTo>
                    <a:cubicBezTo>
                      <a:pt x="17" y="947"/>
                      <a:pt x="17" y="948"/>
                      <a:pt x="17" y="948"/>
                    </a:cubicBezTo>
                    <a:cubicBezTo>
                      <a:pt x="10" y="951"/>
                      <a:pt x="10" y="951"/>
                      <a:pt x="10" y="951"/>
                    </a:cubicBezTo>
                    <a:cubicBezTo>
                      <a:pt x="9" y="950"/>
                      <a:pt x="9" y="948"/>
                      <a:pt x="9" y="947"/>
                    </a:cubicBezTo>
                    <a:cubicBezTo>
                      <a:pt x="9" y="947"/>
                      <a:pt x="9" y="946"/>
                      <a:pt x="9" y="946"/>
                    </a:cubicBezTo>
                    <a:cubicBezTo>
                      <a:pt x="9" y="945"/>
                      <a:pt x="9" y="944"/>
                      <a:pt x="8" y="944"/>
                    </a:cubicBezTo>
                    <a:cubicBezTo>
                      <a:pt x="8" y="942"/>
                      <a:pt x="4" y="936"/>
                      <a:pt x="2" y="933"/>
                    </a:cubicBezTo>
                    <a:cubicBezTo>
                      <a:pt x="0" y="932"/>
                      <a:pt x="0" y="930"/>
                      <a:pt x="0" y="928"/>
                    </a:cubicBezTo>
                    <a:cubicBezTo>
                      <a:pt x="1" y="925"/>
                      <a:pt x="4" y="922"/>
                      <a:pt x="9" y="919"/>
                    </a:cubicBezTo>
                    <a:cubicBezTo>
                      <a:pt x="14" y="917"/>
                      <a:pt x="18" y="918"/>
                      <a:pt x="20" y="918"/>
                    </a:cubicBezTo>
                    <a:cubicBezTo>
                      <a:pt x="21" y="918"/>
                      <a:pt x="22" y="918"/>
                      <a:pt x="22" y="918"/>
                    </a:cubicBezTo>
                    <a:cubicBezTo>
                      <a:pt x="23" y="918"/>
                      <a:pt x="23" y="917"/>
                      <a:pt x="24" y="916"/>
                    </a:cubicBezTo>
                    <a:cubicBezTo>
                      <a:pt x="23" y="915"/>
                      <a:pt x="22" y="914"/>
                      <a:pt x="21" y="913"/>
                    </a:cubicBezTo>
                    <a:cubicBezTo>
                      <a:pt x="20" y="912"/>
                      <a:pt x="19" y="911"/>
                      <a:pt x="19" y="910"/>
                    </a:cubicBezTo>
                    <a:cubicBezTo>
                      <a:pt x="19" y="909"/>
                      <a:pt x="18" y="901"/>
                      <a:pt x="18" y="897"/>
                    </a:cubicBezTo>
                    <a:cubicBezTo>
                      <a:pt x="19" y="895"/>
                      <a:pt x="16" y="890"/>
                      <a:pt x="14" y="889"/>
                    </a:cubicBezTo>
                    <a:cubicBezTo>
                      <a:pt x="9" y="885"/>
                      <a:pt x="9" y="881"/>
                      <a:pt x="12" y="876"/>
                    </a:cubicBezTo>
                    <a:cubicBezTo>
                      <a:pt x="14" y="873"/>
                      <a:pt x="17" y="871"/>
                      <a:pt x="23" y="869"/>
                    </a:cubicBezTo>
                    <a:cubicBezTo>
                      <a:pt x="24" y="868"/>
                      <a:pt x="24" y="868"/>
                      <a:pt x="25" y="868"/>
                    </a:cubicBezTo>
                    <a:cubicBezTo>
                      <a:pt x="27" y="867"/>
                      <a:pt x="29" y="866"/>
                      <a:pt x="33" y="867"/>
                    </a:cubicBezTo>
                    <a:cubicBezTo>
                      <a:pt x="34" y="867"/>
                      <a:pt x="39" y="866"/>
                      <a:pt x="41" y="864"/>
                    </a:cubicBezTo>
                    <a:cubicBezTo>
                      <a:pt x="42" y="863"/>
                      <a:pt x="43" y="863"/>
                      <a:pt x="43" y="862"/>
                    </a:cubicBezTo>
                    <a:cubicBezTo>
                      <a:pt x="46" y="861"/>
                      <a:pt x="47" y="859"/>
                      <a:pt x="48" y="857"/>
                    </a:cubicBezTo>
                    <a:cubicBezTo>
                      <a:pt x="49" y="856"/>
                      <a:pt x="49" y="856"/>
                      <a:pt x="49" y="855"/>
                    </a:cubicBezTo>
                    <a:cubicBezTo>
                      <a:pt x="49" y="855"/>
                      <a:pt x="49" y="855"/>
                      <a:pt x="49" y="855"/>
                    </a:cubicBezTo>
                    <a:cubicBezTo>
                      <a:pt x="49" y="854"/>
                      <a:pt x="48" y="854"/>
                      <a:pt x="48" y="852"/>
                    </a:cubicBezTo>
                    <a:cubicBezTo>
                      <a:pt x="46" y="847"/>
                      <a:pt x="50" y="842"/>
                      <a:pt x="57" y="838"/>
                    </a:cubicBezTo>
                    <a:cubicBezTo>
                      <a:pt x="59" y="837"/>
                      <a:pt x="61" y="834"/>
                      <a:pt x="62" y="831"/>
                    </a:cubicBezTo>
                    <a:cubicBezTo>
                      <a:pt x="62" y="831"/>
                      <a:pt x="62" y="830"/>
                      <a:pt x="62" y="828"/>
                    </a:cubicBezTo>
                    <a:cubicBezTo>
                      <a:pt x="62" y="827"/>
                      <a:pt x="62" y="826"/>
                      <a:pt x="61" y="826"/>
                    </a:cubicBezTo>
                    <a:cubicBezTo>
                      <a:pt x="60" y="822"/>
                      <a:pt x="62" y="821"/>
                      <a:pt x="63" y="820"/>
                    </a:cubicBezTo>
                    <a:cubicBezTo>
                      <a:pt x="64" y="820"/>
                      <a:pt x="66" y="819"/>
                      <a:pt x="68" y="822"/>
                    </a:cubicBezTo>
                    <a:cubicBezTo>
                      <a:pt x="68" y="822"/>
                      <a:pt x="69" y="822"/>
                      <a:pt x="69" y="822"/>
                    </a:cubicBezTo>
                    <a:cubicBezTo>
                      <a:pt x="70" y="822"/>
                      <a:pt x="71" y="823"/>
                      <a:pt x="72" y="823"/>
                    </a:cubicBezTo>
                    <a:cubicBezTo>
                      <a:pt x="73" y="823"/>
                      <a:pt x="74" y="823"/>
                      <a:pt x="75" y="824"/>
                    </a:cubicBezTo>
                    <a:cubicBezTo>
                      <a:pt x="77" y="824"/>
                      <a:pt x="85" y="824"/>
                      <a:pt x="86" y="824"/>
                    </a:cubicBezTo>
                    <a:cubicBezTo>
                      <a:pt x="89" y="823"/>
                      <a:pt x="92" y="824"/>
                      <a:pt x="94" y="828"/>
                    </a:cubicBezTo>
                    <a:cubicBezTo>
                      <a:pt x="94" y="828"/>
                      <a:pt x="94" y="829"/>
                      <a:pt x="94" y="829"/>
                    </a:cubicBezTo>
                    <a:cubicBezTo>
                      <a:pt x="95" y="830"/>
                      <a:pt x="98" y="831"/>
                      <a:pt x="100" y="830"/>
                    </a:cubicBezTo>
                    <a:cubicBezTo>
                      <a:pt x="103" y="828"/>
                      <a:pt x="105" y="826"/>
                      <a:pt x="107" y="825"/>
                    </a:cubicBezTo>
                    <a:cubicBezTo>
                      <a:pt x="108" y="824"/>
                      <a:pt x="109" y="823"/>
                      <a:pt x="110" y="822"/>
                    </a:cubicBezTo>
                    <a:cubicBezTo>
                      <a:pt x="113" y="820"/>
                      <a:pt x="115" y="820"/>
                      <a:pt x="118" y="820"/>
                    </a:cubicBezTo>
                    <a:cubicBezTo>
                      <a:pt x="120" y="820"/>
                      <a:pt x="121" y="820"/>
                      <a:pt x="123" y="819"/>
                    </a:cubicBezTo>
                    <a:cubicBezTo>
                      <a:pt x="126" y="818"/>
                      <a:pt x="129" y="818"/>
                      <a:pt x="131" y="818"/>
                    </a:cubicBezTo>
                    <a:cubicBezTo>
                      <a:pt x="131" y="816"/>
                      <a:pt x="131" y="814"/>
                      <a:pt x="132" y="813"/>
                    </a:cubicBezTo>
                    <a:cubicBezTo>
                      <a:pt x="133" y="810"/>
                      <a:pt x="136" y="808"/>
                      <a:pt x="138" y="808"/>
                    </a:cubicBezTo>
                    <a:cubicBezTo>
                      <a:pt x="145" y="806"/>
                      <a:pt x="147" y="810"/>
                      <a:pt x="148" y="814"/>
                    </a:cubicBezTo>
                    <a:cubicBezTo>
                      <a:pt x="148" y="814"/>
                      <a:pt x="148" y="814"/>
                      <a:pt x="148" y="814"/>
                    </a:cubicBezTo>
                    <a:cubicBezTo>
                      <a:pt x="149" y="816"/>
                      <a:pt x="154" y="819"/>
                      <a:pt x="157" y="819"/>
                    </a:cubicBezTo>
                    <a:cubicBezTo>
                      <a:pt x="159" y="819"/>
                      <a:pt x="159" y="819"/>
                      <a:pt x="159" y="819"/>
                    </a:cubicBezTo>
                    <a:cubicBezTo>
                      <a:pt x="163" y="819"/>
                      <a:pt x="169" y="819"/>
                      <a:pt x="172" y="818"/>
                    </a:cubicBezTo>
                    <a:cubicBezTo>
                      <a:pt x="175" y="816"/>
                      <a:pt x="184" y="811"/>
                      <a:pt x="189" y="812"/>
                    </a:cubicBezTo>
                    <a:cubicBezTo>
                      <a:pt x="191" y="812"/>
                      <a:pt x="193" y="813"/>
                      <a:pt x="195" y="815"/>
                    </a:cubicBezTo>
                    <a:cubicBezTo>
                      <a:pt x="196" y="818"/>
                      <a:pt x="196" y="821"/>
                      <a:pt x="195" y="824"/>
                    </a:cubicBezTo>
                    <a:cubicBezTo>
                      <a:pt x="195" y="825"/>
                      <a:pt x="195" y="825"/>
                      <a:pt x="195" y="826"/>
                    </a:cubicBezTo>
                    <a:cubicBezTo>
                      <a:pt x="195" y="827"/>
                      <a:pt x="195" y="828"/>
                      <a:pt x="194" y="828"/>
                    </a:cubicBezTo>
                    <a:cubicBezTo>
                      <a:pt x="195" y="829"/>
                      <a:pt x="196" y="830"/>
                      <a:pt x="196" y="833"/>
                    </a:cubicBezTo>
                    <a:cubicBezTo>
                      <a:pt x="197" y="837"/>
                      <a:pt x="195" y="838"/>
                      <a:pt x="193" y="840"/>
                    </a:cubicBezTo>
                    <a:cubicBezTo>
                      <a:pt x="192" y="841"/>
                      <a:pt x="192" y="841"/>
                      <a:pt x="192" y="841"/>
                    </a:cubicBezTo>
                    <a:cubicBezTo>
                      <a:pt x="192" y="842"/>
                      <a:pt x="191" y="842"/>
                      <a:pt x="191" y="842"/>
                    </a:cubicBezTo>
                    <a:cubicBezTo>
                      <a:pt x="191" y="843"/>
                      <a:pt x="191" y="844"/>
                      <a:pt x="191" y="845"/>
                    </a:cubicBezTo>
                    <a:cubicBezTo>
                      <a:pt x="191" y="845"/>
                      <a:pt x="191" y="845"/>
                      <a:pt x="191" y="845"/>
                    </a:cubicBezTo>
                    <a:cubicBezTo>
                      <a:pt x="195" y="846"/>
                      <a:pt x="197" y="847"/>
                      <a:pt x="199" y="848"/>
                    </a:cubicBezTo>
                    <a:cubicBezTo>
                      <a:pt x="199" y="848"/>
                      <a:pt x="200" y="849"/>
                      <a:pt x="201" y="848"/>
                    </a:cubicBezTo>
                    <a:cubicBezTo>
                      <a:pt x="204" y="846"/>
                      <a:pt x="205" y="846"/>
                      <a:pt x="205" y="846"/>
                    </a:cubicBezTo>
                    <a:cubicBezTo>
                      <a:pt x="207" y="845"/>
                      <a:pt x="207" y="845"/>
                      <a:pt x="207" y="845"/>
                    </a:cubicBezTo>
                    <a:cubicBezTo>
                      <a:pt x="209" y="846"/>
                      <a:pt x="209" y="846"/>
                      <a:pt x="209" y="846"/>
                    </a:cubicBezTo>
                    <a:cubicBezTo>
                      <a:pt x="210" y="846"/>
                      <a:pt x="210" y="847"/>
                      <a:pt x="211" y="847"/>
                    </a:cubicBezTo>
                    <a:cubicBezTo>
                      <a:pt x="213" y="846"/>
                      <a:pt x="216" y="846"/>
                      <a:pt x="218" y="846"/>
                    </a:cubicBezTo>
                    <a:cubicBezTo>
                      <a:pt x="220" y="846"/>
                      <a:pt x="220" y="846"/>
                      <a:pt x="220" y="846"/>
                    </a:cubicBezTo>
                    <a:cubicBezTo>
                      <a:pt x="221" y="847"/>
                      <a:pt x="221" y="847"/>
                      <a:pt x="221" y="847"/>
                    </a:cubicBezTo>
                    <a:cubicBezTo>
                      <a:pt x="223" y="847"/>
                      <a:pt x="224" y="847"/>
                      <a:pt x="225" y="847"/>
                    </a:cubicBezTo>
                    <a:cubicBezTo>
                      <a:pt x="229" y="847"/>
                      <a:pt x="232" y="849"/>
                      <a:pt x="233" y="853"/>
                    </a:cubicBezTo>
                    <a:cubicBezTo>
                      <a:pt x="235" y="853"/>
                      <a:pt x="238" y="853"/>
                      <a:pt x="239" y="852"/>
                    </a:cubicBezTo>
                    <a:cubicBezTo>
                      <a:pt x="241" y="851"/>
                      <a:pt x="242" y="850"/>
                      <a:pt x="244" y="848"/>
                    </a:cubicBezTo>
                    <a:cubicBezTo>
                      <a:pt x="246" y="846"/>
                      <a:pt x="246" y="846"/>
                      <a:pt x="246" y="846"/>
                    </a:cubicBezTo>
                    <a:cubicBezTo>
                      <a:pt x="249" y="842"/>
                      <a:pt x="254" y="835"/>
                      <a:pt x="255" y="832"/>
                    </a:cubicBezTo>
                    <a:cubicBezTo>
                      <a:pt x="257" y="828"/>
                      <a:pt x="260" y="826"/>
                      <a:pt x="263" y="825"/>
                    </a:cubicBezTo>
                    <a:cubicBezTo>
                      <a:pt x="263" y="824"/>
                      <a:pt x="263" y="824"/>
                      <a:pt x="264" y="824"/>
                    </a:cubicBezTo>
                    <a:cubicBezTo>
                      <a:pt x="265" y="823"/>
                      <a:pt x="265" y="822"/>
                      <a:pt x="266" y="820"/>
                    </a:cubicBezTo>
                    <a:cubicBezTo>
                      <a:pt x="266" y="819"/>
                      <a:pt x="267" y="818"/>
                      <a:pt x="267" y="817"/>
                    </a:cubicBezTo>
                    <a:cubicBezTo>
                      <a:pt x="268" y="817"/>
                      <a:pt x="268" y="817"/>
                      <a:pt x="268" y="816"/>
                    </a:cubicBezTo>
                    <a:cubicBezTo>
                      <a:pt x="269" y="814"/>
                      <a:pt x="272" y="810"/>
                      <a:pt x="276" y="811"/>
                    </a:cubicBezTo>
                    <a:cubicBezTo>
                      <a:pt x="276" y="812"/>
                      <a:pt x="276" y="812"/>
                      <a:pt x="276" y="812"/>
                    </a:cubicBezTo>
                    <a:cubicBezTo>
                      <a:pt x="277" y="812"/>
                      <a:pt x="277" y="812"/>
                      <a:pt x="277" y="812"/>
                    </a:cubicBezTo>
                    <a:cubicBezTo>
                      <a:pt x="277" y="811"/>
                      <a:pt x="277" y="811"/>
                      <a:pt x="277" y="811"/>
                    </a:cubicBezTo>
                    <a:cubicBezTo>
                      <a:pt x="278" y="811"/>
                      <a:pt x="279" y="809"/>
                      <a:pt x="281" y="809"/>
                    </a:cubicBezTo>
                    <a:cubicBezTo>
                      <a:pt x="282" y="809"/>
                      <a:pt x="282" y="809"/>
                      <a:pt x="282" y="809"/>
                    </a:cubicBezTo>
                    <a:cubicBezTo>
                      <a:pt x="283" y="809"/>
                      <a:pt x="283" y="809"/>
                      <a:pt x="284" y="808"/>
                    </a:cubicBezTo>
                    <a:cubicBezTo>
                      <a:pt x="287" y="805"/>
                      <a:pt x="292" y="805"/>
                      <a:pt x="295" y="807"/>
                    </a:cubicBezTo>
                    <a:cubicBezTo>
                      <a:pt x="299" y="808"/>
                      <a:pt x="300" y="811"/>
                      <a:pt x="300" y="812"/>
                    </a:cubicBezTo>
                    <a:cubicBezTo>
                      <a:pt x="300" y="812"/>
                      <a:pt x="300" y="812"/>
                      <a:pt x="300" y="812"/>
                    </a:cubicBezTo>
                    <a:cubicBezTo>
                      <a:pt x="300" y="813"/>
                      <a:pt x="301" y="813"/>
                      <a:pt x="301" y="814"/>
                    </a:cubicBezTo>
                    <a:cubicBezTo>
                      <a:pt x="302" y="814"/>
                      <a:pt x="303" y="814"/>
                      <a:pt x="304" y="815"/>
                    </a:cubicBezTo>
                    <a:cubicBezTo>
                      <a:pt x="306" y="815"/>
                      <a:pt x="308" y="816"/>
                      <a:pt x="310" y="817"/>
                    </a:cubicBezTo>
                    <a:cubicBezTo>
                      <a:pt x="311" y="817"/>
                      <a:pt x="315" y="817"/>
                      <a:pt x="321" y="816"/>
                    </a:cubicBezTo>
                    <a:cubicBezTo>
                      <a:pt x="322" y="816"/>
                      <a:pt x="323" y="815"/>
                      <a:pt x="325" y="815"/>
                    </a:cubicBezTo>
                    <a:cubicBezTo>
                      <a:pt x="364" y="804"/>
                      <a:pt x="381" y="801"/>
                      <a:pt x="386" y="806"/>
                    </a:cubicBezTo>
                    <a:cubicBezTo>
                      <a:pt x="388" y="807"/>
                      <a:pt x="395" y="806"/>
                      <a:pt x="401" y="805"/>
                    </a:cubicBezTo>
                    <a:cubicBezTo>
                      <a:pt x="402" y="805"/>
                      <a:pt x="403" y="805"/>
                      <a:pt x="404" y="805"/>
                    </a:cubicBezTo>
                    <a:cubicBezTo>
                      <a:pt x="406" y="805"/>
                      <a:pt x="410" y="804"/>
                      <a:pt x="411" y="804"/>
                    </a:cubicBezTo>
                    <a:cubicBezTo>
                      <a:pt x="412" y="803"/>
                      <a:pt x="412" y="803"/>
                      <a:pt x="413" y="802"/>
                    </a:cubicBezTo>
                    <a:cubicBezTo>
                      <a:pt x="414" y="801"/>
                      <a:pt x="417" y="799"/>
                      <a:pt x="422" y="800"/>
                    </a:cubicBezTo>
                    <a:cubicBezTo>
                      <a:pt x="423" y="800"/>
                      <a:pt x="425" y="800"/>
                      <a:pt x="430" y="797"/>
                    </a:cubicBezTo>
                    <a:cubicBezTo>
                      <a:pt x="432" y="796"/>
                      <a:pt x="437" y="795"/>
                      <a:pt x="444" y="794"/>
                    </a:cubicBezTo>
                    <a:cubicBezTo>
                      <a:pt x="445" y="794"/>
                      <a:pt x="445" y="794"/>
                      <a:pt x="445" y="794"/>
                    </a:cubicBezTo>
                    <a:cubicBezTo>
                      <a:pt x="446" y="794"/>
                      <a:pt x="447" y="794"/>
                      <a:pt x="448" y="794"/>
                    </a:cubicBezTo>
                    <a:cubicBezTo>
                      <a:pt x="451" y="794"/>
                      <a:pt x="455" y="793"/>
                      <a:pt x="456" y="792"/>
                    </a:cubicBezTo>
                    <a:cubicBezTo>
                      <a:pt x="458" y="789"/>
                      <a:pt x="461" y="789"/>
                      <a:pt x="464" y="789"/>
                    </a:cubicBezTo>
                    <a:cubicBezTo>
                      <a:pt x="465" y="789"/>
                      <a:pt x="466" y="789"/>
                      <a:pt x="467" y="789"/>
                    </a:cubicBezTo>
                    <a:cubicBezTo>
                      <a:pt x="470" y="788"/>
                      <a:pt x="474" y="789"/>
                      <a:pt x="475" y="790"/>
                    </a:cubicBezTo>
                    <a:cubicBezTo>
                      <a:pt x="476" y="790"/>
                      <a:pt x="476" y="791"/>
                      <a:pt x="476" y="791"/>
                    </a:cubicBezTo>
                    <a:cubicBezTo>
                      <a:pt x="477" y="791"/>
                      <a:pt x="479" y="790"/>
                      <a:pt x="480" y="789"/>
                    </a:cubicBezTo>
                    <a:cubicBezTo>
                      <a:pt x="483" y="787"/>
                      <a:pt x="487" y="788"/>
                      <a:pt x="489" y="789"/>
                    </a:cubicBezTo>
                    <a:cubicBezTo>
                      <a:pt x="490" y="789"/>
                      <a:pt x="491" y="789"/>
                      <a:pt x="491" y="789"/>
                    </a:cubicBezTo>
                    <a:cubicBezTo>
                      <a:pt x="492" y="790"/>
                      <a:pt x="492" y="790"/>
                      <a:pt x="492" y="790"/>
                    </a:cubicBezTo>
                    <a:cubicBezTo>
                      <a:pt x="492" y="790"/>
                      <a:pt x="492" y="789"/>
                      <a:pt x="494" y="788"/>
                    </a:cubicBezTo>
                    <a:cubicBezTo>
                      <a:pt x="496" y="785"/>
                      <a:pt x="498" y="784"/>
                      <a:pt x="500" y="783"/>
                    </a:cubicBezTo>
                    <a:cubicBezTo>
                      <a:pt x="501" y="782"/>
                      <a:pt x="502" y="781"/>
                      <a:pt x="503" y="780"/>
                    </a:cubicBezTo>
                    <a:cubicBezTo>
                      <a:pt x="504" y="779"/>
                      <a:pt x="505" y="779"/>
                      <a:pt x="506" y="778"/>
                    </a:cubicBezTo>
                    <a:cubicBezTo>
                      <a:pt x="510" y="775"/>
                      <a:pt x="514" y="771"/>
                      <a:pt x="520" y="771"/>
                    </a:cubicBezTo>
                    <a:cubicBezTo>
                      <a:pt x="522" y="771"/>
                      <a:pt x="522" y="771"/>
                      <a:pt x="523" y="770"/>
                    </a:cubicBezTo>
                    <a:cubicBezTo>
                      <a:pt x="524" y="769"/>
                      <a:pt x="524" y="768"/>
                      <a:pt x="525" y="768"/>
                    </a:cubicBezTo>
                    <a:cubicBezTo>
                      <a:pt x="526" y="767"/>
                      <a:pt x="526" y="766"/>
                      <a:pt x="527" y="766"/>
                    </a:cubicBezTo>
                    <a:cubicBezTo>
                      <a:pt x="527" y="765"/>
                      <a:pt x="527" y="764"/>
                      <a:pt x="527" y="763"/>
                    </a:cubicBezTo>
                    <a:cubicBezTo>
                      <a:pt x="527" y="761"/>
                      <a:pt x="528" y="758"/>
                      <a:pt x="529" y="755"/>
                    </a:cubicBezTo>
                    <a:cubicBezTo>
                      <a:pt x="530" y="753"/>
                      <a:pt x="532" y="750"/>
                      <a:pt x="533" y="749"/>
                    </a:cubicBezTo>
                    <a:cubicBezTo>
                      <a:pt x="532" y="747"/>
                      <a:pt x="532" y="745"/>
                      <a:pt x="532" y="743"/>
                    </a:cubicBezTo>
                    <a:cubicBezTo>
                      <a:pt x="532" y="742"/>
                      <a:pt x="532" y="740"/>
                      <a:pt x="532" y="739"/>
                    </a:cubicBezTo>
                    <a:cubicBezTo>
                      <a:pt x="531" y="735"/>
                      <a:pt x="531" y="732"/>
                      <a:pt x="533" y="730"/>
                    </a:cubicBezTo>
                    <a:cubicBezTo>
                      <a:pt x="534" y="730"/>
                      <a:pt x="534" y="730"/>
                      <a:pt x="534" y="730"/>
                    </a:cubicBezTo>
                    <a:cubicBezTo>
                      <a:pt x="534" y="729"/>
                      <a:pt x="534" y="729"/>
                      <a:pt x="535" y="729"/>
                    </a:cubicBezTo>
                    <a:cubicBezTo>
                      <a:pt x="535" y="728"/>
                      <a:pt x="536" y="728"/>
                      <a:pt x="537" y="727"/>
                    </a:cubicBezTo>
                    <a:cubicBezTo>
                      <a:pt x="539" y="725"/>
                      <a:pt x="540" y="723"/>
                      <a:pt x="541" y="722"/>
                    </a:cubicBezTo>
                    <a:cubicBezTo>
                      <a:pt x="541" y="720"/>
                      <a:pt x="541" y="720"/>
                      <a:pt x="541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4" y="719"/>
                      <a:pt x="547" y="718"/>
                      <a:pt x="551" y="720"/>
                    </a:cubicBezTo>
                    <a:cubicBezTo>
                      <a:pt x="551" y="720"/>
                      <a:pt x="552" y="720"/>
                      <a:pt x="553" y="720"/>
                    </a:cubicBezTo>
                    <a:cubicBezTo>
                      <a:pt x="553" y="720"/>
                      <a:pt x="553" y="720"/>
                      <a:pt x="554" y="720"/>
                    </a:cubicBezTo>
                    <a:cubicBezTo>
                      <a:pt x="555" y="720"/>
                      <a:pt x="556" y="719"/>
                      <a:pt x="558" y="719"/>
                    </a:cubicBezTo>
                    <a:cubicBezTo>
                      <a:pt x="558" y="719"/>
                      <a:pt x="557" y="718"/>
                      <a:pt x="557" y="718"/>
                    </a:cubicBezTo>
                    <a:cubicBezTo>
                      <a:pt x="556" y="716"/>
                      <a:pt x="555" y="714"/>
                      <a:pt x="557" y="711"/>
                    </a:cubicBezTo>
                    <a:cubicBezTo>
                      <a:pt x="556" y="710"/>
                      <a:pt x="555" y="709"/>
                      <a:pt x="556" y="708"/>
                    </a:cubicBezTo>
                    <a:cubicBezTo>
                      <a:pt x="556" y="705"/>
                      <a:pt x="558" y="704"/>
                      <a:pt x="560" y="703"/>
                    </a:cubicBezTo>
                    <a:cubicBezTo>
                      <a:pt x="561" y="703"/>
                      <a:pt x="561" y="703"/>
                      <a:pt x="561" y="703"/>
                    </a:cubicBezTo>
                    <a:cubicBezTo>
                      <a:pt x="562" y="702"/>
                      <a:pt x="565" y="702"/>
                      <a:pt x="566" y="702"/>
                    </a:cubicBezTo>
                    <a:cubicBezTo>
                      <a:pt x="568" y="702"/>
                      <a:pt x="569" y="702"/>
                      <a:pt x="569" y="702"/>
                    </a:cubicBezTo>
                    <a:cubicBezTo>
                      <a:pt x="570" y="701"/>
                      <a:pt x="570" y="701"/>
                      <a:pt x="571" y="701"/>
                    </a:cubicBezTo>
                    <a:cubicBezTo>
                      <a:pt x="574" y="700"/>
                      <a:pt x="578" y="698"/>
                      <a:pt x="582" y="699"/>
                    </a:cubicBezTo>
                    <a:cubicBezTo>
                      <a:pt x="583" y="700"/>
                      <a:pt x="585" y="699"/>
                      <a:pt x="585" y="699"/>
                    </a:cubicBezTo>
                    <a:cubicBezTo>
                      <a:pt x="585" y="698"/>
                      <a:pt x="585" y="694"/>
                      <a:pt x="584" y="693"/>
                    </a:cubicBezTo>
                    <a:cubicBezTo>
                      <a:pt x="583" y="690"/>
                      <a:pt x="582" y="688"/>
                      <a:pt x="583" y="685"/>
                    </a:cubicBezTo>
                    <a:cubicBezTo>
                      <a:pt x="584" y="684"/>
                      <a:pt x="584" y="683"/>
                      <a:pt x="585" y="682"/>
                    </a:cubicBezTo>
                    <a:cubicBezTo>
                      <a:pt x="585" y="681"/>
                      <a:pt x="587" y="679"/>
                      <a:pt x="587" y="677"/>
                    </a:cubicBezTo>
                    <a:cubicBezTo>
                      <a:pt x="588" y="675"/>
                      <a:pt x="588" y="673"/>
                      <a:pt x="588" y="672"/>
                    </a:cubicBezTo>
                    <a:cubicBezTo>
                      <a:pt x="588" y="671"/>
                      <a:pt x="587" y="669"/>
                      <a:pt x="588" y="668"/>
                    </a:cubicBezTo>
                    <a:cubicBezTo>
                      <a:pt x="588" y="665"/>
                      <a:pt x="587" y="661"/>
                      <a:pt x="586" y="656"/>
                    </a:cubicBezTo>
                    <a:cubicBezTo>
                      <a:pt x="585" y="650"/>
                      <a:pt x="584" y="646"/>
                      <a:pt x="584" y="646"/>
                    </a:cubicBezTo>
                    <a:cubicBezTo>
                      <a:pt x="584" y="645"/>
                      <a:pt x="584" y="645"/>
                      <a:pt x="584" y="645"/>
                    </a:cubicBezTo>
                    <a:cubicBezTo>
                      <a:pt x="584" y="644"/>
                      <a:pt x="584" y="644"/>
                      <a:pt x="584" y="644"/>
                    </a:cubicBezTo>
                    <a:cubicBezTo>
                      <a:pt x="584" y="644"/>
                      <a:pt x="587" y="637"/>
                      <a:pt x="587" y="628"/>
                    </a:cubicBezTo>
                    <a:cubicBezTo>
                      <a:pt x="587" y="626"/>
                      <a:pt x="586" y="622"/>
                      <a:pt x="586" y="619"/>
                    </a:cubicBezTo>
                    <a:cubicBezTo>
                      <a:pt x="585" y="611"/>
                      <a:pt x="584" y="602"/>
                      <a:pt x="587" y="596"/>
                    </a:cubicBezTo>
                    <a:cubicBezTo>
                      <a:pt x="590" y="590"/>
                      <a:pt x="594" y="575"/>
                      <a:pt x="593" y="567"/>
                    </a:cubicBezTo>
                    <a:cubicBezTo>
                      <a:pt x="593" y="559"/>
                      <a:pt x="592" y="558"/>
                      <a:pt x="591" y="557"/>
                    </a:cubicBezTo>
                    <a:cubicBezTo>
                      <a:pt x="590" y="555"/>
                      <a:pt x="590" y="554"/>
                      <a:pt x="589" y="553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6" y="553"/>
                      <a:pt x="584" y="553"/>
                      <a:pt x="581" y="552"/>
                    </a:cubicBezTo>
                    <a:cubicBezTo>
                      <a:pt x="581" y="551"/>
                      <a:pt x="581" y="551"/>
                      <a:pt x="581" y="551"/>
                    </a:cubicBezTo>
                    <a:cubicBezTo>
                      <a:pt x="579" y="550"/>
                      <a:pt x="576" y="549"/>
                      <a:pt x="576" y="545"/>
                    </a:cubicBezTo>
                    <a:cubicBezTo>
                      <a:pt x="576" y="544"/>
                      <a:pt x="576" y="543"/>
                      <a:pt x="576" y="543"/>
                    </a:cubicBezTo>
                    <a:cubicBezTo>
                      <a:pt x="576" y="543"/>
                      <a:pt x="576" y="543"/>
                      <a:pt x="576" y="543"/>
                    </a:cubicBezTo>
                    <a:cubicBezTo>
                      <a:pt x="574" y="542"/>
                      <a:pt x="572" y="540"/>
                      <a:pt x="572" y="538"/>
                    </a:cubicBezTo>
                    <a:cubicBezTo>
                      <a:pt x="572" y="534"/>
                      <a:pt x="574" y="531"/>
                      <a:pt x="577" y="530"/>
                    </a:cubicBezTo>
                    <a:cubicBezTo>
                      <a:pt x="577" y="529"/>
                      <a:pt x="577" y="529"/>
                      <a:pt x="577" y="529"/>
                    </a:cubicBezTo>
                    <a:cubicBezTo>
                      <a:pt x="579" y="528"/>
                      <a:pt x="582" y="526"/>
                      <a:pt x="587" y="527"/>
                    </a:cubicBezTo>
                    <a:cubicBezTo>
                      <a:pt x="587" y="527"/>
                      <a:pt x="587" y="527"/>
                      <a:pt x="587" y="527"/>
                    </a:cubicBezTo>
                    <a:cubicBezTo>
                      <a:pt x="591" y="527"/>
                      <a:pt x="592" y="527"/>
                      <a:pt x="596" y="526"/>
                    </a:cubicBezTo>
                    <a:cubicBezTo>
                      <a:pt x="602" y="524"/>
                      <a:pt x="608" y="525"/>
                      <a:pt x="613" y="527"/>
                    </a:cubicBezTo>
                    <a:cubicBezTo>
                      <a:pt x="613" y="527"/>
                      <a:pt x="614" y="526"/>
                      <a:pt x="614" y="526"/>
                    </a:cubicBezTo>
                    <a:cubicBezTo>
                      <a:pt x="615" y="525"/>
                      <a:pt x="617" y="524"/>
                      <a:pt x="619" y="524"/>
                    </a:cubicBezTo>
                    <a:cubicBezTo>
                      <a:pt x="623" y="523"/>
                      <a:pt x="626" y="527"/>
                      <a:pt x="627" y="529"/>
                    </a:cubicBezTo>
                    <a:cubicBezTo>
                      <a:pt x="627" y="529"/>
                      <a:pt x="627" y="529"/>
                      <a:pt x="627" y="529"/>
                    </a:cubicBezTo>
                    <a:cubicBezTo>
                      <a:pt x="628" y="529"/>
                      <a:pt x="628" y="529"/>
                      <a:pt x="629" y="528"/>
                    </a:cubicBezTo>
                    <a:cubicBezTo>
                      <a:pt x="631" y="526"/>
                      <a:pt x="634" y="525"/>
                      <a:pt x="636" y="525"/>
                    </a:cubicBezTo>
                    <a:cubicBezTo>
                      <a:pt x="638" y="525"/>
                      <a:pt x="640" y="526"/>
                      <a:pt x="641" y="527"/>
                    </a:cubicBezTo>
                    <a:cubicBezTo>
                      <a:pt x="641" y="528"/>
                      <a:pt x="645" y="530"/>
                      <a:pt x="647" y="530"/>
                    </a:cubicBezTo>
                    <a:cubicBezTo>
                      <a:pt x="648" y="531"/>
                      <a:pt x="650" y="532"/>
                      <a:pt x="653" y="530"/>
                    </a:cubicBezTo>
                    <a:cubicBezTo>
                      <a:pt x="660" y="525"/>
                      <a:pt x="675" y="530"/>
                      <a:pt x="675" y="530"/>
                    </a:cubicBezTo>
                    <a:cubicBezTo>
                      <a:pt x="678" y="531"/>
                      <a:pt x="680" y="531"/>
                      <a:pt x="684" y="528"/>
                    </a:cubicBezTo>
                    <a:cubicBezTo>
                      <a:pt x="690" y="522"/>
                      <a:pt x="701" y="526"/>
                      <a:pt x="705" y="527"/>
                    </a:cubicBezTo>
                    <a:cubicBezTo>
                      <a:pt x="710" y="529"/>
                      <a:pt x="713" y="533"/>
                      <a:pt x="717" y="539"/>
                    </a:cubicBezTo>
                    <a:cubicBezTo>
                      <a:pt x="717" y="540"/>
                      <a:pt x="718" y="541"/>
                      <a:pt x="718" y="541"/>
                    </a:cubicBezTo>
                    <a:cubicBezTo>
                      <a:pt x="720" y="543"/>
                      <a:pt x="725" y="544"/>
                      <a:pt x="730" y="545"/>
                    </a:cubicBezTo>
                    <a:cubicBezTo>
                      <a:pt x="730" y="545"/>
                      <a:pt x="730" y="545"/>
                      <a:pt x="730" y="545"/>
                    </a:cubicBezTo>
                    <a:cubicBezTo>
                      <a:pt x="733" y="546"/>
                      <a:pt x="736" y="547"/>
                      <a:pt x="738" y="547"/>
                    </a:cubicBezTo>
                    <a:cubicBezTo>
                      <a:pt x="739" y="548"/>
                      <a:pt x="740" y="548"/>
                      <a:pt x="741" y="548"/>
                    </a:cubicBezTo>
                    <a:cubicBezTo>
                      <a:pt x="742" y="548"/>
                      <a:pt x="743" y="548"/>
                      <a:pt x="743" y="548"/>
                    </a:cubicBezTo>
                    <a:cubicBezTo>
                      <a:pt x="744" y="544"/>
                      <a:pt x="742" y="536"/>
                      <a:pt x="740" y="534"/>
                    </a:cubicBezTo>
                    <a:cubicBezTo>
                      <a:pt x="736" y="530"/>
                      <a:pt x="735" y="524"/>
                      <a:pt x="735" y="520"/>
                    </a:cubicBezTo>
                    <a:cubicBezTo>
                      <a:pt x="735" y="515"/>
                      <a:pt x="739" y="508"/>
                      <a:pt x="744" y="503"/>
                    </a:cubicBezTo>
                    <a:cubicBezTo>
                      <a:pt x="744" y="502"/>
                      <a:pt x="744" y="502"/>
                      <a:pt x="745" y="501"/>
                    </a:cubicBezTo>
                    <a:cubicBezTo>
                      <a:pt x="746" y="500"/>
                      <a:pt x="746" y="500"/>
                      <a:pt x="746" y="498"/>
                    </a:cubicBezTo>
                    <a:cubicBezTo>
                      <a:pt x="746" y="494"/>
                      <a:pt x="749" y="489"/>
                      <a:pt x="752" y="487"/>
                    </a:cubicBezTo>
                    <a:cubicBezTo>
                      <a:pt x="753" y="486"/>
                      <a:pt x="755" y="483"/>
                      <a:pt x="757" y="480"/>
                    </a:cubicBezTo>
                    <a:cubicBezTo>
                      <a:pt x="757" y="479"/>
                      <a:pt x="758" y="478"/>
                      <a:pt x="759" y="477"/>
                    </a:cubicBezTo>
                    <a:cubicBezTo>
                      <a:pt x="762" y="472"/>
                      <a:pt x="766" y="466"/>
                      <a:pt x="770" y="463"/>
                    </a:cubicBezTo>
                    <a:cubicBezTo>
                      <a:pt x="772" y="461"/>
                      <a:pt x="779" y="452"/>
                      <a:pt x="782" y="447"/>
                    </a:cubicBezTo>
                    <a:cubicBezTo>
                      <a:pt x="784" y="445"/>
                      <a:pt x="785" y="440"/>
                      <a:pt x="786" y="437"/>
                    </a:cubicBezTo>
                    <a:cubicBezTo>
                      <a:pt x="787" y="435"/>
                      <a:pt x="787" y="433"/>
                      <a:pt x="787" y="432"/>
                    </a:cubicBezTo>
                    <a:cubicBezTo>
                      <a:pt x="789" y="430"/>
                      <a:pt x="791" y="427"/>
                      <a:pt x="793" y="425"/>
                    </a:cubicBezTo>
                    <a:cubicBezTo>
                      <a:pt x="796" y="422"/>
                      <a:pt x="797" y="421"/>
                      <a:pt x="797" y="420"/>
                    </a:cubicBezTo>
                    <a:cubicBezTo>
                      <a:pt x="797" y="420"/>
                      <a:pt x="797" y="419"/>
                      <a:pt x="798" y="418"/>
                    </a:cubicBezTo>
                    <a:cubicBezTo>
                      <a:pt x="799" y="415"/>
                      <a:pt x="800" y="411"/>
                      <a:pt x="803" y="411"/>
                    </a:cubicBezTo>
                    <a:cubicBezTo>
                      <a:pt x="804" y="410"/>
                      <a:pt x="807" y="407"/>
                      <a:pt x="809" y="405"/>
                    </a:cubicBezTo>
                    <a:cubicBezTo>
                      <a:pt x="810" y="404"/>
                      <a:pt x="810" y="404"/>
                      <a:pt x="810" y="404"/>
                    </a:cubicBezTo>
                    <a:cubicBezTo>
                      <a:pt x="812" y="401"/>
                      <a:pt x="819" y="391"/>
                      <a:pt x="820" y="389"/>
                    </a:cubicBezTo>
                    <a:cubicBezTo>
                      <a:pt x="820" y="388"/>
                      <a:pt x="820" y="388"/>
                      <a:pt x="820" y="388"/>
                    </a:cubicBezTo>
                    <a:cubicBezTo>
                      <a:pt x="822" y="387"/>
                      <a:pt x="822" y="387"/>
                      <a:pt x="822" y="387"/>
                    </a:cubicBezTo>
                    <a:cubicBezTo>
                      <a:pt x="825" y="386"/>
                      <a:pt x="831" y="391"/>
                      <a:pt x="831" y="391"/>
                    </a:cubicBezTo>
                    <a:cubicBezTo>
                      <a:pt x="834" y="393"/>
                      <a:pt x="840" y="398"/>
                      <a:pt x="844" y="401"/>
                    </a:cubicBezTo>
                    <a:cubicBezTo>
                      <a:pt x="846" y="403"/>
                      <a:pt x="848" y="405"/>
                      <a:pt x="850" y="407"/>
                    </a:cubicBezTo>
                    <a:cubicBezTo>
                      <a:pt x="852" y="410"/>
                      <a:pt x="855" y="414"/>
                      <a:pt x="857" y="415"/>
                    </a:cubicBezTo>
                    <a:cubicBezTo>
                      <a:pt x="858" y="416"/>
                      <a:pt x="858" y="416"/>
                      <a:pt x="858" y="416"/>
                    </a:cubicBezTo>
                    <a:cubicBezTo>
                      <a:pt x="861" y="417"/>
                      <a:pt x="867" y="421"/>
                      <a:pt x="868" y="422"/>
                    </a:cubicBezTo>
                    <a:cubicBezTo>
                      <a:pt x="869" y="422"/>
                      <a:pt x="869" y="422"/>
                      <a:pt x="869" y="422"/>
                    </a:cubicBezTo>
                    <a:cubicBezTo>
                      <a:pt x="872" y="422"/>
                      <a:pt x="874" y="422"/>
                      <a:pt x="878" y="426"/>
                    </a:cubicBezTo>
                    <a:cubicBezTo>
                      <a:pt x="879" y="427"/>
                      <a:pt x="884" y="427"/>
                      <a:pt x="887" y="427"/>
                    </a:cubicBezTo>
                    <a:cubicBezTo>
                      <a:pt x="889" y="427"/>
                      <a:pt x="889" y="427"/>
                      <a:pt x="889" y="427"/>
                    </a:cubicBezTo>
                    <a:cubicBezTo>
                      <a:pt x="892" y="427"/>
                      <a:pt x="902" y="427"/>
                      <a:pt x="905" y="431"/>
                    </a:cubicBezTo>
                    <a:cubicBezTo>
                      <a:pt x="906" y="431"/>
                      <a:pt x="906" y="431"/>
                      <a:pt x="906" y="431"/>
                    </a:cubicBezTo>
                    <a:cubicBezTo>
                      <a:pt x="921" y="433"/>
                      <a:pt x="926" y="438"/>
                      <a:pt x="930" y="445"/>
                    </a:cubicBezTo>
                    <a:cubicBezTo>
                      <a:pt x="932" y="445"/>
                      <a:pt x="935" y="444"/>
                      <a:pt x="936" y="443"/>
                    </a:cubicBezTo>
                    <a:cubicBezTo>
                      <a:pt x="939" y="442"/>
                      <a:pt x="940" y="442"/>
                      <a:pt x="942" y="442"/>
                    </a:cubicBezTo>
                    <a:cubicBezTo>
                      <a:pt x="951" y="440"/>
                      <a:pt x="958" y="439"/>
                      <a:pt x="963" y="439"/>
                    </a:cubicBezTo>
                    <a:cubicBezTo>
                      <a:pt x="969" y="439"/>
                      <a:pt x="970" y="436"/>
                      <a:pt x="972" y="431"/>
                    </a:cubicBezTo>
                    <a:cubicBezTo>
                      <a:pt x="973" y="430"/>
                      <a:pt x="973" y="429"/>
                      <a:pt x="973" y="428"/>
                    </a:cubicBezTo>
                    <a:cubicBezTo>
                      <a:pt x="975" y="425"/>
                      <a:pt x="976" y="418"/>
                      <a:pt x="976" y="410"/>
                    </a:cubicBezTo>
                    <a:cubicBezTo>
                      <a:pt x="976" y="408"/>
                      <a:pt x="976" y="408"/>
                      <a:pt x="976" y="408"/>
                    </a:cubicBezTo>
                    <a:cubicBezTo>
                      <a:pt x="976" y="402"/>
                      <a:pt x="976" y="400"/>
                      <a:pt x="978" y="394"/>
                    </a:cubicBezTo>
                    <a:cubicBezTo>
                      <a:pt x="980" y="387"/>
                      <a:pt x="982" y="380"/>
                      <a:pt x="983" y="376"/>
                    </a:cubicBezTo>
                    <a:cubicBezTo>
                      <a:pt x="984" y="373"/>
                      <a:pt x="984" y="367"/>
                      <a:pt x="983" y="366"/>
                    </a:cubicBezTo>
                    <a:cubicBezTo>
                      <a:pt x="982" y="362"/>
                      <a:pt x="981" y="358"/>
                      <a:pt x="985" y="352"/>
                    </a:cubicBezTo>
                    <a:cubicBezTo>
                      <a:pt x="986" y="351"/>
                      <a:pt x="989" y="346"/>
                      <a:pt x="991" y="342"/>
                    </a:cubicBezTo>
                    <a:cubicBezTo>
                      <a:pt x="994" y="336"/>
                      <a:pt x="997" y="331"/>
                      <a:pt x="999" y="329"/>
                    </a:cubicBezTo>
                    <a:cubicBezTo>
                      <a:pt x="1003" y="324"/>
                      <a:pt x="1009" y="325"/>
                      <a:pt x="1013" y="325"/>
                    </a:cubicBezTo>
                    <a:cubicBezTo>
                      <a:pt x="1013" y="325"/>
                      <a:pt x="1014" y="326"/>
                      <a:pt x="1015" y="326"/>
                    </a:cubicBezTo>
                    <a:cubicBezTo>
                      <a:pt x="1018" y="326"/>
                      <a:pt x="1020" y="326"/>
                      <a:pt x="1028" y="328"/>
                    </a:cubicBezTo>
                    <a:cubicBezTo>
                      <a:pt x="1034" y="330"/>
                      <a:pt x="1038" y="329"/>
                      <a:pt x="1042" y="329"/>
                    </a:cubicBezTo>
                    <a:cubicBezTo>
                      <a:pt x="1043" y="329"/>
                      <a:pt x="1045" y="328"/>
                      <a:pt x="1046" y="328"/>
                    </a:cubicBezTo>
                    <a:cubicBezTo>
                      <a:pt x="1051" y="328"/>
                      <a:pt x="1054" y="326"/>
                      <a:pt x="1059" y="322"/>
                    </a:cubicBezTo>
                    <a:cubicBezTo>
                      <a:pt x="1061" y="321"/>
                      <a:pt x="1062" y="319"/>
                      <a:pt x="1063" y="319"/>
                    </a:cubicBezTo>
                    <a:cubicBezTo>
                      <a:pt x="1066" y="317"/>
                      <a:pt x="1066" y="316"/>
                      <a:pt x="1067" y="314"/>
                    </a:cubicBezTo>
                    <a:cubicBezTo>
                      <a:pt x="1067" y="313"/>
                      <a:pt x="1067" y="312"/>
                      <a:pt x="1067" y="312"/>
                    </a:cubicBezTo>
                    <a:cubicBezTo>
                      <a:pt x="1068" y="309"/>
                      <a:pt x="1069" y="307"/>
                      <a:pt x="1071" y="304"/>
                    </a:cubicBezTo>
                    <a:cubicBezTo>
                      <a:pt x="1069" y="302"/>
                      <a:pt x="1067" y="299"/>
                      <a:pt x="1067" y="295"/>
                    </a:cubicBezTo>
                    <a:cubicBezTo>
                      <a:pt x="1066" y="291"/>
                      <a:pt x="1067" y="289"/>
                      <a:pt x="1069" y="288"/>
                    </a:cubicBezTo>
                    <a:cubicBezTo>
                      <a:pt x="1070" y="286"/>
                      <a:pt x="1072" y="286"/>
                      <a:pt x="1075" y="286"/>
                    </a:cubicBezTo>
                    <a:cubicBezTo>
                      <a:pt x="1075" y="285"/>
                      <a:pt x="1076" y="285"/>
                      <a:pt x="1076" y="285"/>
                    </a:cubicBezTo>
                    <a:cubicBezTo>
                      <a:pt x="1077" y="284"/>
                      <a:pt x="1078" y="282"/>
                      <a:pt x="1079" y="282"/>
                    </a:cubicBezTo>
                    <a:cubicBezTo>
                      <a:pt x="1082" y="280"/>
                      <a:pt x="1086" y="277"/>
                      <a:pt x="1093" y="277"/>
                    </a:cubicBezTo>
                    <a:cubicBezTo>
                      <a:pt x="1101" y="277"/>
                      <a:pt x="1107" y="282"/>
                      <a:pt x="1111" y="284"/>
                    </a:cubicBezTo>
                    <a:cubicBezTo>
                      <a:pt x="1112" y="285"/>
                      <a:pt x="1112" y="285"/>
                      <a:pt x="1112" y="285"/>
                    </a:cubicBezTo>
                    <a:cubicBezTo>
                      <a:pt x="1117" y="289"/>
                      <a:pt x="1119" y="288"/>
                      <a:pt x="1120" y="288"/>
                    </a:cubicBezTo>
                    <a:cubicBezTo>
                      <a:pt x="1123" y="287"/>
                      <a:pt x="1128" y="286"/>
                      <a:pt x="1130" y="286"/>
                    </a:cubicBezTo>
                    <a:cubicBezTo>
                      <a:pt x="1131" y="286"/>
                      <a:pt x="1131" y="286"/>
                      <a:pt x="1131" y="286"/>
                    </a:cubicBezTo>
                    <a:cubicBezTo>
                      <a:pt x="1134" y="286"/>
                      <a:pt x="1139" y="285"/>
                      <a:pt x="1142" y="288"/>
                    </a:cubicBezTo>
                    <a:cubicBezTo>
                      <a:pt x="1145" y="290"/>
                      <a:pt x="1147" y="293"/>
                      <a:pt x="1147" y="296"/>
                    </a:cubicBezTo>
                    <a:cubicBezTo>
                      <a:pt x="1146" y="297"/>
                      <a:pt x="1146" y="299"/>
                      <a:pt x="1145" y="300"/>
                    </a:cubicBezTo>
                    <a:cubicBezTo>
                      <a:pt x="1145" y="301"/>
                      <a:pt x="1145" y="302"/>
                      <a:pt x="1145" y="303"/>
                    </a:cubicBezTo>
                    <a:cubicBezTo>
                      <a:pt x="1145" y="308"/>
                      <a:pt x="1141" y="312"/>
                      <a:pt x="1137" y="315"/>
                    </a:cubicBezTo>
                    <a:cubicBezTo>
                      <a:pt x="1137" y="315"/>
                      <a:pt x="1137" y="316"/>
                      <a:pt x="1137" y="316"/>
                    </a:cubicBezTo>
                    <a:cubicBezTo>
                      <a:pt x="1138" y="317"/>
                      <a:pt x="1139" y="318"/>
                      <a:pt x="1140" y="319"/>
                    </a:cubicBezTo>
                    <a:cubicBezTo>
                      <a:pt x="1140" y="320"/>
                      <a:pt x="1141" y="321"/>
                      <a:pt x="1142" y="322"/>
                    </a:cubicBezTo>
                    <a:cubicBezTo>
                      <a:pt x="1143" y="323"/>
                      <a:pt x="1143" y="325"/>
                      <a:pt x="1145" y="327"/>
                    </a:cubicBezTo>
                    <a:cubicBezTo>
                      <a:pt x="1146" y="329"/>
                      <a:pt x="1148" y="333"/>
                      <a:pt x="1149" y="334"/>
                    </a:cubicBezTo>
                    <a:cubicBezTo>
                      <a:pt x="1154" y="337"/>
                      <a:pt x="1153" y="344"/>
                      <a:pt x="1149" y="351"/>
                    </a:cubicBezTo>
                    <a:cubicBezTo>
                      <a:pt x="1149" y="351"/>
                      <a:pt x="1149" y="351"/>
                      <a:pt x="1148" y="351"/>
                    </a:cubicBezTo>
                    <a:cubicBezTo>
                      <a:pt x="1149" y="351"/>
                      <a:pt x="1149" y="351"/>
                      <a:pt x="1150" y="352"/>
                    </a:cubicBezTo>
                    <a:cubicBezTo>
                      <a:pt x="1150" y="352"/>
                      <a:pt x="1150" y="352"/>
                      <a:pt x="1150" y="352"/>
                    </a:cubicBezTo>
                    <a:cubicBezTo>
                      <a:pt x="1152" y="353"/>
                      <a:pt x="1153" y="354"/>
                      <a:pt x="1154" y="355"/>
                    </a:cubicBezTo>
                    <a:cubicBezTo>
                      <a:pt x="1156" y="356"/>
                      <a:pt x="1157" y="357"/>
                      <a:pt x="1159" y="358"/>
                    </a:cubicBezTo>
                    <a:cubicBezTo>
                      <a:pt x="1165" y="359"/>
                      <a:pt x="1166" y="365"/>
                      <a:pt x="1167" y="369"/>
                    </a:cubicBezTo>
                    <a:cubicBezTo>
                      <a:pt x="1167" y="369"/>
                      <a:pt x="1167" y="370"/>
                      <a:pt x="1167" y="370"/>
                    </a:cubicBezTo>
                    <a:cubicBezTo>
                      <a:pt x="1169" y="368"/>
                      <a:pt x="1171" y="369"/>
                      <a:pt x="1171" y="369"/>
                    </a:cubicBezTo>
                    <a:cubicBezTo>
                      <a:pt x="1175" y="370"/>
                      <a:pt x="1176" y="375"/>
                      <a:pt x="1177" y="377"/>
                    </a:cubicBezTo>
                    <a:cubicBezTo>
                      <a:pt x="1177" y="379"/>
                      <a:pt x="1176" y="384"/>
                      <a:pt x="1176" y="386"/>
                    </a:cubicBezTo>
                    <a:cubicBezTo>
                      <a:pt x="1176" y="386"/>
                      <a:pt x="1176" y="386"/>
                      <a:pt x="1176" y="386"/>
                    </a:cubicBezTo>
                    <a:cubicBezTo>
                      <a:pt x="1176" y="387"/>
                      <a:pt x="1176" y="388"/>
                      <a:pt x="1176" y="388"/>
                    </a:cubicBezTo>
                    <a:cubicBezTo>
                      <a:pt x="1177" y="389"/>
                      <a:pt x="1179" y="391"/>
                      <a:pt x="1180" y="392"/>
                    </a:cubicBezTo>
                    <a:cubicBezTo>
                      <a:pt x="1182" y="394"/>
                      <a:pt x="1184" y="395"/>
                      <a:pt x="1184" y="396"/>
                    </a:cubicBezTo>
                    <a:cubicBezTo>
                      <a:pt x="1185" y="397"/>
                      <a:pt x="1186" y="398"/>
                      <a:pt x="1187" y="400"/>
                    </a:cubicBezTo>
                    <a:cubicBezTo>
                      <a:pt x="1188" y="401"/>
                      <a:pt x="1188" y="402"/>
                      <a:pt x="1189" y="403"/>
                    </a:cubicBezTo>
                    <a:cubicBezTo>
                      <a:pt x="1189" y="403"/>
                      <a:pt x="1190" y="404"/>
                      <a:pt x="1191" y="404"/>
                    </a:cubicBezTo>
                    <a:cubicBezTo>
                      <a:pt x="1196" y="406"/>
                      <a:pt x="1198" y="407"/>
                      <a:pt x="1199" y="410"/>
                    </a:cubicBezTo>
                    <a:cubicBezTo>
                      <a:pt x="1200" y="411"/>
                      <a:pt x="1200" y="412"/>
                      <a:pt x="1200" y="412"/>
                    </a:cubicBezTo>
                    <a:cubicBezTo>
                      <a:pt x="1200" y="413"/>
                      <a:pt x="1200" y="413"/>
                      <a:pt x="1200" y="414"/>
                    </a:cubicBezTo>
                    <a:cubicBezTo>
                      <a:pt x="1202" y="415"/>
                      <a:pt x="1206" y="416"/>
                      <a:pt x="1208" y="416"/>
                    </a:cubicBezTo>
                    <a:cubicBezTo>
                      <a:pt x="1209" y="416"/>
                      <a:pt x="1209" y="416"/>
                      <a:pt x="1209" y="416"/>
                    </a:cubicBezTo>
                    <a:cubicBezTo>
                      <a:pt x="1210" y="415"/>
                      <a:pt x="1211" y="414"/>
                      <a:pt x="1212" y="414"/>
                    </a:cubicBezTo>
                    <a:cubicBezTo>
                      <a:pt x="1214" y="413"/>
                      <a:pt x="1219" y="414"/>
                      <a:pt x="1222" y="416"/>
                    </a:cubicBezTo>
                    <a:cubicBezTo>
                      <a:pt x="1225" y="415"/>
                      <a:pt x="1228" y="416"/>
                      <a:pt x="1230" y="417"/>
                    </a:cubicBezTo>
                    <a:cubicBezTo>
                      <a:pt x="1232" y="419"/>
                      <a:pt x="1233" y="420"/>
                      <a:pt x="1233" y="423"/>
                    </a:cubicBezTo>
                    <a:cubicBezTo>
                      <a:pt x="1233" y="424"/>
                      <a:pt x="1233" y="427"/>
                      <a:pt x="1234" y="428"/>
                    </a:cubicBezTo>
                    <a:cubicBezTo>
                      <a:pt x="1236" y="429"/>
                      <a:pt x="1237" y="431"/>
                      <a:pt x="1237" y="433"/>
                    </a:cubicBezTo>
                    <a:cubicBezTo>
                      <a:pt x="1237" y="433"/>
                      <a:pt x="1238" y="434"/>
                      <a:pt x="1239" y="435"/>
                    </a:cubicBezTo>
                    <a:cubicBezTo>
                      <a:pt x="1240" y="435"/>
                      <a:pt x="1240" y="436"/>
                      <a:pt x="1241" y="436"/>
                    </a:cubicBezTo>
                    <a:cubicBezTo>
                      <a:pt x="1241" y="437"/>
                      <a:pt x="1242" y="437"/>
                      <a:pt x="1242" y="438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3" y="437"/>
                      <a:pt x="1243" y="437"/>
                    </a:cubicBezTo>
                    <a:cubicBezTo>
                      <a:pt x="1244" y="433"/>
                      <a:pt x="1248" y="432"/>
                      <a:pt x="1252" y="432"/>
                    </a:cubicBezTo>
                    <a:cubicBezTo>
                      <a:pt x="1256" y="433"/>
                      <a:pt x="1258" y="435"/>
                      <a:pt x="1258" y="439"/>
                    </a:cubicBezTo>
                    <a:cubicBezTo>
                      <a:pt x="1258" y="440"/>
                      <a:pt x="1258" y="442"/>
                      <a:pt x="1257" y="444"/>
                    </a:cubicBezTo>
                    <a:cubicBezTo>
                      <a:pt x="1257" y="445"/>
                      <a:pt x="1257" y="447"/>
                      <a:pt x="1257" y="448"/>
                    </a:cubicBezTo>
                    <a:cubicBezTo>
                      <a:pt x="1259" y="449"/>
                      <a:pt x="1261" y="451"/>
                      <a:pt x="1264" y="452"/>
                    </a:cubicBezTo>
                    <a:cubicBezTo>
                      <a:pt x="1270" y="455"/>
                      <a:pt x="1273" y="460"/>
                      <a:pt x="1273" y="464"/>
                    </a:cubicBezTo>
                    <a:cubicBezTo>
                      <a:pt x="1272" y="469"/>
                      <a:pt x="1272" y="470"/>
                      <a:pt x="1273" y="470"/>
                    </a:cubicBezTo>
                    <a:cubicBezTo>
                      <a:pt x="1274" y="472"/>
                      <a:pt x="1278" y="478"/>
                      <a:pt x="1276" y="486"/>
                    </a:cubicBezTo>
                    <a:cubicBezTo>
                      <a:pt x="1276" y="489"/>
                      <a:pt x="1274" y="498"/>
                      <a:pt x="1276" y="500"/>
                    </a:cubicBezTo>
                    <a:cubicBezTo>
                      <a:pt x="1277" y="503"/>
                      <a:pt x="1280" y="507"/>
                      <a:pt x="1280" y="512"/>
                    </a:cubicBezTo>
                    <a:cubicBezTo>
                      <a:pt x="1281" y="515"/>
                      <a:pt x="1282" y="517"/>
                      <a:pt x="1284" y="519"/>
                    </a:cubicBezTo>
                    <a:cubicBezTo>
                      <a:pt x="1285" y="520"/>
                      <a:pt x="1286" y="521"/>
                      <a:pt x="1287" y="522"/>
                    </a:cubicBezTo>
                    <a:cubicBezTo>
                      <a:pt x="1287" y="522"/>
                      <a:pt x="1287" y="522"/>
                      <a:pt x="1287" y="522"/>
                    </a:cubicBezTo>
                    <a:cubicBezTo>
                      <a:pt x="1290" y="526"/>
                      <a:pt x="1294" y="532"/>
                      <a:pt x="1293" y="539"/>
                    </a:cubicBezTo>
                    <a:cubicBezTo>
                      <a:pt x="1292" y="543"/>
                      <a:pt x="1293" y="543"/>
                      <a:pt x="1293" y="544"/>
                    </a:cubicBezTo>
                    <a:cubicBezTo>
                      <a:pt x="1293" y="544"/>
                      <a:pt x="1293" y="544"/>
                      <a:pt x="1293" y="544"/>
                    </a:cubicBezTo>
                    <a:cubicBezTo>
                      <a:pt x="1295" y="546"/>
                      <a:pt x="1301" y="552"/>
                      <a:pt x="1297" y="558"/>
                    </a:cubicBezTo>
                    <a:cubicBezTo>
                      <a:pt x="1296" y="560"/>
                      <a:pt x="1295" y="561"/>
                      <a:pt x="1295" y="562"/>
                    </a:cubicBezTo>
                    <a:cubicBezTo>
                      <a:pt x="1297" y="566"/>
                      <a:pt x="1295" y="572"/>
                      <a:pt x="1291" y="576"/>
                    </a:cubicBezTo>
                    <a:cubicBezTo>
                      <a:pt x="1290" y="578"/>
                      <a:pt x="1288" y="580"/>
                      <a:pt x="1287" y="582"/>
                    </a:cubicBezTo>
                    <a:cubicBezTo>
                      <a:pt x="1285" y="584"/>
                      <a:pt x="1283" y="587"/>
                      <a:pt x="1283" y="588"/>
                    </a:cubicBezTo>
                    <a:cubicBezTo>
                      <a:pt x="1283" y="588"/>
                      <a:pt x="1283" y="589"/>
                      <a:pt x="1283" y="590"/>
                    </a:cubicBezTo>
                    <a:cubicBezTo>
                      <a:pt x="1283" y="592"/>
                      <a:pt x="1283" y="592"/>
                      <a:pt x="1283" y="592"/>
                    </a:cubicBezTo>
                    <a:cubicBezTo>
                      <a:pt x="1283" y="593"/>
                      <a:pt x="1283" y="594"/>
                      <a:pt x="1283" y="595"/>
                    </a:cubicBezTo>
                    <a:cubicBezTo>
                      <a:pt x="1284" y="603"/>
                      <a:pt x="1284" y="610"/>
                      <a:pt x="1283" y="613"/>
                    </a:cubicBezTo>
                    <a:cubicBezTo>
                      <a:pt x="1282" y="617"/>
                      <a:pt x="1279" y="619"/>
                      <a:pt x="1276" y="621"/>
                    </a:cubicBezTo>
                    <a:cubicBezTo>
                      <a:pt x="1275" y="621"/>
                      <a:pt x="1274" y="622"/>
                      <a:pt x="1273" y="623"/>
                    </a:cubicBezTo>
                    <a:cubicBezTo>
                      <a:pt x="1272" y="624"/>
                      <a:pt x="1272" y="624"/>
                      <a:pt x="1272" y="624"/>
                    </a:cubicBezTo>
                    <a:cubicBezTo>
                      <a:pt x="1268" y="627"/>
                      <a:pt x="1263" y="632"/>
                      <a:pt x="1260" y="638"/>
                    </a:cubicBezTo>
                    <a:cubicBezTo>
                      <a:pt x="1257" y="642"/>
                      <a:pt x="1256" y="646"/>
                      <a:pt x="1255" y="648"/>
                    </a:cubicBezTo>
                    <a:cubicBezTo>
                      <a:pt x="1254" y="650"/>
                      <a:pt x="1254" y="651"/>
                      <a:pt x="1253" y="652"/>
                    </a:cubicBezTo>
                    <a:cubicBezTo>
                      <a:pt x="1253" y="652"/>
                      <a:pt x="1254" y="655"/>
                      <a:pt x="1255" y="657"/>
                    </a:cubicBezTo>
                    <a:cubicBezTo>
                      <a:pt x="1255" y="657"/>
                      <a:pt x="1255" y="657"/>
                      <a:pt x="1255" y="658"/>
                    </a:cubicBezTo>
                    <a:cubicBezTo>
                      <a:pt x="1256" y="660"/>
                      <a:pt x="1259" y="666"/>
                      <a:pt x="1260" y="674"/>
                    </a:cubicBezTo>
                    <a:cubicBezTo>
                      <a:pt x="1260" y="678"/>
                      <a:pt x="1260" y="681"/>
                      <a:pt x="1260" y="682"/>
                    </a:cubicBezTo>
                    <a:cubicBezTo>
                      <a:pt x="1260" y="682"/>
                      <a:pt x="1261" y="682"/>
                      <a:pt x="1261" y="682"/>
                    </a:cubicBezTo>
                    <a:cubicBezTo>
                      <a:pt x="1264" y="680"/>
                      <a:pt x="1270" y="678"/>
                      <a:pt x="1274" y="683"/>
                    </a:cubicBezTo>
                    <a:cubicBezTo>
                      <a:pt x="1275" y="683"/>
                      <a:pt x="1275" y="683"/>
                      <a:pt x="1275" y="683"/>
                    </a:cubicBezTo>
                    <a:cubicBezTo>
                      <a:pt x="1276" y="685"/>
                      <a:pt x="1278" y="688"/>
                      <a:pt x="1280" y="689"/>
                    </a:cubicBezTo>
                    <a:cubicBezTo>
                      <a:pt x="1281" y="689"/>
                      <a:pt x="1283" y="689"/>
                      <a:pt x="1285" y="690"/>
                    </a:cubicBezTo>
                    <a:cubicBezTo>
                      <a:pt x="1287" y="690"/>
                      <a:pt x="1288" y="690"/>
                      <a:pt x="1289" y="690"/>
                    </a:cubicBezTo>
                    <a:cubicBezTo>
                      <a:pt x="1295" y="692"/>
                      <a:pt x="1299" y="695"/>
                      <a:pt x="1300" y="698"/>
                    </a:cubicBezTo>
                    <a:cubicBezTo>
                      <a:pt x="1301" y="700"/>
                      <a:pt x="1305" y="702"/>
                      <a:pt x="1308" y="702"/>
                    </a:cubicBezTo>
                    <a:cubicBezTo>
                      <a:pt x="1312" y="701"/>
                      <a:pt x="1328" y="702"/>
                      <a:pt x="1334" y="706"/>
                    </a:cubicBezTo>
                    <a:cubicBezTo>
                      <a:pt x="1335" y="707"/>
                      <a:pt x="1335" y="707"/>
                      <a:pt x="1335" y="707"/>
                    </a:cubicBezTo>
                    <a:cubicBezTo>
                      <a:pt x="1339" y="710"/>
                      <a:pt x="1340" y="710"/>
                      <a:pt x="1343" y="710"/>
                    </a:cubicBezTo>
                    <a:cubicBezTo>
                      <a:pt x="1347" y="709"/>
                      <a:pt x="1350" y="710"/>
                      <a:pt x="1353" y="711"/>
                    </a:cubicBezTo>
                    <a:cubicBezTo>
                      <a:pt x="1353" y="711"/>
                      <a:pt x="1354" y="711"/>
                      <a:pt x="1355" y="712"/>
                    </a:cubicBezTo>
                    <a:cubicBezTo>
                      <a:pt x="1358" y="712"/>
                      <a:pt x="1362" y="712"/>
                      <a:pt x="1363" y="712"/>
                    </a:cubicBezTo>
                    <a:cubicBezTo>
                      <a:pt x="1368" y="709"/>
                      <a:pt x="1377" y="713"/>
                      <a:pt x="1379" y="714"/>
                    </a:cubicBezTo>
                    <a:cubicBezTo>
                      <a:pt x="1381" y="715"/>
                      <a:pt x="1386" y="717"/>
                      <a:pt x="1388" y="717"/>
                    </a:cubicBezTo>
                    <a:cubicBezTo>
                      <a:pt x="1388" y="717"/>
                      <a:pt x="1399" y="718"/>
                      <a:pt x="1402" y="723"/>
                    </a:cubicBezTo>
                    <a:cubicBezTo>
                      <a:pt x="1403" y="723"/>
                      <a:pt x="1403" y="724"/>
                      <a:pt x="1405" y="724"/>
                    </a:cubicBezTo>
                    <a:cubicBezTo>
                      <a:pt x="1408" y="724"/>
                      <a:pt x="1417" y="726"/>
                      <a:pt x="1419" y="729"/>
                    </a:cubicBezTo>
                    <a:cubicBezTo>
                      <a:pt x="1420" y="730"/>
                      <a:pt x="1425" y="734"/>
                      <a:pt x="1428" y="737"/>
                    </a:cubicBezTo>
                    <a:cubicBezTo>
                      <a:pt x="1432" y="740"/>
                      <a:pt x="1435" y="743"/>
                      <a:pt x="1436" y="744"/>
                    </a:cubicBezTo>
                    <a:cubicBezTo>
                      <a:pt x="1437" y="745"/>
                      <a:pt x="1442" y="749"/>
                      <a:pt x="1445" y="751"/>
                    </a:cubicBezTo>
                    <a:cubicBezTo>
                      <a:pt x="1451" y="756"/>
                      <a:pt x="1455" y="759"/>
                      <a:pt x="1457" y="761"/>
                    </a:cubicBezTo>
                    <a:cubicBezTo>
                      <a:pt x="1459" y="763"/>
                      <a:pt x="1467" y="775"/>
                      <a:pt x="1469" y="778"/>
                    </a:cubicBezTo>
                    <a:cubicBezTo>
                      <a:pt x="1469" y="779"/>
                      <a:pt x="1471" y="780"/>
                      <a:pt x="1473" y="781"/>
                    </a:cubicBezTo>
                    <a:cubicBezTo>
                      <a:pt x="1476" y="784"/>
                      <a:pt x="1480" y="786"/>
                      <a:pt x="1482" y="789"/>
                    </a:cubicBezTo>
                    <a:cubicBezTo>
                      <a:pt x="1485" y="793"/>
                      <a:pt x="1495" y="803"/>
                      <a:pt x="1498" y="805"/>
                    </a:cubicBezTo>
                    <a:cubicBezTo>
                      <a:pt x="1501" y="807"/>
                      <a:pt x="1501" y="807"/>
                      <a:pt x="1504" y="807"/>
                    </a:cubicBezTo>
                    <a:cubicBezTo>
                      <a:pt x="1505" y="807"/>
                      <a:pt x="1505" y="807"/>
                      <a:pt x="1505" y="807"/>
                    </a:cubicBezTo>
                    <a:cubicBezTo>
                      <a:pt x="1510" y="807"/>
                      <a:pt x="1524" y="807"/>
                      <a:pt x="1524" y="807"/>
                    </a:cubicBezTo>
                    <a:cubicBezTo>
                      <a:pt x="1525" y="807"/>
                      <a:pt x="1525" y="807"/>
                      <a:pt x="1525" y="807"/>
                    </a:cubicBezTo>
                    <a:cubicBezTo>
                      <a:pt x="1526" y="808"/>
                      <a:pt x="1526" y="808"/>
                      <a:pt x="1526" y="808"/>
                    </a:cubicBezTo>
                    <a:cubicBezTo>
                      <a:pt x="1528" y="808"/>
                      <a:pt x="1531" y="811"/>
                      <a:pt x="1531" y="814"/>
                    </a:cubicBezTo>
                    <a:cubicBezTo>
                      <a:pt x="1531" y="815"/>
                      <a:pt x="1530" y="817"/>
                      <a:pt x="1528" y="818"/>
                    </a:cubicBezTo>
                    <a:cubicBezTo>
                      <a:pt x="1527" y="819"/>
                      <a:pt x="1526" y="823"/>
                      <a:pt x="1525" y="826"/>
                    </a:cubicBezTo>
                    <a:cubicBezTo>
                      <a:pt x="1525" y="827"/>
                      <a:pt x="1525" y="827"/>
                      <a:pt x="1525" y="827"/>
                    </a:cubicBezTo>
                    <a:cubicBezTo>
                      <a:pt x="1525" y="828"/>
                      <a:pt x="1524" y="830"/>
                      <a:pt x="1524" y="831"/>
                    </a:cubicBezTo>
                    <a:cubicBezTo>
                      <a:pt x="1524" y="832"/>
                      <a:pt x="1523" y="833"/>
                      <a:pt x="1523" y="833"/>
                    </a:cubicBezTo>
                    <a:cubicBezTo>
                      <a:pt x="1524" y="834"/>
                      <a:pt x="1526" y="834"/>
                      <a:pt x="1527" y="834"/>
                    </a:cubicBezTo>
                    <a:cubicBezTo>
                      <a:pt x="1528" y="834"/>
                      <a:pt x="1529" y="835"/>
                      <a:pt x="1530" y="835"/>
                    </a:cubicBezTo>
                    <a:cubicBezTo>
                      <a:pt x="1535" y="836"/>
                      <a:pt x="1536" y="839"/>
                      <a:pt x="1538" y="846"/>
                    </a:cubicBezTo>
                    <a:cubicBezTo>
                      <a:pt x="1538" y="849"/>
                      <a:pt x="1539" y="853"/>
                      <a:pt x="1539" y="858"/>
                    </a:cubicBezTo>
                    <a:cubicBezTo>
                      <a:pt x="1540" y="864"/>
                      <a:pt x="1541" y="873"/>
                      <a:pt x="1542" y="875"/>
                    </a:cubicBezTo>
                    <a:cubicBezTo>
                      <a:pt x="1545" y="879"/>
                      <a:pt x="1548" y="891"/>
                      <a:pt x="1548" y="896"/>
                    </a:cubicBezTo>
                    <a:cubicBezTo>
                      <a:pt x="1548" y="898"/>
                      <a:pt x="1548" y="898"/>
                      <a:pt x="1548" y="898"/>
                    </a:cubicBezTo>
                    <a:cubicBezTo>
                      <a:pt x="1547" y="900"/>
                      <a:pt x="1547" y="908"/>
                      <a:pt x="1548" y="909"/>
                    </a:cubicBezTo>
                    <a:cubicBezTo>
                      <a:pt x="1551" y="912"/>
                      <a:pt x="1565" y="932"/>
                      <a:pt x="1567" y="936"/>
                    </a:cubicBezTo>
                    <a:cubicBezTo>
                      <a:pt x="1567" y="936"/>
                      <a:pt x="1567" y="936"/>
                      <a:pt x="1567" y="936"/>
                    </a:cubicBezTo>
                    <a:cubicBezTo>
                      <a:pt x="1569" y="940"/>
                      <a:pt x="1571" y="945"/>
                      <a:pt x="1571" y="951"/>
                    </a:cubicBezTo>
                    <a:cubicBezTo>
                      <a:pt x="1571" y="952"/>
                      <a:pt x="1571" y="952"/>
                      <a:pt x="1572" y="953"/>
                    </a:cubicBezTo>
                    <a:cubicBezTo>
                      <a:pt x="1574" y="955"/>
                      <a:pt x="1578" y="958"/>
                      <a:pt x="1581" y="957"/>
                    </a:cubicBezTo>
                    <a:cubicBezTo>
                      <a:pt x="1585" y="957"/>
                      <a:pt x="1593" y="958"/>
                      <a:pt x="1602" y="959"/>
                    </a:cubicBezTo>
                    <a:cubicBezTo>
                      <a:pt x="1608" y="959"/>
                      <a:pt x="1614" y="960"/>
                      <a:pt x="1618" y="960"/>
                    </a:cubicBezTo>
                    <a:cubicBezTo>
                      <a:pt x="1620" y="960"/>
                      <a:pt x="1622" y="960"/>
                      <a:pt x="1623" y="959"/>
                    </a:cubicBezTo>
                    <a:cubicBezTo>
                      <a:pt x="1626" y="959"/>
                      <a:pt x="1628" y="959"/>
                      <a:pt x="1634" y="961"/>
                    </a:cubicBezTo>
                    <a:cubicBezTo>
                      <a:pt x="1641" y="964"/>
                      <a:pt x="1700" y="982"/>
                      <a:pt x="1709" y="984"/>
                    </a:cubicBezTo>
                    <a:cubicBezTo>
                      <a:pt x="1713" y="986"/>
                      <a:pt x="1721" y="987"/>
                      <a:pt x="1728" y="988"/>
                    </a:cubicBezTo>
                    <a:cubicBezTo>
                      <a:pt x="1734" y="989"/>
                      <a:pt x="1739" y="990"/>
                      <a:pt x="1741" y="991"/>
                    </a:cubicBezTo>
                    <a:cubicBezTo>
                      <a:pt x="1747" y="992"/>
                      <a:pt x="1754" y="994"/>
                      <a:pt x="1759" y="994"/>
                    </a:cubicBezTo>
                    <a:cubicBezTo>
                      <a:pt x="1763" y="995"/>
                      <a:pt x="1795" y="994"/>
                      <a:pt x="1800" y="994"/>
                    </a:cubicBezTo>
                    <a:cubicBezTo>
                      <a:pt x="1804" y="993"/>
                      <a:pt x="1807" y="994"/>
                      <a:pt x="1810" y="995"/>
                    </a:cubicBezTo>
                    <a:cubicBezTo>
                      <a:pt x="1812" y="995"/>
                      <a:pt x="1813" y="995"/>
                      <a:pt x="1814" y="995"/>
                    </a:cubicBezTo>
                    <a:cubicBezTo>
                      <a:pt x="1816" y="995"/>
                      <a:pt x="1817" y="995"/>
                      <a:pt x="1818" y="996"/>
                    </a:cubicBezTo>
                    <a:cubicBezTo>
                      <a:pt x="1818" y="996"/>
                      <a:pt x="1818" y="996"/>
                      <a:pt x="1818" y="996"/>
                    </a:cubicBezTo>
                    <a:cubicBezTo>
                      <a:pt x="1821" y="992"/>
                      <a:pt x="1829" y="991"/>
                      <a:pt x="1835" y="992"/>
                    </a:cubicBezTo>
                    <a:cubicBezTo>
                      <a:pt x="1836" y="992"/>
                      <a:pt x="1838" y="993"/>
                      <a:pt x="1840" y="993"/>
                    </a:cubicBezTo>
                    <a:cubicBezTo>
                      <a:pt x="1845" y="994"/>
                      <a:pt x="1852" y="995"/>
                      <a:pt x="1855" y="995"/>
                    </a:cubicBezTo>
                    <a:cubicBezTo>
                      <a:pt x="1859" y="995"/>
                      <a:pt x="1866" y="998"/>
                      <a:pt x="1874" y="1002"/>
                    </a:cubicBezTo>
                    <a:cubicBezTo>
                      <a:pt x="1876" y="1003"/>
                      <a:pt x="1876" y="1003"/>
                      <a:pt x="1876" y="1003"/>
                    </a:cubicBezTo>
                    <a:cubicBezTo>
                      <a:pt x="1881" y="1005"/>
                      <a:pt x="1905" y="1012"/>
                      <a:pt x="1915" y="1015"/>
                    </a:cubicBezTo>
                    <a:cubicBezTo>
                      <a:pt x="1920" y="1015"/>
                      <a:pt x="1928" y="1018"/>
                      <a:pt x="1931" y="1028"/>
                    </a:cubicBezTo>
                    <a:cubicBezTo>
                      <a:pt x="1934" y="1039"/>
                      <a:pt x="1938" y="1048"/>
                      <a:pt x="1948" y="1049"/>
                    </a:cubicBezTo>
                    <a:cubicBezTo>
                      <a:pt x="1964" y="1050"/>
                      <a:pt x="1974" y="1052"/>
                      <a:pt x="1984" y="1057"/>
                    </a:cubicBezTo>
                    <a:cubicBezTo>
                      <a:pt x="1988" y="1059"/>
                      <a:pt x="1994" y="1063"/>
                      <a:pt x="2001" y="1067"/>
                    </a:cubicBezTo>
                    <a:cubicBezTo>
                      <a:pt x="2013" y="1075"/>
                      <a:pt x="2031" y="1087"/>
                      <a:pt x="2038" y="1089"/>
                    </a:cubicBezTo>
                    <a:cubicBezTo>
                      <a:pt x="2048" y="1090"/>
                      <a:pt x="2058" y="1090"/>
                      <a:pt x="2064" y="1089"/>
                    </a:cubicBezTo>
                    <a:cubicBezTo>
                      <a:pt x="2066" y="1089"/>
                      <a:pt x="2066" y="1089"/>
                      <a:pt x="2066" y="1089"/>
                    </a:cubicBezTo>
                    <a:cubicBezTo>
                      <a:pt x="2072" y="1089"/>
                      <a:pt x="2092" y="1087"/>
                      <a:pt x="2092" y="1087"/>
                    </a:cubicBezTo>
                    <a:cubicBezTo>
                      <a:pt x="2096" y="1087"/>
                      <a:pt x="2096" y="1087"/>
                      <a:pt x="2096" y="1087"/>
                    </a:cubicBezTo>
                    <a:cubicBezTo>
                      <a:pt x="2097" y="1105"/>
                      <a:pt x="2097" y="1105"/>
                      <a:pt x="2097" y="1105"/>
                    </a:cubicBezTo>
                    <a:cubicBezTo>
                      <a:pt x="2106" y="1105"/>
                      <a:pt x="2118" y="1104"/>
                      <a:pt x="2120" y="1105"/>
                    </a:cubicBezTo>
                    <a:cubicBezTo>
                      <a:pt x="2120" y="1105"/>
                      <a:pt x="2123" y="1105"/>
                      <a:pt x="2131" y="1101"/>
                    </a:cubicBezTo>
                    <a:cubicBezTo>
                      <a:pt x="2138" y="1096"/>
                      <a:pt x="2163" y="1084"/>
                      <a:pt x="2171" y="1080"/>
                    </a:cubicBezTo>
                    <a:cubicBezTo>
                      <a:pt x="2180" y="1076"/>
                      <a:pt x="2222" y="1058"/>
                      <a:pt x="2224" y="1057"/>
                    </a:cubicBezTo>
                    <a:cubicBezTo>
                      <a:pt x="2226" y="1056"/>
                      <a:pt x="2249" y="1049"/>
                      <a:pt x="2254" y="1049"/>
                    </a:cubicBezTo>
                    <a:cubicBezTo>
                      <a:pt x="2256" y="1048"/>
                      <a:pt x="2257" y="1048"/>
                      <a:pt x="2259" y="1048"/>
                    </a:cubicBezTo>
                    <a:cubicBezTo>
                      <a:pt x="2261" y="1048"/>
                      <a:pt x="2266" y="1048"/>
                      <a:pt x="2267" y="1047"/>
                    </a:cubicBezTo>
                    <a:cubicBezTo>
                      <a:pt x="2269" y="1044"/>
                      <a:pt x="2274" y="1038"/>
                      <a:pt x="2279" y="1038"/>
                    </a:cubicBezTo>
                    <a:cubicBezTo>
                      <a:pt x="2282" y="1037"/>
                      <a:pt x="2289" y="1037"/>
                      <a:pt x="2293" y="1041"/>
                    </a:cubicBezTo>
                    <a:cubicBezTo>
                      <a:pt x="2294" y="1042"/>
                      <a:pt x="2303" y="1044"/>
                      <a:pt x="2306" y="1043"/>
                    </a:cubicBezTo>
                    <a:cubicBezTo>
                      <a:pt x="2308" y="1042"/>
                      <a:pt x="2310" y="1042"/>
                      <a:pt x="2312" y="1042"/>
                    </a:cubicBezTo>
                    <a:cubicBezTo>
                      <a:pt x="2315" y="1042"/>
                      <a:pt x="2319" y="1042"/>
                      <a:pt x="2320" y="1041"/>
                    </a:cubicBezTo>
                    <a:cubicBezTo>
                      <a:pt x="2326" y="1035"/>
                      <a:pt x="2335" y="1035"/>
                      <a:pt x="2337" y="1036"/>
                    </a:cubicBezTo>
                    <a:cubicBezTo>
                      <a:pt x="2339" y="1036"/>
                      <a:pt x="2344" y="1036"/>
                      <a:pt x="2348" y="1036"/>
                    </a:cubicBezTo>
                    <a:cubicBezTo>
                      <a:pt x="2355" y="1037"/>
                      <a:pt x="2359" y="1037"/>
                      <a:pt x="2360" y="1037"/>
                    </a:cubicBezTo>
                    <a:cubicBezTo>
                      <a:pt x="2363" y="1037"/>
                      <a:pt x="2372" y="1040"/>
                      <a:pt x="2375" y="1041"/>
                    </a:cubicBezTo>
                    <a:cubicBezTo>
                      <a:pt x="2376" y="1041"/>
                      <a:pt x="2380" y="1040"/>
                      <a:pt x="2382" y="1039"/>
                    </a:cubicBezTo>
                    <a:cubicBezTo>
                      <a:pt x="2385" y="1036"/>
                      <a:pt x="2389" y="1037"/>
                      <a:pt x="2393" y="1038"/>
                    </a:cubicBezTo>
                    <a:cubicBezTo>
                      <a:pt x="2394" y="1038"/>
                      <a:pt x="2395" y="1038"/>
                      <a:pt x="2396" y="1038"/>
                    </a:cubicBezTo>
                    <a:cubicBezTo>
                      <a:pt x="2397" y="1038"/>
                      <a:pt x="2398" y="1038"/>
                      <a:pt x="2399" y="1038"/>
                    </a:cubicBezTo>
                    <a:cubicBezTo>
                      <a:pt x="2402" y="1039"/>
                      <a:pt x="2408" y="1039"/>
                      <a:pt x="2410" y="1038"/>
                    </a:cubicBezTo>
                    <a:cubicBezTo>
                      <a:pt x="2411" y="1037"/>
                      <a:pt x="2412" y="1037"/>
                      <a:pt x="2414" y="1037"/>
                    </a:cubicBezTo>
                    <a:cubicBezTo>
                      <a:pt x="2417" y="1036"/>
                      <a:pt x="2421" y="1035"/>
                      <a:pt x="2426" y="1030"/>
                    </a:cubicBezTo>
                    <a:cubicBezTo>
                      <a:pt x="2427" y="1028"/>
                      <a:pt x="2428" y="1027"/>
                      <a:pt x="2429" y="1025"/>
                    </a:cubicBezTo>
                    <a:cubicBezTo>
                      <a:pt x="2433" y="1020"/>
                      <a:pt x="2435" y="1019"/>
                      <a:pt x="2444" y="1018"/>
                    </a:cubicBezTo>
                    <a:cubicBezTo>
                      <a:pt x="2451" y="1018"/>
                      <a:pt x="2460" y="1017"/>
                      <a:pt x="2463" y="1014"/>
                    </a:cubicBezTo>
                    <a:cubicBezTo>
                      <a:pt x="2466" y="1011"/>
                      <a:pt x="2467" y="1010"/>
                      <a:pt x="2470" y="1009"/>
                    </a:cubicBezTo>
                    <a:cubicBezTo>
                      <a:pt x="2470" y="1009"/>
                      <a:pt x="2470" y="1009"/>
                      <a:pt x="2471" y="1009"/>
                    </a:cubicBezTo>
                    <a:cubicBezTo>
                      <a:pt x="2472" y="1008"/>
                      <a:pt x="2473" y="1008"/>
                      <a:pt x="2474" y="1006"/>
                    </a:cubicBezTo>
                    <a:cubicBezTo>
                      <a:pt x="2475" y="1005"/>
                      <a:pt x="2475" y="1004"/>
                      <a:pt x="2477" y="1003"/>
                    </a:cubicBezTo>
                    <a:cubicBezTo>
                      <a:pt x="2479" y="1001"/>
                      <a:pt x="2489" y="991"/>
                      <a:pt x="2493" y="981"/>
                    </a:cubicBezTo>
                    <a:cubicBezTo>
                      <a:pt x="2497" y="973"/>
                      <a:pt x="2501" y="968"/>
                      <a:pt x="2504" y="965"/>
                    </a:cubicBezTo>
                    <a:cubicBezTo>
                      <a:pt x="2505" y="964"/>
                      <a:pt x="2506" y="963"/>
                      <a:pt x="2506" y="962"/>
                    </a:cubicBezTo>
                    <a:cubicBezTo>
                      <a:pt x="2509" y="958"/>
                      <a:pt x="2514" y="951"/>
                      <a:pt x="2522" y="950"/>
                    </a:cubicBezTo>
                    <a:cubicBezTo>
                      <a:pt x="2528" y="949"/>
                      <a:pt x="2531" y="947"/>
                      <a:pt x="2535" y="944"/>
                    </a:cubicBezTo>
                    <a:cubicBezTo>
                      <a:pt x="2536" y="943"/>
                      <a:pt x="2537" y="943"/>
                      <a:pt x="2537" y="942"/>
                    </a:cubicBezTo>
                    <a:cubicBezTo>
                      <a:pt x="2539" y="941"/>
                      <a:pt x="2540" y="939"/>
                      <a:pt x="2544" y="939"/>
                    </a:cubicBezTo>
                    <a:cubicBezTo>
                      <a:pt x="2546" y="939"/>
                      <a:pt x="2547" y="939"/>
                      <a:pt x="2549" y="939"/>
                    </a:cubicBezTo>
                    <a:cubicBezTo>
                      <a:pt x="2553" y="940"/>
                      <a:pt x="2554" y="940"/>
                      <a:pt x="2555" y="938"/>
                    </a:cubicBezTo>
                    <a:cubicBezTo>
                      <a:pt x="2557" y="932"/>
                      <a:pt x="2559" y="931"/>
                      <a:pt x="2561" y="929"/>
                    </a:cubicBezTo>
                    <a:cubicBezTo>
                      <a:pt x="2561" y="928"/>
                      <a:pt x="2562" y="928"/>
                      <a:pt x="2562" y="927"/>
                    </a:cubicBezTo>
                    <a:cubicBezTo>
                      <a:pt x="2565" y="924"/>
                      <a:pt x="2566" y="924"/>
                      <a:pt x="2567" y="923"/>
                    </a:cubicBezTo>
                    <a:cubicBezTo>
                      <a:pt x="2568" y="922"/>
                      <a:pt x="2568" y="922"/>
                      <a:pt x="2568" y="922"/>
                    </a:cubicBezTo>
                    <a:cubicBezTo>
                      <a:pt x="2569" y="922"/>
                      <a:pt x="2569" y="921"/>
                      <a:pt x="2569" y="921"/>
                    </a:cubicBezTo>
                    <a:cubicBezTo>
                      <a:pt x="2570" y="920"/>
                      <a:pt x="2571" y="920"/>
                      <a:pt x="2571" y="917"/>
                    </a:cubicBezTo>
                    <a:cubicBezTo>
                      <a:pt x="2571" y="913"/>
                      <a:pt x="2569" y="911"/>
                      <a:pt x="2567" y="907"/>
                    </a:cubicBezTo>
                    <a:cubicBezTo>
                      <a:pt x="2563" y="903"/>
                      <a:pt x="2559" y="900"/>
                      <a:pt x="2556" y="898"/>
                    </a:cubicBezTo>
                    <a:cubicBezTo>
                      <a:pt x="2551" y="895"/>
                      <a:pt x="2548" y="891"/>
                      <a:pt x="2547" y="887"/>
                    </a:cubicBezTo>
                    <a:cubicBezTo>
                      <a:pt x="2546" y="886"/>
                      <a:pt x="2544" y="884"/>
                      <a:pt x="2544" y="880"/>
                    </a:cubicBezTo>
                    <a:cubicBezTo>
                      <a:pt x="2544" y="880"/>
                      <a:pt x="2544" y="880"/>
                      <a:pt x="2544" y="880"/>
                    </a:cubicBezTo>
                    <a:cubicBezTo>
                      <a:pt x="2544" y="876"/>
                      <a:pt x="2544" y="876"/>
                      <a:pt x="2543" y="874"/>
                    </a:cubicBezTo>
                    <a:cubicBezTo>
                      <a:pt x="2542" y="874"/>
                      <a:pt x="2542" y="873"/>
                      <a:pt x="2541" y="872"/>
                    </a:cubicBezTo>
                    <a:cubicBezTo>
                      <a:pt x="2539" y="870"/>
                      <a:pt x="2535" y="865"/>
                      <a:pt x="2539" y="859"/>
                    </a:cubicBezTo>
                    <a:cubicBezTo>
                      <a:pt x="2542" y="856"/>
                      <a:pt x="2544" y="848"/>
                      <a:pt x="2545" y="846"/>
                    </a:cubicBezTo>
                    <a:cubicBezTo>
                      <a:pt x="2545" y="845"/>
                      <a:pt x="2545" y="845"/>
                      <a:pt x="2545" y="845"/>
                    </a:cubicBezTo>
                    <a:cubicBezTo>
                      <a:pt x="2545" y="842"/>
                      <a:pt x="2546" y="836"/>
                      <a:pt x="2548" y="828"/>
                    </a:cubicBezTo>
                    <a:cubicBezTo>
                      <a:pt x="2548" y="826"/>
                      <a:pt x="2549" y="824"/>
                      <a:pt x="2549" y="823"/>
                    </a:cubicBezTo>
                    <a:cubicBezTo>
                      <a:pt x="2551" y="817"/>
                      <a:pt x="2552" y="812"/>
                      <a:pt x="2556" y="808"/>
                    </a:cubicBezTo>
                    <a:cubicBezTo>
                      <a:pt x="2560" y="804"/>
                      <a:pt x="2568" y="798"/>
                      <a:pt x="2570" y="797"/>
                    </a:cubicBezTo>
                    <a:cubicBezTo>
                      <a:pt x="2572" y="796"/>
                      <a:pt x="2575" y="796"/>
                      <a:pt x="2578" y="796"/>
                    </a:cubicBezTo>
                    <a:cubicBezTo>
                      <a:pt x="2580" y="797"/>
                      <a:pt x="2583" y="797"/>
                      <a:pt x="2586" y="797"/>
                    </a:cubicBezTo>
                    <a:cubicBezTo>
                      <a:pt x="2588" y="797"/>
                      <a:pt x="2590" y="797"/>
                      <a:pt x="2591" y="796"/>
                    </a:cubicBezTo>
                    <a:cubicBezTo>
                      <a:pt x="2595" y="796"/>
                      <a:pt x="2599" y="796"/>
                      <a:pt x="2603" y="798"/>
                    </a:cubicBezTo>
                    <a:cubicBezTo>
                      <a:pt x="2604" y="799"/>
                      <a:pt x="2607" y="802"/>
                      <a:pt x="2610" y="804"/>
                    </a:cubicBezTo>
                    <a:cubicBezTo>
                      <a:pt x="2615" y="808"/>
                      <a:pt x="2622" y="813"/>
                      <a:pt x="2624" y="814"/>
                    </a:cubicBezTo>
                    <a:cubicBezTo>
                      <a:pt x="2629" y="816"/>
                      <a:pt x="2636" y="818"/>
                      <a:pt x="2644" y="818"/>
                    </a:cubicBezTo>
                    <a:cubicBezTo>
                      <a:pt x="2648" y="818"/>
                      <a:pt x="2651" y="818"/>
                      <a:pt x="2654" y="818"/>
                    </a:cubicBezTo>
                    <a:cubicBezTo>
                      <a:pt x="2657" y="817"/>
                      <a:pt x="2660" y="817"/>
                      <a:pt x="2664" y="817"/>
                    </a:cubicBezTo>
                    <a:cubicBezTo>
                      <a:pt x="2670" y="818"/>
                      <a:pt x="2672" y="819"/>
                      <a:pt x="2674" y="820"/>
                    </a:cubicBezTo>
                    <a:cubicBezTo>
                      <a:pt x="2675" y="820"/>
                      <a:pt x="2675" y="821"/>
                      <a:pt x="2675" y="821"/>
                    </a:cubicBezTo>
                    <a:cubicBezTo>
                      <a:pt x="2677" y="821"/>
                      <a:pt x="2681" y="822"/>
                      <a:pt x="2683" y="819"/>
                    </a:cubicBezTo>
                    <a:cubicBezTo>
                      <a:pt x="2686" y="813"/>
                      <a:pt x="2693" y="807"/>
                      <a:pt x="2697" y="805"/>
                    </a:cubicBezTo>
                    <a:cubicBezTo>
                      <a:pt x="2698" y="805"/>
                      <a:pt x="2699" y="805"/>
                      <a:pt x="2700" y="805"/>
                    </a:cubicBezTo>
                    <a:cubicBezTo>
                      <a:pt x="2703" y="804"/>
                      <a:pt x="2707" y="803"/>
                      <a:pt x="2709" y="801"/>
                    </a:cubicBezTo>
                    <a:cubicBezTo>
                      <a:pt x="2712" y="796"/>
                      <a:pt x="2724" y="783"/>
                      <a:pt x="2726" y="782"/>
                    </a:cubicBezTo>
                    <a:cubicBezTo>
                      <a:pt x="2727" y="781"/>
                      <a:pt x="2729" y="777"/>
                      <a:pt x="2729" y="773"/>
                    </a:cubicBezTo>
                    <a:cubicBezTo>
                      <a:pt x="2730" y="766"/>
                      <a:pt x="2735" y="760"/>
                      <a:pt x="2741" y="758"/>
                    </a:cubicBezTo>
                    <a:cubicBezTo>
                      <a:pt x="2745" y="756"/>
                      <a:pt x="2749" y="758"/>
                      <a:pt x="2753" y="759"/>
                    </a:cubicBezTo>
                    <a:cubicBezTo>
                      <a:pt x="2755" y="760"/>
                      <a:pt x="2756" y="760"/>
                      <a:pt x="2757" y="760"/>
                    </a:cubicBezTo>
                    <a:cubicBezTo>
                      <a:pt x="2761" y="761"/>
                      <a:pt x="2762" y="761"/>
                      <a:pt x="2763" y="761"/>
                    </a:cubicBezTo>
                    <a:cubicBezTo>
                      <a:pt x="2765" y="760"/>
                      <a:pt x="2769" y="760"/>
                      <a:pt x="2775" y="760"/>
                    </a:cubicBezTo>
                    <a:cubicBezTo>
                      <a:pt x="2779" y="760"/>
                      <a:pt x="2785" y="760"/>
                      <a:pt x="2788" y="758"/>
                    </a:cubicBezTo>
                    <a:cubicBezTo>
                      <a:pt x="2789" y="758"/>
                      <a:pt x="2791" y="757"/>
                      <a:pt x="2792" y="756"/>
                    </a:cubicBezTo>
                    <a:cubicBezTo>
                      <a:pt x="2794" y="755"/>
                      <a:pt x="2796" y="755"/>
                      <a:pt x="2798" y="754"/>
                    </a:cubicBezTo>
                    <a:cubicBezTo>
                      <a:pt x="2801" y="752"/>
                      <a:pt x="2809" y="747"/>
                      <a:pt x="2814" y="741"/>
                    </a:cubicBezTo>
                    <a:cubicBezTo>
                      <a:pt x="2816" y="739"/>
                      <a:pt x="2817" y="737"/>
                      <a:pt x="2818" y="736"/>
                    </a:cubicBezTo>
                    <a:cubicBezTo>
                      <a:pt x="2820" y="733"/>
                      <a:pt x="2821" y="732"/>
                      <a:pt x="2826" y="731"/>
                    </a:cubicBezTo>
                    <a:cubicBezTo>
                      <a:pt x="2831" y="730"/>
                      <a:pt x="2835" y="728"/>
                      <a:pt x="2835" y="726"/>
                    </a:cubicBezTo>
                    <a:cubicBezTo>
                      <a:pt x="2836" y="722"/>
                      <a:pt x="2835" y="720"/>
                      <a:pt x="2835" y="716"/>
                    </a:cubicBezTo>
                    <a:cubicBezTo>
                      <a:pt x="2833" y="711"/>
                      <a:pt x="2835" y="708"/>
                      <a:pt x="2838" y="702"/>
                    </a:cubicBezTo>
                    <a:cubicBezTo>
                      <a:pt x="2841" y="697"/>
                      <a:pt x="2849" y="685"/>
                      <a:pt x="2850" y="681"/>
                    </a:cubicBezTo>
                    <a:cubicBezTo>
                      <a:pt x="2853" y="675"/>
                      <a:pt x="2857" y="672"/>
                      <a:pt x="2863" y="670"/>
                    </a:cubicBezTo>
                    <a:cubicBezTo>
                      <a:pt x="2867" y="669"/>
                      <a:pt x="2869" y="667"/>
                      <a:pt x="2871" y="667"/>
                    </a:cubicBezTo>
                    <a:cubicBezTo>
                      <a:pt x="2872" y="666"/>
                      <a:pt x="2873" y="666"/>
                      <a:pt x="2874" y="665"/>
                    </a:cubicBezTo>
                    <a:cubicBezTo>
                      <a:pt x="2876" y="664"/>
                      <a:pt x="2879" y="665"/>
                      <a:pt x="2881" y="665"/>
                    </a:cubicBezTo>
                    <a:cubicBezTo>
                      <a:pt x="2881" y="666"/>
                      <a:pt x="2882" y="666"/>
                      <a:pt x="2883" y="666"/>
                    </a:cubicBezTo>
                    <a:cubicBezTo>
                      <a:pt x="2883" y="666"/>
                      <a:pt x="2884" y="666"/>
                      <a:pt x="2886" y="666"/>
                    </a:cubicBezTo>
                    <a:cubicBezTo>
                      <a:pt x="2888" y="666"/>
                      <a:pt x="2895" y="667"/>
                      <a:pt x="2896" y="666"/>
                    </a:cubicBezTo>
                    <a:cubicBezTo>
                      <a:pt x="2898" y="666"/>
                      <a:pt x="2899" y="665"/>
                      <a:pt x="2900" y="665"/>
                    </a:cubicBezTo>
                    <a:cubicBezTo>
                      <a:pt x="2900" y="665"/>
                      <a:pt x="2901" y="665"/>
                      <a:pt x="2901" y="665"/>
                    </a:cubicBezTo>
                    <a:cubicBezTo>
                      <a:pt x="2901" y="664"/>
                      <a:pt x="2901" y="664"/>
                      <a:pt x="2901" y="664"/>
                    </a:cubicBezTo>
                    <a:cubicBezTo>
                      <a:pt x="2901" y="662"/>
                      <a:pt x="2901" y="661"/>
                      <a:pt x="2901" y="660"/>
                    </a:cubicBezTo>
                    <a:cubicBezTo>
                      <a:pt x="2901" y="658"/>
                      <a:pt x="2901" y="656"/>
                      <a:pt x="2902" y="653"/>
                    </a:cubicBezTo>
                    <a:cubicBezTo>
                      <a:pt x="2903" y="649"/>
                      <a:pt x="2905" y="645"/>
                      <a:pt x="2909" y="643"/>
                    </a:cubicBezTo>
                    <a:cubicBezTo>
                      <a:pt x="2911" y="643"/>
                      <a:pt x="2913" y="642"/>
                      <a:pt x="2916" y="643"/>
                    </a:cubicBezTo>
                    <a:cubicBezTo>
                      <a:pt x="2920" y="645"/>
                      <a:pt x="2922" y="647"/>
                      <a:pt x="2924" y="648"/>
                    </a:cubicBezTo>
                    <a:cubicBezTo>
                      <a:pt x="2925" y="648"/>
                      <a:pt x="2926" y="649"/>
                      <a:pt x="2926" y="649"/>
                    </a:cubicBezTo>
                    <a:cubicBezTo>
                      <a:pt x="2927" y="650"/>
                      <a:pt x="2929" y="648"/>
                      <a:pt x="2931" y="646"/>
                    </a:cubicBezTo>
                    <a:cubicBezTo>
                      <a:pt x="2934" y="642"/>
                      <a:pt x="2940" y="638"/>
                      <a:pt x="2943" y="636"/>
                    </a:cubicBezTo>
                    <a:cubicBezTo>
                      <a:pt x="2945" y="636"/>
                      <a:pt x="2946" y="635"/>
                      <a:pt x="2948" y="634"/>
                    </a:cubicBezTo>
                    <a:cubicBezTo>
                      <a:pt x="2948" y="633"/>
                      <a:pt x="2948" y="633"/>
                      <a:pt x="2948" y="633"/>
                    </a:cubicBezTo>
                    <a:cubicBezTo>
                      <a:pt x="2950" y="632"/>
                      <a:pt x="2952" y="631"/>
                      <a:pt x="2954" y="631"/>
                    </a:cubicBezTo>
                    <a:cubicBezTo>
                      <a:pt x="2954" y="631"/>
                      <a:pt x="2955" y="631"/>
                      <a:pt x="2955" y="631"/>
                    </a:cubicBezTo>
                    <a:cubicBezTo>
                      <a:pt x="2959" y="628"/>
                      <a:pt x="2963" y="627"/>
                      <a:pt x="2967" y="629"/>
                    </a:cubicBezTo>
                    <a:cubicBezTo>
                      <a:pt x="2971" y="631"/>
                      <a:pt x="2971" y="631"/>
                      <a:pt x="2972" y="630"/>
                    </a:cubicBezTo>
                    <a:cubicBezTo>
                      <a:pt x="2975" y="629"/>
                      <a:pt x="2980" y="629"/>
                      <a:pt x="2983" y="629"/>
                    </a:cubicBezTo>
                    <a:cubicBezTo>
                      <a:pt x="2983" y="629"/>
                      <a:pt x="2983" y="630"/>
                      <a:pt x="2983" y="630"/>
                    </a:cubicBezTo>
                    <a:cubicBezTo>
                      <a:pt x="2984" y="628"/>
                      <a:pt x="2986" y="624"/>
                      <a:pt x="2990" y="623"/>
                    </a:cubicBezTo>
                    <a:cubicBezTo>
                      <a:pt x="2992" y="623"/>
                      <a:pt x="2994" y="623"/>
                      <a:pt x="2996" y="625"/>
                    </a:cubicBezTo>
                    <a:cubicBezTo>
                      <a:pt x="2996" y="625"/>
                      <a:pt x="2997" y="626"/>
                      <a:pt x="2997" y="627"/>
                    </a:cubicBezTo>
                    <a:cubicBezTo>
                      <a:pt x="2997" y="627"/>
                      <a:pt x="2998" y="627"/>
                      <a:pt x="2998" y="627"/>
                    </a:cubicBezTo>
                    <a:cubicBezTo>
                      <a:pt x="3002" y="626"/>
                      <a:pt x="3005" y="628"/>
                      <a:pt x="3007" y="632"/>
                    </a:cubicBezTo>
                    <a:cubicBezTo>
                      <a:pt x="3007" y="632"/>
                      <a:pt x="3008" y="633"/>
                      <a:pt x="3009" y="633"/>
                    </a:cubicBezTo>
                    <a:cubicBezTo>
                      <a:pt x="3009" y="633"/>
                      <a:pt x="3009" y="633"/>
                      <a:pt x="3010" y="633"/>
                    </a:cubicBezTo>
                    <a:cubicBezTo>
                      <a:pt x="3013" y="634"/>
                      <a:pt x="3015" y="634"/>
                      <a:pt x="3016" y="634"/>
                    </a:cubicBezTo>
                    <a:cubicBezTo>
                      <a:pt x="3019" y="632"/>
                      <a:pt x="3021" y="632"/>
                      <a:pt x="3028" y="632"/>
                    </a:cubicBezTo>
                    <a:cubicBezTo>
                      <a:pt x="3033" y="633"/>
                      <a:pt x="3033" y="632"/>
                      <a:pt x="3035" y="631"/>
                    </a:cubicBezTo>
                    <a:cubicBezTo>
                      <a:pt x="3036" y="630"/>
                      <a:pt x="3036" y="630"/>
                      <a:pt x="3037" y="629"/>
                    </a:cubicBezTo>
                    <a:cubicBezTo>
                      <a:pt x="3040" y="627"/>
                      <a:pt x="3040" y="627"/>
                      <a:pt x="3041" y="626"/>
                    </a:cubicBezTo>
                    <a:cubicBezTo>
                      <a:pt x="3042" y="623"/>
                      <a:pt x="3043" y="622"/>
                      <a:pt x="3045" y="621"/>
                    </a:cubicBezTo>
                    <a:cubicBezTo>
                      <a:pt x="3046" y="620"/>
                      <a:pt x="3046" y="620"/>
                      <a:pt x="3046" y="620"/>
                    </a:cubicBezTo>
                    <a:cubicBezTo>
                      <a:pt x="3047" y="620"/>
                      <a:pt x="3047" y="620"/>
                      <a:pt x="3048" y="620"/>
                    </a:cubicBezTo>
                    <a:cubicBezTo>
                      <a:pt x="3048" y="620"/>
                      <a:pt x="3048" y="619"/>
                      <a:pt x="3048" y="619"/>
                    </a:cubicBezTo>
                    <a:cubicBezTo>
                      <a:pt x="3048" y="619"/>
                      <a:pt x="3048" y="618"/>
                      <a:pt x="3048" y="616"/>
                    </a:cubicBezTo>
                    <a:cubicBezTo>
                      <a:pt x="3048" y="611"/>
                      <a:pt x="3045" y="608"/>
                      <a:pt x="3043" y="606"/>
                    </a:cubicBezTo>
                    <a:cubicBezTo>
                      <a:pt x="3043" y="606"/>
                      <a:pt x="3042" y="606"/>
                      <a:pt x="3042" y="605"/>
                    </a:cubicBezTo>
                    <a:cubicBezTo>
                      <a:pt x="3037" y="600"/>
                      <a:pt x="3036" y="596"/>
                      <a:pt x="3036" y="593"/>
                    </a:cubicBezTo>
                    <a:cubicBezTo>
                      <a:pt x="3035" y="591"/>
                      <a:pt x="3035" y="588"/>
                      <a:pt x="3027" y="582"/>
                    </a:cubicBezTo>
                    <a:cubicBezTo>
                      <a:pt x="3016" y="572"/>
                      <a:pt x="3013" y="570"/>
                      <a:pt x="3013" y="570"/>
                    </a:cubicBezTo>
                    <a:cubicBezTo>
                      <a:pt x="3011" y="569"/>
                      <a:pt x="3009" y="568"/>
                      <a:pt x="3007" y="566"/>
                    </a:cubicBezTo>
                    <a:cubicBezTo>
                      <a:pt x="3006" y="565"/>
                      <a:pt x="3006" y="565"/>
                      <a:pt x="3006" y="565"/>
                    </a:cubicBezTo>
                    <a:cubicBezTo>
                      <a:pt x="3006" y="564"/>
                      <a:pt x="3004" y="562"/>
                      <a:pt x="3002" y="561"/>
                    </a:cubicBezTo>
                    <a:cubicBezTo>
                      <a:pt x="2999" y="559"/>
                      <a:pt x="2998" y="557"/>
                      <a:pt x="2997" y="556"/>
                    </a:cubicBezTo>
                    <a:cubicBezTo>
                      <a:pt x="2997" y="555"/>
                      <a:pt x="2996" y="554"/>
                      <a:pt x="2996" y="553"/>
                    </a:cubicBezTo>
                    <a:cubicBezTo>
                      <a:pt x="2996" y="552"/>
                      <a:pt x="2995" y="551"/>
                      <a:pt x="2994" y="550"/>
                    </a:cubicBezTo>
                    <a:cubicBezTo>
                      <a:pt x="2993" y="549"/>
                      <a:pt x="2989" y="548"/>
                      <a:pt x="2986" y="547"/>
                    </a:cubicBezTo>
                    <a:cubicBezTo>
                      <a:pt x="2979" y="545"/>
                      <a:pt x="2975" y="544"/>
                      <a:pt x="2973" y="542"/>
                    </a:cubicBezTo>
                    <a:cubicBezTo>
                      <a:pt x="2971" y="541"/>
                      <a:pt x="2962" y="532"/>
                      <a:pt x="2962" y="527"/>
                    </a:cubicBezTo>
                    <a:cubicBezTo>
                      <a:pt x="2962" y="526"/>
                      <a:pt x="2961" y="525"/>
                      <a:pt x="2960" y="524"/>
                    </a:cubicBezTo>
                    <a:cubicBezTo>
                      <a:pt x="2960" y="524"/>
                      <a:pt x="2959" y="524"/>
                      <a:pt x="2959" y="524"/>
                    </a:cubicBezTo>
                    <a:cubicBezTo>
                      <a:pt x="2958" y="524"/>
                      <a:pt x="2958" y="524"/>
                      <a:pt x="2958" y="524"/>
                    </a:cubicBezTo>
                    <a:cubicBezTo>
                      <a:pt x="2957" y="524"/>
                      <a:pt x="2957" y="524"/>
                      <a:pt x="2957" y="524"/>
                    </a:cubicBezTo>
                    <a:cubicBezTo>
                      <a:pt x="2956" y="524"/>
                      <a:pt x="2956" y="523"/>
                      <a:pt x="2955" y="523"/>
                    </a:cubicBezTo>
                    <a:cubicBezTo>
                      <a:pt x="2954" y="523"/>
                      <a:pt x="2954" y="523"/>
                      <a:pt x="2954" y="523"/>
                    </a:cubicBezTo>
                    <a:cubicBezTo>
                      <a:pt x="2948" y="523"/>
                      <a:pt x="2943" y="523"/>
                      <a:pt x="2939" y="521"/>
                    </a:cubicBezTo>
                    <a:cubicBezTo>
                      <a:pt x="2938" y="521"/>
                      <a:pt x="2935" y="521"/>
                      <a:pt x="2932" y="523"/>
                    </a:cubicBezTo>
                    <a:cubicBezTo>
                      <a:pt x="2928" y="526"/>
                      <a:pt x="2924" y="524"/>
                      <a:pt x="2922" y="524"/>
                    </a:cubicBezTo>
                    <a:cubicBezTo>
                      <a:pt x="2922" y="524"/>
                      <a:pt x="2922" y="524"/>
                      <a:pt x="2922" y="524"/>
                    </a:cubicBezTo>
                    <a:cubicBezTo>
                      <a:pt x="2918" y="529"/>
                      <a:pt x="2910" y="542"/>
                      <a:pt x="2908" y="545"/>
                    </a:cubicBezTo>
                    <a:cubicBezTo>
                      <a:pt x="2905" y="550"/>
                      <a:pt x="2900" y="556"/>
                      <a:pt x="2898" y="558"/>
                    </a:cubicBezTo>
                    <a:cubicBezTo>
                      <a:pt x="2893" y="560"/>
                      <a:pt x="2887" y="556"/>
                      <a:pt x="2883" y="551"/>
                    </a:cubicBezTo>
                    <a:cubicBezTo>
                      <a:pt x="2882" y="549"/>
                      <a:pt x="2878" y="547"/>
                      <a:pt x="2875" y="546"/>
                    </a:cubicBezTo>
                    <a:cubicBezTo>
                      <a:pt x="2873" y="545"/>
                      <a:pt x="2872" y="544"/>
                      <a:pt x="2870" y="543"/>
                    </a:cubicBezTo>
                    <a:cubicBezTo>
                      <a:pt x="2869" y="542"/>
                      <a:pt x="2869" y="542"/>
                      <a:pt x="2869" y="542"/>
                    </a:cubicBezTo>
                    <a:cubicBezTo>
                      <a:pt x="2868" y="540"/>
                      <a:pt x="2867" y="540"/>
                      <a:pt x="2865" y="540"/>
                    </a:cubicBezTo>
                    <a:cubicBezTo>
                      <a:pt x="2861" y="541"/>
                      <a:pt x="2856" y="539"/>
                      <a:pt x="2855" y="539"/>
                    </a:cubicBezTo>
                    <a:cubicBezTo>
                      <a:pt x="2854" y="539"/>
                      <a:pt x="2851" y="539"/>
                      <a:pt x="2850" y="540"/>
                    </a:cubicBezTo>
                    <a:cubicBezTo>
                      <a:pt x="2850" y="541"/>
                      <a:pt x="2850" y="541"/>
                      <a:pt x="2850" y="541"/>
                    </a:cubicBezTo>
                    <a:cubicBezTo>
                      <a:pt x="2846" y="544"/>
                      <a:pt x="2844" y="544"/>
                      <a:pt x="2836" y="544"/>
                    </a:cubicBezTo>
                    <a:cubicBezTo>
                      <a:pt x="2833" y="544"/>
                      <a:pt x="2831" y="543"/>
                      <a:pt x="2829" y="543"/>
                    </a:cubicBezTo>
                    <a:cubicBezTo>
                      <a:pt x="2824" y="543"/>
                      <a:pt x="2823" y="543"/>
                      <a:pt x="2822" y="544"/>
                    </a:cubicBezTo>
                    <a:cubicBezTo>
                      <a:pt x="2821" y="545"/>
                      <a:pt x="2820" y="547"/>
                      <a:pt x="2819" y="549"/>
                    </a:cubicBezTo>
                    <a:cubicBezTo>
                      <a:pt x="2816" y="554"/>
                      <a:pt x="2813" y="557"/>
                      <a:pt x="2811" y="559"/>
                    </a:cubicBezTo>
                    <a:cubicBezTo>
                      <a:pt x="2807" y="563"/>
                      <a:pt x="2801" y="558"/>
                      <a:pt x="2798" y="555"/>
                    </a:cubicBezTo>
                    <a:cubicBezTo>
                      <a:pt x="2797" y="555"/>
                      <a:pt x="2797" y="555"/>
                      <a:pt x="2797" y="555"/>
                    </a:cubicBezTo>
                    <a:cubicBezTo>
                      <a:pt x="2794" y="552"/>
                      <a:pt x="2785" y="543"/>
                      <a:pt x="2783" y="541"/>
                    </a:cubicBezTo>
                    <a:cubicBezTo>
                      <a:pt x="2781" y="539"/>
                      <a:pt x="2779" y="537"/>
                      <a:pt x="2779" y="530"/>
                    </a:cubicBezTo>
                    <a:cubicBezTo>
                      <a:pt x="2779" y="524"/>
                      <a:pt x="2780" y="512"/>
                      <a:pt x="2780" y="512"/>
                    </a:cubicBezTo>
                    <a:cubicBezTo>
                      <a:pt x="2780" y="510"/>
                      <a:pt x="2782" y="507"/>
                      <a:pt x="2788" y="504"/>
                    </a:cubicBezTo>
                    <a:cubicBezTo>
                      <a:pt x="2793" y="501"/>
                      <a:pt x="2793" y="499"/>
                      <a:pt x="2793" y="498"/>
                    </a:cubicBezTo>
                    <a:cubicBezTo>
                      <a:pt x="2793" y="496"/>
                      <a:pt x="2793" y="485"/>
                      <a:pt x="2792" y="481"/>
                    </a:cubicBezTo>
                    <a:cubicBezTo>
                      <a:pt x="2792" y="481"/>
                      <a:pt x="2792" y="481"/>
                      <a:pt x="2792" y="481"/>
                    </a:cubicBezTo>
                    <a:cubicBezTo>
                      <a:pt x="2792" y="480"/>
                      <a:pt x="2792" y="480"/>
                      <a:pt x="2792" y="480"/>
                    </a:cubicBezTo>
                    <a:cubicBezTo>
                      <a:pt x="2792" y="479"/>
                      <a:pt x="2793" y="473"/>
                      <a:pt x="2796" y="470"/>
                    </a:cubicBezTo>
                    <a:cubicBezTo>
                      <a:pt x="2798" y="468"/>
                      <a:pt x="2805" y="458"/>
                      <a:pt x="2806" y="456"/>
                    </a:cubicBezTo>
                    <a:cubicBezTo>
                      <a:pt x="2806" y="455"/>
                      <a:pt x="2806" y="455"/>
                      <a:pt x="2806" y="454"/>
                    </a:cubicBezTo>
                    <a:cubicBezTo>
                      <a:pt x="2805" y="452"/>
                      <a:pt x="2804" y="448"/>
                      <a:pt x="2806" y="444"/>
                    </a:cubicBezTo>
                    <a:cubicBezTo>
                      <a:pt x="2808" y="440"/>
                      <a:pt x="2814" y="424"/>
                      <a:pt x="2815" y="420"/>
                    </a:cubicBezTo>
                    <a:cubicBezTo>
                      <a:pt x="2817" y="416"/>
                      <a:pt x="2835" y="368"/>
                      <a:pt x="2837" y="363"/>
                    </a:cubicBezTo>
                    <a:cubicBezTo>
                      <a:pt x="2837" y="361"/>
                      <a:pt x="2839" y="358"/>
                      <a:pt x="2842" y="357"/>
                    </a:cubicBezTo>
                    <a:cubicBezTo>
                      <a:pt x="2845" y="356"/>
                      <a:pt x="2849" y="357"/>
                      <a:pt x="2854" y="361"/>
                    </a:cubicBezTo>
                    <a:cubicBezTo>
                      <a:pt x="2863" y="368"/>
                      <a:pt x="2873" y="372"/>
                      <a:pt x="2876" y="372"/>
                    </a:cubicBezTo>
                    <a:cubicBezTo>
                      <a:pt x="2877" y="372"/>
                      <a:pt x="2879" y="372"/>
                      <a:pt x="2881" y="372"/>
                    </a:cubicBezTo>
                    <a:cubicBezTo>
                      <a:pt x="2886" y="371"/>
                      <a:pt x="2894" y="370"/>
                      <a:pt x="2898" y="375"/>
                    </a:cubicBezTo>
                    <a:cubicBezTo>
                      <a:pt x="2899" y="376"/>
                      <a:pt x="2902" y="379"/>
                      <a:pt x="2905" y="377"/>
                    </a:cubicBezTo>
                    <a:cubicBezTo>
                      <a:pt x="2905" y="377"/>
                      <a:pt x="2912" y="373"/>
                      <a:pt x="2917" y="372"/>
                    </a:cubicBezTo>
                    <a:cubicBezTo>
                      <a:pt x="2924" y="370"/>
                      <a:pt x="2926" y="368"/>
                      <a:pt x="2926" y="368"/>
                    </a:cubicBezTo>
                    <a:cubicBezTo>
                      <a:pt x="2928" y="364"/>
                      <a:pt x="2933" y="358"/>
                      <a:pt x="2938" y="352"/>
                    </a:cubicBezTo>
                    <a:cubicBezTo>
                      <a:pt x="2938" y="351"/>
                      <a:pt x="2938" y="351"/>
                      <a:pt x="2938" y="351"/>
                    </a:cubicBezTo>
                    <a:cubicBezTo>
                      <a:pt x="2939" y="351"/>
                      <a:pt x="2939" y="350"/>
                      <a:pt x="2940" y="349"/>
                    </a:cubicBezTo>
                    <a:cubicBezTo>
                      <a:pt x="2942" y="346"/>
                      <a:pt x="2944" y="343"/>
                      <a:pt x="2950" y="341"/>
                    </a:cubicBezTo>
                    <a:cubicBezTo>
                      <a:pt x="2953" y="340"/>
                      <a:pt x="2955" y="340"/>
                      <a:pt x="2956" y="340"/>
                    </a:cubicBezTo>
                    <a:cubicBezTo>
                      <a:pt x="2958" y="339"/>
                      <a:pt x="2959" y="339"/>
                      <a:pt x="2959" y="339"/>
                    </a:cubicBezTo>
                    <a:cubicBezTo>
                      <a:pt x="2962" y="337"/>
                      <a:pt x="2965" y="337"/>
                      <a:pt x="2968" y="337"/>
                    </a:cubicBezTo>
                    <a:cubicBezTo>
                      <a:pt x="2970" y="337"/>
                      <a:pt x="2970" y="337"/>
                      <a:pt x="2970" y="337"/>
                    </a:cubicBezTo>
                    <a:cubicBezTo>
                      <a:pt x="2971" y="337"/>
                      <a:pt x="2973" y="337"/>
                      <a:pt x="2973" y="337"/>
                    </a:cubicBezTo>
                    <a:cubicBezTo>
                      <a:pt x="2973" y="337"/>
                      <a:pt x="2973" y="336"/>
                      <a:pt x="2974" y="335"/>
                    </a:cubicBezTo>
                    <a:cubicBezTo>
                      <a:pt x="2975" y="332"/>
                      <a:pt x="2978" y="330"/>
                      <a:pt x="2980" y="328"/>
                    </a:cubicBezTo>
                    <a:cubicBezTo>
                      <a:pt x="2981" y="327"/>
                      <a:pt x="2982" y="327"/>
                      <a:pt x="2983" y="326"/>
                    </a:cubicBezTo>
                    <a:cubicBezTo>
                      <a:pt x="2986" y="322"/>
                      <a:pt x="2986" y="321"/>
                      <a:pt x="2986" y="319"/>
                    </a:cubicBezTo>
                    <a:cubicBezTo>
                      <a:pt x="2985" y="314"/>
                      <a:pt x="2985" y="313"/>
                      <a:pt x="2986" y="311"/>
                    </a:cubicBezTo>
                    <a:cubicBezTo>
                      <a:pt x="2985" y="311"/>
                      <a:pt x="2985" y="311"/>
                      <a:pt x="2985" y="311"/>
                    </a:cubicBezTo>
                    <a:cubicBezTo>
                      <a:pt x="2980" y="311"/>
                      <a:pt x="2974" y="312"/>
                      <a:pt x="2972" y="305"/>
                    </a:cubicBezTo>
                    <a:cubicBezTo>
                      <a:pt x="2971" y="301"/>
                      <a:pt x="2972" y="299"/>
                      <a:pt x="2976" y="298"/>
                    </a:cubicBezTo>
                    <a:cubicBezTo>
                      <a:pt x="2976" y="297"/>
                      <a:pt x="2977" y="297"/>
                      <a:pt x="2977" y="297"/>
                    </a:cubicBezTo>
                    <a:cubicBezTo>
                      <a:pt x="2979" y="295"/>
                      <a:pt x="2979" y="295"/>
                      <a:pt x="2979" y="293"/>
                    </a:cubicBezTo>
                    <a:cubicBezTo>
                      <a:pt x="2979" y="288"/>
                      <a:pt x="2980" y="285"/>
                      <a:pt x="2982" y="282"/>
                    </a:cubicBezTo>
                    <a:cubicBezTo>
                      <a:pt x="2982" y="280"/>
                      <a:pt x="2984" y="278"/>
                      <a:pt x="2986" y="275"/>
                    </a:cubicBezTo>
                    <a:cubicBezTo>
                      <a:pt x="2988" y="274"/>
                      <a:pt x="2989" y="271"/>
                      <a:pt x="2990" y="270"/>
                    </a:cubicBezTo>
                    <a:cubicBezTo>
                      <a:pt x="2991" y="268"/>
                      <a:pt x="2991" y="265"/>
                      <a:pt x="2991" y="262"/>
                    </a:cubicBezTo>
                    <a:cubicBezTo>
                      <a:pt x="2990" y="255"/>
                      <a:pt x="2993" y="251"/>
                      <a:pt x="2995" y="249"/>
                    </a:cubicBezTo>
                    <a:cubicBezTo>
                      <a:pt x="2996" y="248"/>
                      <a:pt x="2996" y="248"/>
                      <a:pt x="2996" y="248"/>
                    </a:cubicBezTo>
                    <a:cubicBezTo>
                      <a:pt x="2998" y="246"/>
                      <a:pt x="3004" y="241"/>
                      <a:pt x="3003" y="237"/>
                    </a:cubicBezTo>
                    <a:cubicBezTo>
                      <a:pt x="3002" y="232"/>
                      <a:pt x="3001" y="228"/>
                      <a:pt x="3005" y="225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3"/>
                      <a:pt x="3006" y="220"/>
                      <a:pt x="3009" y="217"/>
                    </a:cubicBezTo>
                    <a:cubicBezTo>
                      <a:pt x="3009" y="217"/>
                      <a:pt x="3010" y="216"/>
                      <a:pt x="3010" y="216"/>
                    </a:cubicBezTo>
                    <a:cubicBezTo>
                      <a:pt x="3010" y="216"/>
                      <a:pt x="3010" y="216"/>
                      <a:pt x="3010" y="216"/>
                    </a:cubicBezTo>
                    <a:cubicBezTo>
                      <a:pt x="3010" y="215"/>
                      <a:pt x="3010" y="214"/>
                      <a:pt x="3010" y="214"/>
                    </a:cubicBezTo>
                    <a:cubicBezTo>
                      <a:pt x="3010" y="212"/>
                      <a:pt x="3010" y="209"/>
                      <a:pt x="3013" y="208"/>
                    </a:cubicBezTo>
                    <a:cubicBezTo>
                      <a:pt x="3013" y="207"/>
                      <a:pt x="3013" y="206"/>
                      <a:pt x="3013" y="205"/>
                    </a:cubicBezTo>
                    <a:cubicBezTo>
                      <a:pt x="3013" y="204"/>
                      <a:pt x="3014" y="202"/>
                      <a:pt x="3014" y="201"/>
                    </a:cubicBezTo>
                    <a:cubicBezTo>
                      <a:pt x="3014" y="200"/>
                      <a:pt x="3015" y="199"/>
                      <a:pt x="3015" y="197"/>
                    </a:cubicBezTo>
                    <a:cubicBezTo>
                      <a:pt x="3015" y="195"/>
                      <a:pt x="3015" y="193"/>
                      <a:pt x="3015" y="192"/>
                    </a:cubicBezTo>
                    <a:cubicBezTo>
                      <a:pt x="3015" y="191"/>
                      <a:pt x="3015" y="190"/>
                      <a:pt x="3016" y="189"/>
                    </a:cubicBezTo>
                    <a:cubicBezTo>
                      <a:pt x="3016" y="185"/>
                      <a:pt x="3018" y="184"/>
                      <a:pt x="3020" y="182"/>
                    </a:cubicBezTo>
                    <a:cubicBezTo>
                      <a:pt x="3021" y="181"/>
                      <a:pt x="3021" y="181"/>
                      <a:pt x="3021" y="181"/>
                    </a:cubicBezTo>
                    <a:cubicBezTo>
                      <a:pt x="3023" y="179"/>
                      <a:pt x="3029" y="173"/>
                      <a:pt x="3031" y="170"/>
                    </a:cubicBezTo>
                    <a:cubicBezTo>
                      <a:pt x="3032" y="169"/>
                      <a:pt x="3032" y="169"/>
                      <a:pt x="3032" y="169"/>
                    </a:cubicBezTo>
                    <a:cubicBezTo>
                      <a:pt x="3033" y="168"/>
                      <a:pt x="3035" y="166"/>
                      <a:pt x="3039" y="163"/>
                    </a:cubicBezTo>
                    <a:cubicBezTo>
                      <a:pt x="3042" y="160"/>
                      <a:pt x="3047" y="156"/>
                      <a:pt x="3048" y="155"/>
                    </a:cubicBezTo>
                    <a:cubicBezTo>
                      <a:pt x="3049" y="153"/>
                      <a:pt x="3049" y="152"/>
                      <a:pt x="3049" y="150"/>
                    </a:cubicBezTo>
                    <a:cubicBezTo>
                      <a:pt x="3048" y="148"/>
                      <a:pt x="3049" y="146"/>
                      <a:pt x="3049" y="144"/>
                    </a:cubicBezTo>
                    <a:cubicBezTo>
                      <a:pt x="3049" y="142"/>
                      <a:pt x="3049" y="137"/>
                      <a:pt x="3048" y="136"/>
                    </a:cubicBezTo>
                    <a:cubicBezTo>
                      <a:pt x="3041" y="133"/>
                      <a:pt x="3039" y="130"/>
                      <a:pt x="3041" y="121"/>
                    </a:cubicBezTo>
                    <a:cubicBezTo>
                      <a:pt x="3043" y="116"/>
                      <a:pt x="3043" y="114"/>
                      <a:pt x="3043" y="112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2" y="110"/>
                      <a:pt x="3041" y="110"/>
                    </a:cubicBezTo>
                    <a:cubicBezTo>
                      <a:pt x="3041" y="109"/>
                      <a:pt x="3040" y="109"/>
                      <a:pt x="3039" y="108"/>
                    </a:cubicBezTo>
                    <a:cubicBezTo>
                      <a:pt x="3035" y="106"/>
                      <a:pt x="3032" y="104"/>
                      <a:pt x="3028" y="107"/>
                    </a:cubicBezTo>
                    <a:cubicBezTo>
                      <a:pt x="3024" y="109"/>
                      <a:pt x="3017" y="113"/>
                      <a:pt x="3012" y="111"/>
                    </a:cubicBezTo>
                    <a:cubicBezTo>
                      <a:pt x="3011" y="110"/>
                      <a:pt x="3009" y="109"/>
                      <a:pt x="3009" y="107"/>
                    </a:cubicBezTo>
                    <a:cubicBezTo>
                      <a:pt x="3008" y="106"/>
                      <a:pt x="3008" y="106"/>
                      <a:pt x="3008" y="106"/>
                    </a:cubicBezTo>
                    <a:cubicBezTo>
                      <a:pt x="3007" y="103"/>
                      <a:pt x="3007" y="102"/>
                      <a:pt x="3009" y="98"/>
                    </a:cubicBezTo>
                    <a:cubicBezTo>
                      <a:pt x="3009" y="97"/>
                      <a:pt x="3010" y="96"/>
                      <a:pt x="3010" y="96"/>
                    </a:cubicBezTo>
                    <a:cubicBezTo>
                      <a:pt x="3008" y="94"/>
                      <a:pt x="3007" y="93"/>
                      <a:pt x="3007" y="90"/>
                    </a:cubicBezTo>
                    <a:cubicBezTo>
                      <a:pt x="3008" y="88"/>
                      <a:pt x="3009" y="86"/>
                      <a:pt x="3012" y="84"/>
                    </a:cubicBezTo>
                    <a:cubicBezTo>
                      <a:pt x="3013" y="83"/>
                      <a:pt x="3013" y="83"/>
                      <a:pt x="3013" y="83"/>
                    </a:cubicBezTo>
                    <a:cubicBezTo>
                      <a:pt x="3015" y="81"/>
                      <a:pt x="3016" y="80"/>
                      <a:pt x="3019" y="75"/>
                    </a:cubicBezTo>
                    <a:cubicBezTo>
                      <a:pt x="3021" y="71"/>
                      <a:pt x="3024" y="68"/>
                      <a:pt x="3028" y="64"/>
                    </a:cubicBezTo>
                    <a:cubicBezTo>
                      <a:pt x="3030" y="62"/>
                      <a:pt x="3032" y="59"/>
                      <a:pt x="3033" y="57"/>
                    </a:cubicBezTo>
                    <a:cubicBezTo>
                      <a:pt x="3035" y="56"/>
                      <a:pt x="3036" y="54"/>
                      <a:pt x="3036" y="54"/>
                    </a:cubicBezTo>
                    <a:cubicBezTo>
                      <a:pt x="3038" y="52"/>
                      <a:pt x="3038" y="52"/>
                      <a:pt x="3038" y="51"/>
                    </a:cubicBezTo>
                    <a:cubicBezTo>
                      <a:pt x="3038" y="50"/>
                      <a:pt x="3038" y="50"/>
                      <a:pt x="3038" y="49"/>
                    </a:cubicBezTo>
                    <a:cubicBezTo>
                      <a:pt x="3039" y="43"/>
                      <a:pt x="3042" y="41"/>
                      <a:pt x="3051" y="41"/>
                    </a:cubicBezTo>
                    <a:cubicBezTo>
                      <a:pt x="3055" y="40"/>
                      <a:pt x="3068" y="40"/>
                      <a:pt x="3074" y="37"/>
                    </a:cubicBezTo>
                    <a:cubicBezTo>
                      <a:pt x="3075" y="36"/>
                      <a:pt x="3077" y="35"/>
                      <a:pt x="3080" y="34"/>
                    </a:cubicBezTo>
                    <a:cubicBezTo>
                      <a:pt x="3084" y="32"/>
                      <a:pt x="3088" y="29"/>
                      <a:pt x="3092" y="28"/>
                    </a:cubicBezTo>
                    <a:cubicBezTo>
                      <a:pt x="3094" y="27"/>
                      <a:pt x="3094" y="27"/>
                      <a:pt x="3095" y="26"/>
                    </a:cubicBezTo>
                    <a:cubicBezTo>
                      <a:pt x="3098" y="25"/>
                      <a:pt x="3100" y="24"/>
                      <a:pt x="3105" y="24"/>
                    </a:cubicBezTo>
                    <a:cubicBezTo>
                      <a:pt x="3110" y="23"/>
                      <a:pt x="3110" y="23"/>
                      <a:pt x="3111" y="22"/>
                    </a:cubicBezTo>
                    <a:cubicBezTo>
                      <a:pt x="3111" y="21"/>
                      <a:pt x="3111" y="21"/>
                      <a:pt x="3111" y="21"/>
                    </a:cubicBezTo>
                    <a:cubicBezTo>
                      <a:pt x="3115" y="16"/>
                      <a:pt x="3121" y="14"/>
                      <a:pt x="3128" y="15"/>
                    </a:cubicBezTo>
                    <a:cubicBezTo>
                      <a:pt x="3134" y="17"/>
                      <a:pt x="3136" y="17"/>
                      <a:pt x="3140" y="16"/>
                    </a:cubicBezTo>
                    <a:cubicBezTo>
                      <a:pt x="3143" y="16"/>
                      <a:pt x="3145" y="16"/>
                      <a:pt x="3146" y="16"/>
                    </a:cubicBezTo>
                    <a:cubicBezTo>
                      <a:pt x="3147" y="16"/>
                      <a:pt x="3148" y="16"/>
                      <a:pt x="3149" y="15"/>
                    </a:cubicBezTo>
                    <a:cubicBezTo>
                      <a:pt x="3153" y="15"/>
                      <a:pt x="3156" y="14"/>
                      <a:pt x="3157" y="13"/>
                    </a:cubicBezTo>
                    <a:cubicBezTo>
                      <a:pt x="3159" y="10"/>
                      <a:pt x="3163" y="10"/>
                      <a:pt x="3165" y="10"/>
                    </a:cubicBezTo>
                    <a:cubicBezTo>
                      <a:pt x="3166" y="10"/>
                      <a:pt x="3167" y="10"/>
                      <a:pt x="3167" y="10"/>
                    </a:cubicBezTo>
                    <a:cubicBezTo>
                      <a:pt x="3168" y="9"/>
                      <a:pt x="3169" y="9"/>
                      <a:pt x="3170" y="8"/>
                    </a:cubicBezTo>
                    <a:cubicBezTo>
                      <a:pt x="3171" y="7"/>
                      <a:pt x="3172" y="7"/>
                      <a:pt x="3173" y="6"/>
                    </a:cubicBezTo>
                    <a:cubicBezTo>
                      <a:pt x="3176" y="1"/>
                      <a:pt x="3180" y="3"/>
                      <a:pt x="3184" y="4"/>
                    </a:cubicBezTo>
                    <a:cubicBezTo>
                      <a:pt x="3186" y="5"/>
                      <a:pt x="3187" y="5"/>
                      <a:pt x="3187" y="5"/>
                    </a:cubicBezTo>
                    <a:cubicBezTo>
                      <a:pt x="3188" y="4"/>
                      <a:pt x="3189" y="3"/>
                      <a:pt x="3190" y="3"/>
                    </a:cubicBezTo>
                    <a:cubicBezTo>
                      <a:pt x="3192" y="2"/>
                      <a:pt x="3193" y="3"/>
                      <a:pt x="3194" y="4"/>
                    </a:cubicBezTo>
                    <a:cubicBezTo>
                      <a:pt x="3198" y="1"/>
                      <a:pt x="3207" y="0"/>
                      <a:pt x="3212" y="4"/>
                    </a:cubicBezTo>
                    <a:cubicBezTo>
                      <a:pt x="3214" y="6"/>
                      <a:pt x="3217" y="7"/>
                      <a:pt x="3219" y="8"/>
                    </a:cubicBezTo>
                    <a:cubicBezTo>
                      <a:pt x="3221" y="9"/>
                      <a:pt x="3223" y="10"/>
                      <a:pt x="3224" y="11"/>
                    </a:cubicBezTo>
                    <a:cubicBezTo>
                      <a:pt x="3225" y="12"/>
                      <a:pt x="3226" y="12"/>
                      <a:pt x="3226" y="12"/>
                    </a:cubicBezTo>
                    <a:cubicBezTo>
                      <a:pt x="3229" y="10"/>
                      <a:pt x="3234" y="9"/>
                      <a:pt x="3239" y="12"/>
                    </a:cubicBezTo>
                    <a:cubicBezTo>
                      <a:pt x="3241" y="13"/>
                      <a:pt x="3242" y="14"/>
                      <a:pt x="3243" y="15"/>
                    </a:cubicBezTo>
                    <a:cubicBezTo>
                      <a:pt x="3247" y="21"/>
                      <a:pt x="3249" y="23"/>
                      <a:pt x="3250" y="23"/>
                    </a:cubicBezTo>
                    <a:cubicBezTo>
                      <a:pt x="3255" y="21"/>
                      <a:pt x="3260" y="19"/>
                      <a:pt x="3265" y="24"/>
                    </a:cubicBezTo>
                    <a:cubicBezTo>
                      <a:pt x="3266" y="25"/>
                      <a:pt x="3267" y="26"/>
                      <a:pt x="3268" y="26"/>
                    </a:cubicBezTo>
                    <a:cubicBezTo>
                      <a:pt x="3268" y="25"/>
                      <a:pt x="3268" y="25"/>
                      <a:pt x="3268" y="24"/>
                    </a:cubicBezTo>
                    <a:cubicBezTo>
                      <a:pt x="3269" y="22"/>
                      <a:pt x="3271" y="17"/>
                      <a:pt x="3278" y="17"/>
                    </a:cubicBezTo>
                    <a:cubicBezTo>
                      <a:pt x="3284" y="17"/>
                      <a:pt x="3288" y="18"/>
                      <a:pt x="3297" y="22"/>
                    </a:cubicBezTo>
                    <a:cubicBezTo>
                      <a:pt x="3303" y="25"/>
                      <a:pt x="3303" y="25"/>
                      <a:pt x="3306" y="25"/>
                    </a:cubicBezTo>
                    <a:cubicBezTo>
                      <a:pt x="3307" y="25"/>
                      <a:pt x="3308" y="25"/>
                      <a:pt x="3309" y="25"/>
                    </a:cubicBezTo>
                    <a:cubicBezTo>
                      <a:pt x="3315" y="25"/>
                      <a:pt x="3318" y="25"/>
                      <a:pt x="3320" y="31"/>
                    </a:cubicBezTo>
                    <a:cubicBezTo>
                      <a:pt x="3321" y="33"/>
                      <a:pt x="3322" y="35"/>
                      <a:pt x="3322" y="37"/>
                    </a:cubicBezTo>
                    <a:cubicBezTo>
                      <a:pt x="3323" y="37"/>
                      <a:pt x="3325" y="36"/>
                      <a:pt x="3326" y="36"/>
                    </a:cubicBezTo>
                    <a:cubicBezTo>
                      <a:pt x="3328" y="37"/>
                      <a:pt x="3329" y="37"/>
                      <a:pt x="3331" y="39"/>
                    </a:cubicBezTo>
                    <a:cubicBezTo>
                      <a:pt x="3331" y="40"/>
                      <a:pt x="3332" y="41"/>
                      <a:pt x="3332" y="41"/>
                    </a:cubicBezTo>
                    <a:cubicBezTo>
                      <a:pt x="3333" y="43"/>
                      <a:pt x="3335" y="45"/>
                      <a:pt x="3335" y="45"/>
                    </a:cubicBezTo>
                    <a:cubicBezTo>
                      <a:pt x="3336" y="45"/>
                      <a:pt x="3336" y="45"/>
                      <a:pt x="3336" y="45"/>
                    </a:cubicBezTo>
                    <a:cubicBezTo>
                      <a:pt x="3338" y="45"/>
                      <a:pt x="3342" y="44"/>
                      <a:pt x="3344" y="46"/>
                    </a:cubicBezTo>
                    <a:cubicBezTo>
                      <a:pt x="3345" y="47"/>
                      <a:pt x="3346" y="49"/>
                      <a:pt x="3346" y="51"/>
                    </a:cubicBezTo>
                    <a:cubicBezTo>
                      <a:pt x="3346" y="56"/>
                      <a:pt x="3344" y="58"/>
                      <a:pt x="3342" y="60"/>
                    </a:cubicBezTo>
                    <a:cubicBezTo>
                      <a:pt x="3342" y="60"/>
                      <a:pt x="3342" y="60"/>
                      <a:pt x="3342" y="60"/>
                    </a:cubicBezTo>
                    <a:cubicBezTo>
                      <a:pt x="3342" y="60"/>
                      <a:pt x="3341" y="61"/>
                      <a:pt x="3341" y="61"/>
                    </a:cubicBezTo>
                    <a:cubicBezTo>
                      <a:pt x="3341" y="61"/>
                      <a:pt x="3341" y="61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4" y="61"/>
                      <a:pt x="3350" y="59"/>
                      <a:pt x="3354" y="66"/>
                    </a:cubicBezTo>
                    <a:cubicBezTo>
                      <a:pt x="3356" y="70"/>
                      <a:pt x="3359" y="72"/>
                      <a:pt x="3360" y="73"/>
                    </a:cubicBezTo>
                    <a:cubicBezTo>
                      <a:pt x="3365" y="75"/>
                      <a:pt x="3369" y="77"/>
                      <a:pt x="3370" y="80"/>
                    </a:cubicBezTo>
                    <a:cubicBezTo>
                      <a:pt x="3373" y="84"/>
                      <a:pt x="3369" y="89"/>
                      <a:pt x="3368" y="90"/>
                    </a:cubicBezTo>
                    <a:cubicBezTo>
                      <a:pt x="3368" y="90"/>
                      <a:pt x="3368" y="90"/>
                      <a:pt x="3368" y="91"/>
                    </a:cubicBezTo>
                    <a:cubicBezTo>
                      <a:pt x="3369" y="91"/>
                      <a:pt x="3370" y="91"/>
                      <a:pt x="3371" y="91"/>
                    </a:cubicBezTo>
                    <a:cubicBezTo>
                      <a:pt x="3372" y="91"/>
                      <a:pt x="3374" y="91"/>
                      <a:pt x="3375" y="92"/>
                    </a:cubicBezTo>
                    <a:cubicBezTo>
                      <a:pt x="3377" y="92"/>
                      <a:pt x="3379" y="94"/>
                      <a:pt x="3380" y="97"/>
                    </a:cubicBezTo>
                    <a:cubicBezTo>
                      <a:pt x="3381" y="100"/>
                      <a:pt x="3381" y="104"/>
                      <a:pt x="3379" y="107"/>
                    </a:cubicBezTo>
                    <a:cubicBezTo>
                      <a:pt x="3378" y="107"/>
                      <a:pt x="3377" y="109"/>
                      <a:pt x="3378" y="110"/>
                    </a:cubicBezTo>
                    <a:cubicBezTo>
                      <a:pt x="3379" y="111"/>
                      <a:pt x="3380" y="113"/>
                      <a:pt x="3381" y="114"/>
                    </a:cubicBezTo>
                    <a:cubicBezTo>
                      <a:pt x="3383" y="116"/>
                      <a:pt x="3385" y="118"/>
                      <a:pt x="3386" y="120"/>
                    </a:cubicBezTo>
                    <a:cubicBezTo>
                      <a:pt x="3387" y="121"/>
                      <a:pt x="3390" y="124"/>
                      <a:pt x="3391" y="125"/>
                    </a:cubicBezTo>
                    <a:cubicBezTo>
                      <a:pt x="3394" y="126"/>
                      <a:pt x="3397" y="131"/>
                      <a:pt x="3397" y="137"/>
                    </a:cubicBezTo>
                    <a:cubicBezTo>
                      <a:pt x="3397" y="140"/>
                      <a:pt x="3398" y="141"/>
                      <a:pt x="3399" y="141"/>
                    </a:cubicBezTo>
                    <a:cubicBezTo>
                      <a:pt x="3405" y="142"/>
                      <a:pt x="3405" y="147"/>
                      <a:pt x="3405" y="149"/>
                    </a:cubicBezTo>
                    <a:cubicBezTo>
                      <a:pt x="3405" y="149"/>
                      <a:pt x="3405" y="150"/>
                      <a:pt x="3406" y="150"/>
                    </a:cubicBezTo>
                    <a:cubicBezTo>
                      <a:pt x="3406" y="150"/>
                      <a:pt x="3406" y="150"/>
                      <a:pt x="3406" y="150"/>
                    </a:cubicBezTo>
                    <a:cubicBezTo>
                      <a:pt x="3406" y="151"/>
                      <a:pt x="3406" y="151"/>
                      <a:pt x="3407" y="151"/>
                    </a:cubicBezTo>
                    <a:cubicBezTo>
                      <a:pt x="3408" y="151"/>
                      <a:pt x="3411" y="153"/>
                      <a:pt x="3412" y="156"/>
                    </a:cubicBezTo>
                    <a:cubicBezTo>
                      <a:pt x="3412" y="157"/>
                      <a:pt x="3412" y="158"/>
                      <a:pt x="3411" y="159"/>
                    </a:cubicBezTo>
                    <a:cubicBezTo>
                      <a:pt x="3412" y="159"/>
                      <a:pt x="3412" y="159"/>
                      <a:pt x="3413" y="159"/>
                    </a:cubicBezTo>
                    <a:cubicBezTo>
                      <a:pt x="3418" y="161"/>
                      <a:pt x="3417" y="167"/>
                      <a:pt x="3416" y="174"/>
                    </a:cubicBezTo>
                    <a:cubicBezTo>
                      <a:pt x="3416" y="176"/>
                      <a:pt x="3416" y="178"/>
                      <a:pt x="3416" y="179"/>
                    </a:cubicBezTo>
                    <a:cubicBezTo>
                      <a:pt x="3416" y="180"/>
                      <a:pt x="3417" y="182"/>
                      <a:pt x="3418" y="184"/>
                    </a:cubicBezTo>
                    <a:cubicBezTo>
                      <a:pt x="3419" y="184"/>
                      <a:pt x="3421" y="185"/>
                      <a:pt x="3423" y="186"/>
                    </a:cubicBezTo>
                    <a:cubicBezTo>
                      <a:pt x="3426" y="188"/>
                      <a:pt x="3430" y="189"/>
                      <a:pt x="3432" y="192"/>
                    </a:cubicBezTo>
                    <a:cubicBezTo>
                      <a:pt x="3434" y="195"/>
                      <a:pt x="3435" y="196"/>
                      <a:pt x="3435" y="198"/>
                    </a:cubicBezTo>
                    <a:cubicBezTo>
                      <a:pt x="3435" y="198"/>
                      <a:pt x="3435" y="199"/>
                      <a:pt x="3436" y="199"/>
                    </a:cubicBezTo>
                    <a:cubicBezTo>
                      <a:pt x="3436" y="200"/>
                      <a:pt x="3439" y="203"/>
                      <a:pt x="3440" y="205"/>
                    </a:cubicBezTo>
                    <a:cubicBezTo>
                      <a:pt x="3440" y="205"/>
                      <a:pt x="3440" y="205"/>
                      <a:pt x="3440" y="205"/>
                    </a:cubicBezTo>
                    <a:cubicBezTo>
                      <a:pt x="3443" y="207"/>
                      <a:pt x="3446" y="210"/>
                      <a:pt x="3448" y="213"/>
                    </a:cubicBezTo>
                    <a:cubicBezTo>
                      <a:pt x="3451" y="218"/>
                      <a:pt x="3451" y="224"/>
                      <a:pt x="3450" y="226"/>
                    </a:cubicBezTo>
                    <a:cubicBezTo>
                      <a:pt x="3450" y="226"/>
                      <a:pt x="3450" y="226"/>
                      <a:pt x="3450" y="226"/>
                    </a:cubicBezTo>
                    <a:cubicBezTo>
                      <a:pt x="3450" y="227"/>
                      <a:pt x="3449" y="230"/>
                      <a:pt x="3449" y="231"/>
                    </a:cubicBezTo>
                    <a:cubicBezTo>
                      <a:pt x="3451" y="233"/>
                      <a:pt x="3452" y="236"/>
                      <a:pt x="3452" y="238"/>
                    </a:cubicBezTo>
                    <a:cubicBezTo>
                      <a:pt x="3453" y="240"/>
                      <a:pt x="3454" y="241"/>
                      <a:pt x="3455" y="242"/>
                    </a:cubicBezTo>
                    <a:cubicBezTo>
                      <a:pt x="3456" y="243"/>
                      <a:pt x="3457" y="244"/>
                      <a:pt x="3459" y="244"/>
                    </a:cubicBezTo>
                    <a:cubicBezTo>
                      <a:pt x="3461" y="245"/>
                      <a:pt x="3462" y="245"/>
                      <a:pt x="3462" y="245"/>
                    </a:cubicBezTo>
                    <a:cubicBezTo>
                      <a:pt x="3465" y="245"/>
                      <a:pt x="3467" y="247"/>
                      <a:pt x="3468" y="249"/>
                    </a:cubicBezTo>
                    <a:cubicBezTo>
                      <a:pt x="3470" y="251"/>
                      <a:pt x="3471" y="254"/>
                      <a:pt x="3470" y="260"/>
                    </a:cubicBezTo>
                    <a:cubicBezTo>
                      <a:pt x="3468" y="266"/>
                      <a:pt x="3467" y="270"/>
                      <a:pt x="3468" y="271"/>
                    </a:cubicBezTo>
                    <a:cubicBezTo>
                      <a:pt x="3468" y="272"/>
                      <a:pt x="3468" y="272"/>
                      <a:pt x="3468" y="272"/>
                    </a:cubicBezTo>
                    <a:cubicBezTo>
                      <a:pt x="3471" y="275"/>
                      <a:pt x="3471" y="276"/>
                      <a:pt x="3470" y="280"/>
                    </a:cubicBezTo>
                    <a:cubicBezTo>
                      <a:pt x="3470" y="282"/>
                      <a:pt x="3470" y="282"/>
                      <a:pt x="3470" y="282"/>
                    </a:cubicBezTo>
                    <a:cubicBezTo>
                      <a:pt x="3470" y="285"/>
                      <a:pt x="3471" y="286"/>
                      <a:pt x="3471" y="286"/>
                    </a:cubicBezTo>
                    <a:cubicBezTo>
                      <a:pt x="3471" y="286"/>
                      <a:pt x="3472" y="286"/>
                      <a:pt x="3472" y="285"/>
                    </a:cubicBezTo>
                    <a:cubicBezTo>
                      <a:pt x="3474" y="285"/>
                      <a:pt x="3477" y="285"/>
                      <a:pt x="3479" y="286"/>
                    </a:cubicBezTo>
                    <a:cubicBezTo>
                      <a:pt x="3481" y="288"/>
                      <a:pt x="3481" y="291"/>
                      <a:pt x="3481" y="292"/>
                    </a:cubicBezTo>
                    <a:cubicBezTo>
                      <a:pt x="3481" y="294"/>
                      <a:pt x="3484" y="298"/>
                      <a:pt x="3487" y="300"/>
                    </a:cubicBezTo>
                    <a:cubicBezTo>
                      <a:pt x="3488" y="300"/>
                      <a:pt x="3489" y="301"/>
                      <a:pt x="3490" y="301"/>
                    </a:cubicBezTo>
                    <a:cubicBezTo>
                      <a:pt x="3491" y="298"/>
                      <a:pt x="3493" y="297"/>
                      <a:pt x="3495" y="297"/>
                    </a:cubicBezTo>
                    <a:cubicBezTo>
                      <a:pt x="3495" y="297"/>
                      <a:pt x="3495" y="297"/>
                      <a:pt x="3495" y="297"/>
                    </a:cubicBezTo>
                    <a:cubicBezTo>
                      <a:pt x="3499" y="297"/>
                      <a:pt x="3501" y="301"/>
                      <a:pt x="3502" y="302"/>
                    </a:cubicBezTo>
                    <a:cubicBezTo>
                      <a:pt x="3503" y="304"/>
                      <a:pt x="3505" y="303"/>
                      <a:pt x="3506" y="303"/>
                    </a:cubicBezTo>
                    <a:cubicBezTo>
                      <a:pt x="3509" y="301"/>
                      <a:pt x="3513" y="300"/>
                      <a:pt x="3516" y="298"/>
                    </a:cubicBezTo>
                    <a:cubicBezTo>
                      <a:pt x="3520" y="297"/>
                      <a:pt x="3523" y="296"/>
                      <a:pt x="3527" y="294"/>
                    </a:cubicBezTo>
                    <a:cubicBezTo>
                      <a:pt x="3532" y="291"/>
                      <a:pt x="3535" y="293"/>
                      <a:pt x="3537" y="293"/>
                    </a:cubicBezTo>
                    <a:cubicBezTo>
                      <a:pt x="3537" y="293"/>
                      <a:pt x="3537" y="293"/>
                      <a:pt x="3537" y="293"/>
                    </a:cubicBezTo>
                    <a:cubicBezTo>
                      <a:pt x="3539" y="292"/>
                      <a:pt x="3543" y="291"/>
                      <a:pt x="3545" y="293"/>
                    </a:cubicBezTo>
                    <a:cubicBezTo>
                      <a:pt x="3547" y="294"/>
                      <a:pt x="3548" y="296"/>
                      <a:pt x="3547" y="299"/>
                    </a:cubicBezTo>
                    <a:cubicBezTo>
                      <a:pt x="3547" y="299"/>
                      <a:pt x="3547" y="299"/>
                      <a:pt x="3547" y="300"/>
                    </a:cubicBezTo>
                    <a:cubicBezTo>
                      <a:pt x="3547" y="300"/>
                      <a:pt x="3547" y="300"/>
                      <a:pt x="3547" y="300"/>
                    </a:cubicBezTo>
                    <a:cubicBezTo>
                      <a:pt x="3552" y="298"/>
                      <a:pt x="3562" y="296"/>
                      <a:pt x="3564" y="305"/>
                    </a:cubicBezTo>
                    <a:cubicBezTo>
                      <a:pt x="3565" y="306"/>
                      <a:pt x="3565" y="307"/>
                      <a:pt x="3565" y="307"/>
                    </a:cubicBezTo>
                    <a:cubicBezTo>
                      <a:pt x="3566" y="307"/>
                      <a:pt x="3566" y="307"/>
                      <a:pt x="3567" y="306"/>
                    </a:cubicBezTo>
                    <a:cubicBezTo>
                      <a:pt x="3569" y="305"/>
                      <a:pt x="3569" y="305"/>
                      <a:pt x="3569" y="305"/>
                    </a:cubicBezTo>
                    <a:cubicBezTo>
                      <a:pt x="3572" y="303"/>
                      <a:pt x="3573" y="302"/>
                      <a:pt x="3576" y="304"/>
                    </a:cubicBezTo>
                    <a:cubicBezTo>
                      <a:pt x="3576" y="302"/>
                      <a:pt x="3577" y="300"/>
                      <a:pt x="3579" y="298"/>
                    </a:cubicBezTo>
                    <a:cubicBezTo>
                      <a:pt x="3581" y="296"/>
                      <a:pt x="3584" y="297"/>
                      <a:pt x="3586" y="297"/>
                    </a:cubicBezTo>
                    <a:cubicBezTo>
                      <a:pt x="3590" y="298"/>
                      <a:pt x="3597" y="299"/>
                      <a:pt x="3597" y="306"/>
                    </a:cubicBezTo>
                    <a:cubicBezTo>
                      <a:pt x="3597" y="307"/>
                      <a:pt x="3597" y="307"/>
                      <a:pt x="3597" y="307"/>
                    </a:cubicBezTo>
                    <a:cubicBezTo>
                      <a:pt x="3601" y="306"/>
                      <a:pt x="3605" y="308"/>
                      <a:pt x="3607" y="312"/>
                    </a:cubicBezTo>
                    <a:cubicBezTo>
                      <a:pt x="3607" y="312"/>
                      <a:pt x="3607" y="313"/>
                      <a:pt x="3608" y="313"/>
                    </a:cubicBezTo>
                    <a:cubicBezTo>
                      <a:pt x="3608" y="313"/>
                      <a:pt x="3608" y="314"/>
                      <a:pt x="3608" y="314"/>
                    </a:cubicBezTo>
                    <a:cubicBezTo>
                      <a:pt x="3610" y="314"/>
                      <a:pt x="3613" y="314"/>
                      <a:pt x="3616" y="317"/>
                    </a:cubicBezTo>
                    <a:cubicBezTo>
                      <a:pt x="3619" y="319"/>
                      <a:pt x="3621" y="321"/>
                      <a:pt x="3623" y="323"/>
                    </a:cubicBezTo>
                    <a:cubicBezTo>
                      <a:pt x="3624" y="324"/>
                      <a:pt x="3625" y="326"/>
                      <a:pt x="3626" y="326"/>
                    </a:cubicBezTo>
                    <a:cubicBezTo>
                      <a:pt x="3626" y="326"/>
                      <a:pt x="3626" y="326"/>
                      <a:pt x="3626" y="326"/>
                    </a:cubicBezTo>
                    <a:cubicBezTo>
                      <a:pt x="3629" y="329"/>
                      <a:pt x="3633" y="332"/>
                      <a:pt x="3636" y="333"/>
                    </a:cubicBezTo>
                    <a:cubicBezTo>
                      <a:pt x="3640" y="335"/>
                      <a:pt x="3641" y="334"/>
                      <a:pt x="3641" y="334"/>
                    </a:cubicBezTo>
                    <a:cubicBezTo>
                      <a:pt x="3645" y="329"/>
                      <a:pt x="3650" y="331"/>
                      <a:pt x="3654" y="333"/>
                    </a:cubicBezTo>
                    <a:cubicBezTo>
                      <a:pt x="3656" y="334"/>
                      <a:pt x="3657" y="334"/>
                      <a:pt x="3658" y="335"/>
                    </a:cubicBezTo>
                    <a:cubicBezTo>
                      <a:pt x="3658" y="335"/>
                      <a:pt x="3659" y="335"/>
                      <a:pt x="3659" y="335"/>
                    </a:cubicBezTo>
                    <a:cubicBezTo>
                      <a:pt x="3662" y="333"/>
                      <a:pt x="3664" y="334"/>
                      <a:pt x="3665" y="335"/>
                    </a:cubicBezTo>
                    <a:cubicBezTo>
                      <a:pt x="3667" y="335"/>
                      <a:pt x="3668" y="337"/>
                      <a:pt x="3668" y="342"/>
                    </a:cubicBezTo>
                    <a:cubicBezTo>
                      <a:pt x="3667" y="344"/>
                      <a:pt x="3667" y="346"/>
                      <a:pt x="3666" y="348"/>
                    </a:cubicBezTo>
                    <a:cubicBezTo>
                      <a:pt x="3666" y="351"/>
                      <a:pt x="3665" y="353"/>
                      <a:pt x="3665" y="356"/>
                    </a:cubicBezTo>
                    <a:cubicBezTo>
                      <a:pt x="3665" y="356"/>
                      <a:pt x="3665" y="356"/>
                      <a:pt x="3665" y="357"/>
                    </a:cubicBezTo>
                    <a:cubicBezTo>
                      <a:pt x="3668" y="358"/>
                      <a:pt x="3670" y="362"/>
                      <a:pt x="3671" y="366"/>
                    </a:cubicBezTo>
                    <a:cubicBezTo>
                      <a:pt x="3673" y="364"/>
                      <a:pt x="3676" y="364"/>
                      <a:pt x="3678" y="364"/>
                    </a:cubicBezTo>
                    <a:cubicBezTo>
                      <a:pt x="3679" y="365"/>
                      <a:pt x="3682" y="367"/>
                      <a:pt x="3682" y="372"/>
                    </a:cubicBezTo>
                    <a:cubicBezTo>
                      <a:pt x="3682" y="376"/>
                      <a:pt x="3682" y="377"/>
                      <a:pt x="3682" y="377"/>
                    </a:cubicBezTo>
                    <a:cubicBezTo>
                      <a:pt x="3682" y="377"/>
                      <a:pt x="3682" y="377"/>
                      <a:pt x="3682" y="377"/>
                    </a:cubicBezTo>
                    <a:cubicBezTo>
                      <a:pt x="3682" y="377"/>
                      <a:pt x="3683" y="377"/>
                      <a:pt x="3683" y="378"/>
                    </a:cubicBezTo>
                    <a:cubicBezTo>
                      <a:pt x="3686" y="382"/>
                      <a:pt x="3688" y="386"/>
                      <a:pt x="3687" y="389"/>
                    </a:cubicBezTo>
                    <a:cubicBezTo>
                      <a:pt x="3687" y="390"/>
                      <a:pt x="3686" y="391"/>
                      <a:pt x="3686" y="392"/>
                    </a:cubicBezTo>
                    <a:cubicBezTo>
                      <a:pt x="3686" y="395"/>
                      <a:pt x="3686" y="399"/>
                      <a:pt x="3683" y="402"/>
                    </a:cubicBezTo>
                    <a:cubicBezTo>
                      <a:pt x="3683" y="402"/>
                      <a:pt x="3683" y="403"/>
                      <a:pt x="3683" y="404"/>
                    </a:cubicBezTo>
                    <a:cubicBezTo>
                      <a:pt x="3683" y="404"/>
                      <a:pt x="3683" y="405"/>
                      <a:pt x="3684" y="405"/>
                    </a:cubicBezTo>
                    <a:cubicBezTo>
                      <a:pt x="3687" y="407"/>
                      <a:pt x="3702" y="418"/>
                      <a:pt x="3703" y="422"/>
                    </a:cubicBezTo>
                    <a:cubicBezTo>
                      <a:pt x="3704" y="424"/>
                      <a:pt x="3706" y="428"/>
                      <a:pt x="3706" y="430"/>
                    </a:cubicBezTo>
                    <a:cubicBezTo>
                      <a:pt x="3707" y="431"/>
                      <a:pt x="3709" y="433"/>
                      <a:pt x="3711" y="433"/>
                    </a:cubicBezTo>
                    <a:cubicBezTo>
                      <a:pt x="3712" y="433"/>
                      <a:pt x="3714" y="433"/>
                      <a:pt x="3714" y="432"/>
                    </a:cubicBezTo>
                    <a:cubicBezTo>
                      <a:pt x="3715" y="432"/>
                      <a:pt x="3715" y="432"/>
                      <a:pt x="3715" y="432"/>
                    </a:cubicBezTo>
                    <a:cubicBezTo>
                      <a:pt x="3716" y="428"/>
                      <a:pt x="3719" y="424"/>
                      <a:pt x="3728" y="423"/>
                    </a:cubicBezTo>
                    <a:cubicBezTo>
                      <a:pt x="3735" y="422"/>
                      <a:pt x="3739" y="422"/>
                      <a:pt x="3742" y="425"/>
                    </a:cubicBezTo>
                    <a:cubicBezTo>
                      <a:pt x="3743" y="426"/>
                      <a:pt x="3745" y="426"/>
                      <a:pt x="3745" y="426"/>
                    </a:cubicBezTo>
                    <a:cubicBezTo>
                      <a:pt x="3746" y="426"/>
                      <a:pt x="3746" y="426"/>
                      <a:pt x="3746" y="426"/>
                    </a:cubicBezTo>
                    <a:cubicBezTo>
                      <a:pt x="3748" y="424"/>
                      <a:pt x="3750" y="422"/>
                      <a:pt x="3754" y="422"/>
                    </a:cubicBezTo>
                    <a:cubicBezTo>
                      <a:pt x="3755" y="422"/>
                      <a:pt x="3755" y="422"/>
                      <a:pt x="3756" y="422"/>
                    </a:cubicBezTo>
                    <a:cubicBezTo>
                      <a:pt x="3758" y="422"/>
                      <a:pt x="3761" y="422"/>
                      <a:pt x="3762" y="421"/>
                    </a:cubicBezTo>
                    <a:cubicBezTo>
                      <a:pt x="3763" y="421"/>
                      <a:pt x="3764" y="420"/>
                      <a:pt x="3765" y="420"/>
                    </a:cubicBezTo>
                    <a:cubicBezTo>
                      <a:pt x="3766" y="420"/>
                      <a:pt x="3767" y="419"/>
                      <a:pt x="3767" y="419"/>
                    </a:cubicBezTo>
                    <a:cubicBezTo>
                      <a:pt x="3769" y="417"/>
                      <a:pt x="3772" y="417"/>
                      <a:pt x="3777" y="416"/>
                    </a:cubicBezTo>
                    <a:cubicBezTo>
                      <a:pt x="3777" y="416"/>
                      <a:pt x="3778" y="416"/>
                      <a:pt x="3779" y="416"/>
                    </a:cubicBezTo>
                    <a:cubicBezTo>
                      <a:pt x="3779" y="416"/>
                      <a:pt x="3779" y="416"/>
                      <a:pt x="3779" y="416"/>
                    </a:cubicBezTo>
                    <a:cubicBezTo>
                      <a:pt x="3779" y="415"/>
                      <a:pt x="3780" y="415"/>
                      <a:pt x="3780" y="414"/>
                    </a:cubicBezTo>
                    <a:cubicBezTo>
                      <a:pt x="3781" y="413"/>
                      <a:pt x="3782" y="411"/>
                      <a:pt x="3785" y="410"/>
                    </a:cubicBezTo>
                    <a:cubicBezTo>
                      <a:pt x="3787" y="409"/>
                      <a:pt x="3790" y="409"/>
                      <a:pt x="3792" y="410"/>
                    </a:cubicBezTo>
                    <a:cubicBezTo>
                      <a:pt x="3794" y="411"/>
                      <a:pt x="3796" y="411"/>
                      <a:pt x="3796" y="411"/>
                    </a:cubicBezTo>
                    <a:cubicBezTo>
                      <a:pt x="3797" y="410"/>
                      <a:pt x="3797" y="410"/>
                      <a:pt x="3796" y="408"/>
                    </a:cubicBezTo>
                    <a:cubicBezTo>
                      <a:pt x="3795" y="404"/>
                      <a:pt x="3796" y="400"/>
                      <a:pt x="3797" y="397"/>
                    </a:cubicBezTo>
                    <a:cubicBezTo>
                      <a:pt x="3797" y="397"/>
                      <a:pt x="3797" y="396"/>
                      <a:pt x="3797" y="395"/>
                    </a:cubicBezTo>
                    <a:cubicBezTo>
                      <a:pt x="3798" y="395"/>
                      <a:pt x="3798" y="394"/>
                      <a:pt x="3798" y="394"/>
                    </a:cubicBezTo>
                    <a:cubicBezTo>
                      <a:pt x="3798" y="392"/>
                      <a:pt x="3798" y="390"/>
                      <a:pt x="3799" y="388"/>
                    </a:cubicBezTo>
                    <a:cubicBezTo>
                      <a:pt x="3801" y="387"/>
                      <a:pt x="3804" y="387"/>
                      <a:pt x="3804" y="387"/>
                    </a:cubicBezTo>
                    <a:cubicBezTo>
                      <a:pt x="3805" y="387"/>
                      <a:pt x="3806" y="387"/>
                      <a:pt x="3807" y="387"/>
                    </a:cubicBezTo>
                    <a:cubicBezTo>
                      <a:pt x="3807" y="384"/>
                      <a:pt x="3807" y="381"/>
                      <a:pt x="3812" y="380"/>
                    </a:cubicBezTo>
                    <a:cubicBezTo>
                      <a:pt x="3812" y="379"/>
                      <a:pt x="3813" y="379"/>
                      <a:pt x="3813" y="379"/>
                    </a:cubicBezTo>
                    <a:cubicBezTo>
                      <a:pt x="3815" y="379"/>
                      <a:pt x="3815" y="379"/>
                      <a:pt x="3815" y="378"/>
                    </a:cubicBezTo>
                    <a:cubicBezTo>
                      <a:pt x="3816" y="373"/>
                      <a:pt x="3821" y="366"/>
                      <a:pt x="3827" y="366"/>
                    </a:cubicBezTo>
                    <a:cubicBezTo>
                      <a:pt x="3828" y="366"/>
                      <a:pt x="3829" y="366"/>
                      <a:pt x="3830" y="366"/>
                    </a:cubicBezTo>
                    <a:cubicBezTo>
                      <a:pt x="3831" y="366"/>
                      <a:pt x="3834" y="366"/>
                      <a:pt x="3835" y="366"/>
                    </a:cubicBezTo>
                    <a:cubicBezTo>
                      <a:pt x="3836" y="365"/>
                      <a:pt x="3836" y="365"/>
                      <a:pt x="3836" y="364"/>
                    </a:cubicBezTo>
                    <a:cubicBezTo>
                      <a:pt x="3838" y="362"/>
                      <a:pt x="3840" y="362"/>
                      <a:pt x="3842" y="362"/>
                    </a:cubicBezTo>
                    <a:cubicBezTo>
                      <a:pt x="3843" y="362"/>
                      <a:pt x="3843" y="362"/>
                      <a:pt x="3844" y="362"/>
                    </a:cubicBezTo>
                    <a:cubicBezTo>
                      <a:pt x="3845" y="363"/>
                      <a:pt x="3846" y="363"/>
                      <a:pt x="3847" y="363"/>
                    </a:cubicBezTo>
                    <a:cubicBezTo>
                      <a:pt x="3847" y="363"/>
                      <a:pt x="3847" y="362"/>
                      <a:pt x="3847" y="362"/>
                    </a:cubicBezTo>
                    <a:cubicBezTo>
                      <a:pt x="3847" y="361"/>
                      <a:pt x="3847" y="360"/>
                      <a:pt x="3847" y="359"/>
                    </a:cubicBezTo>
                    <a:cubicBezTo>
                      <a:pt x="3847" y="355"/>
                      <a:pt x="3849" y="354"/>
                      <a:pt x="3853" y="353"/>
                    </a:cubicBezTo>
                    <a:cubicBezTo>
                      <a:pt x="3853" y="353"/>
                      <a:pt x="3853" y="353"/>
                      <a:pt x="3853" y="353"/>
                    </a:cubicBezTo>
                    <a:cubicBezTo>
                      <a:pt x="3853" y="353"/>
                      <a:pt x="3854" y="353"/>
                      <a:pt x="3854" y="352"/>
                    </a:cubicBezTo>
                    <a:cubicBezTo>
                      <a:pt x="3855" y="349"/>
                      <a:pt x="3859" y="344"/>
                      <a:pt x="3865" y="343"/>
                    </a:cubicBezTo>
                    <a:cubicBezTo>
                      <a:pt x="3866" y="343"/>
                      <a:pt x="3866" y="343"/>
                      <a:pt x="3867" y="343"/>
                    </a:cubicBezTo>
                    <a:cubicBezTo>
                      <a:pt x="3867" y="343"/>
                      <a:pt x="3867" y="342"/>
                      <a:pt x="3867" y="342"/>
                    </a:cubicBezTo>
                    <a:cubicBezTo>
                      <a:pt x="3867" y="342"/>
                      <a:pt x="3867" y="342"/>
                      <a:pt x="3867" y="341"/>
                    </a:cubicBezTo>
                    <a:cubicBezTo>
                      <a:pt x="3867" y="340"/>
                      <a:pt x="3867" y="335"/>
                      <a:pt x="3873" y="334"/>
                    </a:cubicBezTo>
                    <a:cubicBezTo>
                      <a:pt x="3874" y="334"/>
                      <a:pt x="3874" y="334"/>
                      <a:pt x="3875" y="333"/>
                    </a:cubicBezTo>
                    <a:cubicBezTo>
                      <a:pt x="3876" y="333"/>
                      <a:pt x="3876" y="333"/>
                      <a:pt x="3877" y="332"/>
                    </a:cubicBezTo>
                    <a:cubicBezTo>
                      <a:pt x="3878" y="331"/>
                      <a:pt x="3879" y="331"/>
                      <a:pt x="3879" y="330"/>
                    </a:cubicBezTo>
                    <a:cubicBezTo>
                      <a:pt x="3881" y="328"/>
                      <a:pt x="3883" y="326"/>
                      <a:pt x="3887" y="326"/>
                    </a:cubicBezTo>
                    <a:cubicBezTo>
                      <a:pt x="3889" y="326"/>
                      <a:pt x="3889" y="325"/>
                      <a:pt x="3890" y="325"/>
                    </a:cubicBezTo>
                    <a:cubicBezTo>
                      <a:pt x="3891" y="325"/>
                      <a:pt x="3892" y="324"/>
                      <a:pt x="3895" y="323"/>
                    </a:cubicBezTo>
                    <a:cubicBezTo>
                      <a:pt x="3897" y="323"/>
                      <a:pt x="3897" y="323"/>
                      <a:pt x="3898" y="322"/>
                    </a:cubicBezTo>
                    <a:cubicBezTo>
                      <a:pt x="3901" y="320"/>
                      <a:pt x="3903" y="319"/>
                      <a:pt x="3908" y="320"/>
                    </a:cubicBezTo>
                    <a:cubicBezTo>
                      <a:pt x="3913" y="321"/>
                      <a:pt x="3915" y="320"/>
                      <a:pt x="3916" y="319"/>
                    </a:cubicBezTo>
                    <a:cubicBezTo>
                      <a:pt x="3916" y="318"/>
                      <a:pt x="3916" y="318"/>
                      <a:pt x="3916" y="317"/>
                    </a:cubicBezTo>
                    <a:cubicBezTo>
                      <a:pt x="3917" y="315"/>
                      <a:pt x="3918" y="312"/>
                      <a:pt x="3922" y="311"/>
                    </a:cubicBezTo>
                    <a:cubicBezTo>
                      <a:pt x="3926" y="309"/>
                      <a:pt x="3929" y="309"/>
                      <a:pt x="3931" y="310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7" y="316"/>
                      <a:pt x="3933" y="321"/>
                      <a:pt x="3932" y="323"/>
                    </a:cubicBezTo>
                    <a:cubicBezTo>
                      <a:pt x="3930" y="326"/>
                      <a:pt x="3927" y="329"/>
                      <a:pt x="3924" y="331"/>
                    </a:cubicBezTo>
                    <a:cubicBezTo>
                      <a:pt x="3922" y="333"/>
                      <a:pt x="3919" y="335"/>
                      <a:pt x="3919" y="336"/>
                    </a:cubicBezTo>
                    <a:cubicBezTo>
                      <a:pt x="3918" y="338"/>
                      <a:pt x="3917" y="340"/>
                      <a:pt x="3917" y="343"/>
                    </a:cubicBezTo>
                    <a:cubicBezTo>
                      <a:pt x="3917" y="343"/>
                      <a:pt x="3917" y="344"/>
                      <a:pt x="3917" y="344"/>
                    </a:cubicBezTo>
                    <a:cubicBezTo>
                      <a:pt x="3918" y="347"/>
                      <a:pt x="3919" y="352"/>
                      <a:pt x="3916" y="355"/>
                    </a:cubicBezTo>
                    <a:cubicBezTo>
                      <a:pt x="3915" y="358"/>
                      <a:pt x="3915" y="359"/>
                      <a:pt x="3916" y="361"/>
                    </a:cubicBezTo>
                    <a:cubicBezTo>
                      <a:pt x="3917" y="364"/>
                      <a:pt x="3917" y="365"/>
                      <a:pt x="3918" y="365"/>
                    </a:cubicBezTo>
                    <a:cubicBezTo>
                      <a:pt x="3923" y="365"/>
                      <a:pt x="3924" y="369"/>
                      <a:pt x="3924" y="371"/>
                    </a:cubicBezTo>
                    <a:cubicBezTo>
                      <a:pt x="3925" y="372"/>
                      <a:pt x="3927" y="372"/>
                      <a:pt x="3928" y="374"/>
                    </a:cubicBezTo>
                    <a:cubicBezTo>
                      <a:pt x="3931" y="377"/>
                      <a:pt x="3932" y="379"/>
                      <a:pt x="3931" y="387"/>
                    </a:cubicBezTo>
                    <a:cubicBezTo>
                      <a:pt x="3931" y="392"/>
                      <a:pt x="3929" y="395"/>
                      <a:pt x="3928" y="397"/>
                    </a:cubicBezTo>
                    <a:cubicBezTo>
                      <a:pt x="3928" y="397"/>
                      <a:pt x="3928" y="398"/>
                      <a:pt x="3927" y="399"/>
                    </a:cubicBezTo>
                    <a:cubicBezTo>
                      <a:pt x="3927" y="400"/>
                      <a:pt x="3927" y="400"/>
                      <a:pt x="3927" y="401"/>
                    </a:cubicBezTo>
                    <a:cubicBezTo>
                      <a:pt x="3927" y="402"/>
                      <a:pt x="3927" y="403"/>
                      <a:pt x="3926" y="405"/>
                    </a:cubicBezTo>
                    <a:cubicBezTo>
                      <a:pt x="3925" y="410"/>
                      <a:pt x="3922" y="411"/>
                      <a:pt x="3920" y="412"/>
                    </a:cubicBezTo>
                    <a:cubicBezTo>
                      <a:pt x="3919" y="412"/>
                      <a:pt x="3919" y="412"/>
                      <a:pt x="3919" y="412"/>
                    </a:cubicBezTo>
                    <a:cubicBezTo>
                      <a:pt x="3918" y="412"/>
                      <a:pt x="3912" y="416"/>
                      <a:pt x="3910" y="420"/>
                    </a:cubicBezTo>
                    <a:cubicBezTo>
                      <a:pt x="3907" y="427"/>
                      <a:pt x="3908" y="428"/>
                      <a:pt x="3908" y="428"/>
                    </a:cubicBezTo>
                    <a:cubicBezTo>
                      <a:pt x="3914" y="435"/>
                      <a:pt x="3914" y="441"/>
                      <a:pt x="3910" y="446"/>
                    </a:cubicBezTo>
                    <a:cubicBezTo>
                      <a:pt x="3907" y="448"/>
                      <a:pt x="3906" y="454"/>
                      <a:pt x="3907" y="460"/>
                    </a:cubicBezTo>
                    <a:cubicBezTo>
                      <a:pt x="3908" y="464"/>
                      <a:pt x="3909" y="468"/>
                      <a:pt x="3909" y="471"/>
                    </a:cubicBezTo>
                    <a:cubicBezTo>
                      <a:pt x="3910" y="473"/>
                      <a:pt x="3910" y="475"/>
                      <a:pt x="3910" y="477"/>
                    </a:cubicBezTo>
                    <a:cubicBezTo>
                      <a:pt x="3911" y="481"/>
                      <a:pt x="3911" y="483"/>
                      <a:pt x="3908" y="488"/>
                    </a:cubicBezTo>
                    <a:cubicBezTo>
                      <a:pt x="3906" y="492"/>
                      <a:pt x="3905" y="498"/>
                      <a:pt x="3906" y="499"/>
                    </a:cubicBezTo>
                    <a:cubicBezTo>
                      <a:pt x="3906" y="501"/>
                      <a:pt x="3907" y="503"/>
                      <a:pt x="3908" y="505"/>
                    </a:cubicBezTo>
                    <a:cubicBezTo>
                      <a:pt x="3910" y="508"/>
                      <a:pt x="3911" y="511"/>
                      <a:pt x="3911" y="514"/>
                    </a:cubicBezTo>
                    <a:cubicBezTo>
                      <a:pt x="3911" y="515"/>
                      <a:pt x="3911" y="515"/>
                      <a:pt x="3911" y="515"/>
                    </a:cubicBezTo>
                    <a:cubicBezTo>
                      <a:pt x="3911" y="517"/>
                      <a:pt x="3912" y="525"/>
                      <a:pt x="3907" y="529"/>
                    </a:cubicBezTo>
                    <a:cubicBezTo>
                      <a:pt x="3904" y="532"/>
                      <a:pt x="3905" y="533"/>
                      <a:pt x="3905" y="534"/>
                    </a:cubicBezTo>
                    <a:cubicBezTo>
                      <a:pt x="3909" y="540"/>
                      <a:pt x="3907" y="546"/>
                      <a:pt x="3905" y="550"/>
                    </a:cubicBezTo>
                    <a:cubicBezTo>
                      <a:pt x="3903" y="552"/>
                      <a:pt x="3903" y="555"/>
                      <a:pt x="3903" y="555"/>
                    </a:cubicBezTo>
                    <a:cubicBezTo>
                      <a:pt x="3902" y="558"/>
                      <a:pt x="3900" y="560"/>
                      <a:pt x="3897" y="561"/>
                    </a:cubicBezTo>
                    <a:cubicBezTo>
                      <a:pt x="3900" y="564"/>
                      <a:pt x="3899" y="566"/>
                      <a:pt x="3898" y="569"/>
                    </a:cubicBezTo>
                    <a:cubicBezTo>
                      <a:pt x="3898" y="570"/>
                      <a:pt x="3898" y="570"/>
                      <a:pt x="3898" y="570"/>
                    </a:cubicBezTo>
                    <a:cubicBezTo>
                      <a:pt x="3898" y="571"/>
                      <a:pt x="3898" y="571"/>
                      <a:pt x="3898" y="572"/>
                    </a:cubicBezTo>
                    <a:cubicBezTo>
                      <a:pt x="3899" y="574"/>
                      <a:pt x="3899" y="576"/>
                      <a:pt x="3899" y="578"/>
                    </a:cubicBezTo>
                    <a:cubicBezTo>
                      <a:pt x="3899" y="579"/>
                      <a:pt x="3898" y="579"/>
                      <a:pt x="3898" y="580"/>
                    </a:cubicBezTo>
                    <a:cubicBezTo>
                      <a:pt x="3897" y="586"/>
                      <a:pt x="3895" y="588"/>
                      <a:pt x="3891" y="591"/>
                    </a:cubicBezTo>
                    <a:cubicBezTo>
                      <a:pt x="3889" y="593"/>
                      <a:pt x="3889" y="593"/>
                      <a:pt x="3889" y="593"/>
                    </a:cubicBezTo>
                    <a:cubicBezTo>
                      <a:pt x="3887" y="595"/>
                      <a:pt x="3886" y="599"/>
                      <a:pt x="3886" y="603"/>
                    </a:cubicBezTo>
                    <a:cubicBezTo>
                      <a:pt x="3886" y="605"/>
                      <a:pt x="3886" y="606"/>
                      <a:pt x="3885" y="608"/>
                    </a:cubicBezTo>
                    <a:cubicBezTo>
                      <a:pt x="3884" y="614"/>
                      <a:pt x="3886" y="616"/>
                      <a:pt x="3888" y="617"/>
                    </a:cubicBezTo>
                    <a:cubicBezTo>
                      <a:pt x="3888" y="617"/>
                      <a:pt x="3889" y="618"/>
                      <a:pt x="3890" y="619"/>
                    </a:cubicBezTo>
                    <a:cubicBezTo>
                      <a:pt x="3894" y="625"/>
                      <a:pt x="3889" y="634"/>
                      <a:pt x="3887" y="637"/>
                    </a:cubicBezTo>
                    <a:cubicBezTo>
                      <a:pt x="3886" y="640"/>
                      <a:pt x="3882" y="643"/>
                      <a:pt x="3876" y="643"/>
                    </a:cubicBezTo>
                    <a:cubicBezTo>
                      <a:pt x="3873" y="644"/>
                      <a:pt x="3871" y="644"/>
                      <a:pt x="3867" y="643"/>
                    </a:cubicBezTo>
                    <a:cubicBezTo>
                      <a:pt x="3863" y="643"/>
                      <a:pt x="3855" y="642"/>
                      <a:pt x="3847" y="641"/>
                    </a:cubicBezTo>
                    <a:cubicBezTo>
                      <a:pt x="3841" y="640"/>
                      <a:pt x="3835" y="640"/>
                      <a:pt x="3833" y="640"/>
                    </a:cubicBezTo>
                    <a:cubicBezTo>
                      <a:pt x="3829" y="639"/>
                      <a:pt x="3829" y="639"/>
                      <a:pt x="3829" y="639"/>
                    </a:cubicBezTo>
                    <a:cubicBezTo>
                      <a:pt x="3824" y="639"/>
                      <a:pt x="3818" y="638"/>
                      <a:pt x="3814" y="637"/>
                    </a:cubicBezTo>
                    <a:cubicBezTo>
                      <a:pt x="3811" y="636"/>
                      <a:pt x="3809" y="635"/>
                      <a:pt x="3807" y="634"/>
                    </a:cubicBezTo>
                    <a:cubicBezTo>
                      <a:pt x="3807" y="636"/>
                      <a:pt x="3805" y="639"/>
                      <a:pt x="3802" y="642"/>
                    </a:cubicBezTo>
                    <a:cubicBezTo>
                      <a:pt x="3801" y="643"/>
                      <a:pt x="3800" y="646"/>
                      <a:pt x="3800" y="648"/>
                    </a:cubicBezTo>
                    <a:cubicBezTo>
                      <a:pt x="3800" y="649"/>
                      <a:pt x="3800" y="649"/>
                      <a:pt x="3800" y="650"/>
                    </a:cubicBezTo>
                    <a:cubicBezTo>
                      <a:pt x="3799" y="652"/>
                      <a:pt x="3798" y="655"/>
                      <a:pt x="3795" y="659"/>
                    </a:cubicBezTo>
                    <a:cubicBezTo>
                      <a:pt x="3794" y="660"/>
                      <a:pt x="3794" y="661"/>
                      <a:pt x="3793" y="661"/>
                    </a:cubicBezTo>
                    <a:cubicBezTo>
                      <a:pt x="3793" y="661"/>
                      <a:pt x="3793" y="662"/>
                      <a:pt x="3793" y="663"/>
                    </a:cubicBezTo>
                    <a:cubicBezTo>
                      <a:pt x="3793" y="668"/>
                      <a:pt x="3791" y="671"/>
                      <a:pt x="3785" y="673"/>
                    </a:cubicBezTo>
                    <a:cubicBezTo>
                      <a:pt x="3782" y="674"/>
                      <a:pt x="3779" y="674"/>
                      <a:pt x="3777" y="674"/>
                    </a:cubicBezTo>
                    <a:cubicBezTo>
                      <a:pt x="3775" y="676"/>
                      <a:pt x="3773" y="676"/>
                      <a:pt x="3772" y="676"/>
                    </a:cubicBezTo>
                    <a:cubicBezTo>
                      <a:pt x="3771" y="676"/>
                      <a:pt x="3771" y="676"/>
                      <a:pt x="3771" y="676"/>
                    </a:cubicBezTo>
                    <a:cubicBezTo>
                      <a:pt x="3770" y="676"/>
                      <a:pt x="3769" y="676"/>
                      <a:pt x="3769" y="676"/>
                    </a:cubicBezTo>
                    <a:cubicBezTo>
                      <a:pt x="3768" y="676"/>
                      <a:pt x="3768" y="676"/>
                      <a:pt x="3767" y="677"/>
                    </a:cubicBezTo>
                    <a:cubicBezTo>
                      <a:pt x="3766" y="680"/>
                      <a:pt x="3765" y="681"/>
                      <a:pt x="3764" y="683"/>
                    </a:cubicBezTo>
                    <a:cubicBezTo>
                      <a:pt x="3766" y="683"/>
                      <a:pt x="3768" y="684"/>
                      <a:pt x="3770" y="687"/>
                    </a:cubicBezTo>
                    <a:cubicBezTo>
                      <a:pt x="3772" y="691"/>
                      <a:pt x="3789" y="722"/>
                      <a:pt x="3789" y="722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9" y="741"/>
                      <a:pt x="3799" y="741"/>
                      <a:pt x="3799" y="741"/>
                    </a:cubicBezTo>
                    <a:cubicBezTo>
                      <a:pt x="3800" y="743"/>
                      <a:pt x="3801" y="750"/>
                      <a:pt x="3797" y="753"/>
                    </a:cubicBezTo>
                    <a:cubicBezTo>
                      <a:pt x="3796" y="754"/>
                      <a:pt x="3796" y="754"/>
                      <a:pt x="3796" y="755"/>
                    </a:cubicBezTo>
                    <a:cubicBezTo>
                      <a:pt x="3796" y="756"/>
                      <a:pt x="3796" y="756"/>
                      <a:pt x="3796" y="757"/>
                    </a:cubicBezTo>
                    <a:cubicBezTo>
                      <a:pt x="3796" y="757"/>
                      <a:pt x="3796" y="757"/>
                      <a:pt x="3797" y="757"/>
                    </a:cubicBezTo>
                    <a:cubicBezTo>
                      <a:pt x="3797" y="759"/>
                      <a:pt x="3798" y="761"/>
                      <a:pt x="3797" y="766"/>
                    </a:cubicBezTo>
                    <a:cubicBezTo>
                      <a:pt x="3796" y="769"/>
                      <a:pt x="3797" y="770"/>
                      <a:pt x="3798" y="772"/>
                    </a:cubicBezTo>
                    <a:cubicBezTo>
                      <a:pt x="3798" y="773"/>
                      <a:pt x="3798" y="773"/>
                      <a:pt x="3798" y="773"/>
                    </a:cubicBezTo>
                    <a:cubicBezTo>
                      <a:pt x="3801" y="777"/>
                      <a:pt x="3802" y="781"/>
                      <a:pt x="3802" y="788"/>
                    </a:cubicBezTo>
                    <a:cubicBezTo>
                      <a:pt x="3802" y="789"/>
                      <a:pt x="3802" y="790"/>
                      <a:pt x="3802" y="791"/>
                    </a:cubicBezTo>
                    <a:cubicBezTo>
                      <a:pt x="3802" y="791"/>
                      <a:pt x="3802" y="792"/>
                      <a:pt x="3802" y="792"/>
                    </a:cubicBezTo>
                    <a:cubicBezTo>
                      <a:pt x="3808" y="792"/>
                      <a:pt x="3811" y="798"/>
                      <a:pt x="3812" y="801"/>
                    </a:cubicBezTo>
                    <a:cubicBezTo>
                      <a:pt x="3812" y="802"/>
                      <a:pt x="3813" y="811"/>
                      <a:pt x="3810" y="816"/>
                    </a:cubicBezTo>
                    <a:cubicBezTo>
                      <a:pt x="3809" y="818"/>
                      <a:pt x="3809" y="819"/>
                      <a:pt x="3809" y="820"/>
                    </a:cubicBezTo>
                    <a:cubicBezTo>
                      <a:pt x="3810" y="822"/>
                      <a:pt x="3810" y="824"/>
                      <a:pt x="3810" y="829"/>
                    </a:cubicBezTo>
                    <a:cubicBezTo>
                      <a:pt x="3810" y="829"/>
                      <a:pt x="3810" y="829"/>
                      <a:pt x="3810" y="829"/>
                    </a:cubicBezTo>
                    <a:cubicBezTo>
                      <a:pt x="3810" y="831"/>
                      <a:pt x="3810" y="833"/>
                      <a:pt x="3809" y="836"/>
                    </a:cubicBezTo>
                    <a:cubicBezTo>
                      <a:pt x="3807" y="838"/>
                      <a:pt x="3807" y="843"/>
                      <a:pt x="3807" y="844"/>
                    </a:cubicBezTo>
                    <a:cubicBezTo>
                      <a:pt x="3810" y="849"/>
                      <a:pt x="3807" y="853"/>
                      <a:pt x="3806" y="854"/>
                    </a:cubicBezTo>
                    <a:cubicBezTo>
                      <a:pt x="3804" y="856"/>
                      <a:pt x="3799" y="862"/>
                      <a:pt x="3795" y="862"/>
                    </a:cubicBezTo>
                    <a:cubicBezTo>
                      <a:pt x="3793" y="862"/>
                      <a:pt x="3790" y="863"/>
                      <a:pt x="3789" y="865"/>
                    </a:cubicBezTo>
                    <a:cubicBezTo>
                      <a:pt x="3785" y="868"/>
                      <a:pt x="3780" y="871"/>
                      <a:pt x="3776" y="871"/>
                    </a:cubicBezTo>
                    <a:cubicBezTo>
                      <a:pt x="3775" y="871"/>
                      <a:pt x="3775" y="871"/>
                      <a:pt x="3774" y="872"/>
                    </a:cubicBezTo>
                    <a:cubicBezTo>
                      <a:pt x="3774" y="872"/>
                      <a:pt x="3774" y="872"/>
                      <a:pt x="3774" y="873"/>
                    </a:cubicBezTo>
                    <a:cubicBezTo>
                      <a:pt x="3776" y="872"/>
                      <a:pt x="3778" y="872"/>
                      <a:pt x="3779" y="873"/>
                    </a:cubicBezTo>
                    <a:cubicBezTo>
                      <a:pt x="3781" y="874"/>
                      <a:pt x="3782" y="876"/>
                      <a:pt x="3782" y="879"/>
                    </a:cubicBezTo>
                    <a:cubicBezTo>
                      <a:pt x="3782" y="879"/>
                      <a:pt x="3782" y="880"/>
                      <a:pt x="3782" y="880"/>
                    </a:cubicBezTo>
                    <a:cubicBezTo>
                      <a:pt x="3784" y="881"/>
                      <a:pt x="3786" y="884"/>
                      <a:pt x="3786" y="887"/>
                    </a:cubicBezTo>
                    <a:cubicBezTo>
                      <a:pt x="3786" y="889"/>
                      <a:pt x="3786" y="889"/>
                      <a:pt x="3787" y="890"/>
                    </a:cubicBezTo>
                    <a:cubicBezTo>
                      <a:pt x="3788" y="891"/>
                      <a:pt x="3788" y="892"/>
                      <a:pt x="3789" y="893"/>
                    </a:cubicBezTo>
                    <a:cubicBezTo>
                      <a:pt x="3789" y="894"/>
                      <a:pt x="3789" y="894"/>
                      <a:pt x="3790" y="894"/>
                    </a:cubicBezTo>
                    <a:cubicBezTo>
                      <a:pt x="3792" y="897"/>
                      <a:pt x="3790" y="899"/>
                      <a:pt x="3789" y="902"/>
                    </a:cubicBezTo>
                    <a:cubicBezTo>
                      <a:pt x="3788" y="902"/>
                      <a:pt x="3788" y="902"/>
                      <a:pt x="3788" y="902"/>
                    </a:cubicBezTo>
                    <a:cubicBezTo>
                      <a:pt x="3787" y="903"/>
                      <a:pt x="3787" y="905"/>
                      <a:pt x="3785" y="906"/>
                    </a:cubicBezTo>
                    <a:cubicBezTo>
                      <a:pt x="3782" y="908"/>
                      <a:pt x="3782" y="908"/>
                      <a:pt x="3782" y="908"/>
                    </a:cubicBezTo>
                    <a:cubicBezTo>
                      <a:pt x="3780" y="905"/>
                      <a:pt x="3780" y="905"/>
                      <a:pt x="3780" y="905"/>
                    </a:cubicBezTo>
                    <a:cubicBezTo>
                      <a:pt x="3778" y="903"/>
                      <a:pt x="3777" y="901"/>
                      <a:pt x="3776" y="899"/>
                    </a:cubicBezTo>
                    <a:cubicBezTo>
                      <a:pt x="3776" y="898"/>
                      <a:pt x="3776" y="897"/>
                      <a:pt x="3775" y="896"/>
                    </a:cubicBezTo>
                    <a:cubicBezTo>
                      <a:pt x="3774" y="897"/>
                      <a:pt x="3772" y="897"/>
                      <a:pt x="3771" y="897"/>
                    </a:cubicBezTo>
                    <a:cubicBezTo>
                      <a:pt x="3768" y="897"/>
                      <a:pt x="3764" y="894"/>
                      <a:pt x="3762" y="892"/>
                    </a:cubicBezTo>
                    <a:cubicBezTo>
                      <a:pt x="3751" y="884"/>
                      <a:pt x="3746" y="878"/>
                      <a:pt x="3747" y="874"/>
                    </a:cubicBezTo>
                    <a:cubicBezTo>
                      <a:pt x="3747" y="873"/>
                      <a:pt x="3748" y="872"/>
                      <a:pt x="3748" y="871"/>
                    </a:cubicBezTo>
                    <a:cubicBezTo>
                      <a:pt x="3748" y="871"/>
                      <a:pt x="3748" y="870"/>
                      <a:pt x="3748" y="870"/>
                    </a:cubicBezTo>
                    <a:cubicBezTo>
                      <a:pt x="3745" y="870"/>
                      <a:pt x="3741" y="869"/>
                      <a:pt x="3739" y="866"/>
                    </a:cubicBezTo>
                    <a:cubicBezTo>
                      <a:pt x="3738" y="866"/>
                      <a:pt x="3737" y="867"/>
                      <a:pt x="3735" y="866"/>
                    </a:cubicBezTo>
                    <a:cubicBezTo>
                      <a:pt x="3734" y="866"/>
                      <a:pt x="3732" y="866"/>
                      <a:pt x="3731" y="865"/>
                    </a:cubicBezTo>
                    <a:cubicBezTo>
                      <a:pt x="3730" y="866"/>
                      <a:pt x="3729" y="869"/>
                      <a:pt x="3729" y="873"/>
                    </a:cubicBezTo>
                    <a:cubicBezTo>
                      <a:pt x="3729" y="876"/>
                      <a:pt x="3729" y="876"/>
                      <a:pt x="3729" y="876"/>
                    </a:cubicBezTo>
                    <a:cubicBezTo>
                      <a:pt x="3730" y="886"/>
                      <a:pt x="3730" y="899"/>
                      <a:pt x="3730" y="904"/>
                    </a:cubicBezTo>
                    <a:cubicBezTo>
                      <a:pt x="3729" y="917"/>
                      <a:pt x="3727" y="918"/>
                      <a:pt x="3724" y="919"/>
                    </a:cubicBezTo>
                    <a:cubicBezTo>
                      <a:pt x="3724" y="919"/>
                      <a:pt x="3723" y="919"/>
                      <a:pt x="3722" y="919"/>
                    </a:cubicBezTo>
                    <a:cubicBezTo>
                      <a:pt x="3722" y="920"/>
                      <a:pt x="3722" y="920"/>
                      <a:pt x="3721" y="921"/>
                    </a:cubicBezTo>
                    <a:cubicBezTo>
                      <a:pt x="3719" y="925"/>
                      <a:pt x="3716" y="926"/>
                      <a:pt x="3714" y="926"/>
                    </a:cubicBezTo>
                    <a:cubicBezTo>
                      <a:pt x="3714" y="926"/>
                      <a:pt x="3714" y="926"/>
                      <a:pt x="3714" y="926"/>
                    </a:cubicBezTo>
                    <a:cubicBezTo>
                      <a:pt x="3713" y="926"/>
                      <a:pt x="3711" y="926"/>
                      <a:pt x="3709" y="922"/>
                    </a:cubicBezTo>
                    <a:cubicBezTo>
                      <a:pt x="3709" y="922"/>
                      <a:pt x="3708" y="922"/>
                      <a:pt x="3708" y="922"/>
                    </a:cubicBezTo>
                    <a:cubicBezTo>
                      <a:pt x="3707" y="922"/>
                      <a:pt x="3705" y="922"/>
                      <a:pt x="3704" y="924"/>
                    </a:cubicBezTo>
                    <a:cubicBezTo>
                      <a:pt x="3699" y="929"/>
                      <a:pt x="3699" y="929"/>
                      <a:pt x="3699" y="932"/>
                    </a:cubicBezTo>
                    <a:cubicBezTo>
                      <a:pt x="3699" y="937"/>
                      <a:pt x="3699" y="941"/>
                      <a:pt x="3697" y="945"/>
                    </a:cubicBezTo>
                    <a:cubicBezTo>
                      <a:pt x="3697" y="946"/>
                      <a:pt x="3695" y="948"/>
                      <a:pt x="3693" y="950"/>
                    </a:cubicBezTo>
                    <a:cubicBezTo>
                      <a:pt x="3692" y="952"/>
                      <a:pt x="3689" y="955"/>
                      <a:pt x="3689" y="956"/>
                    </a:cubicBezTo>
                    <a:cubicBezTo>
                      <a:pt x="3688" y="959"/>
                      <a:pt x="3685" y="964"/>
                      <a:pt x="3682" y="965"/>
                    </a:cubicBezTo>
                    <a:cubicBezTo>
                      <a:pt x="3680" y="966"/>
                      <a:pt x="3678" y="966"/>
                      <a:pt x="3676" y="965"/>
                    </a:cubicBezTo>
                    <a:cubicBezTo>
                      <a:pt x="3674" y="965"/>
                      <a:pt x="3667" y="966"/>
                      <a:pt x="3665" y="968"/>
                    </a:cubicBezTo>
                    <a:cubicBezTo>
                      <a:pt x="3661" y="972"/>
                      <a:pt x="3657" y="973"/>
                      <a:pt x="3653" y="973"/>
                    </a:cubicBezTo>
                    <a:cubicBezTo>
                      <a:pt x="3652" y="973"/>
                      <a:pt x="3651" y="973"/>
                      <a:pt x="3649" y="973"/>
                    </a:cubicBezTo>
                    <a:cubicBezTo>
                      <a:pt x="3647" y="973"/>
                      <a:pt x="3645" y="973"/>
                      <a:pt x="3643" y="973"/>
                    </a:cubicBezTo>
                    <a:cubicBezTo>
                      <a:pt x="3642" y="974"/>
                      <a:pt x="3642" y="974"/>
                      <a:pt x="3642" y="974"/>
                    </a:cubicBez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39" y="973"/>
                      <a:pt x="3634" y="973"/>
                      <a:pt x="3626" y="974"/>
                    </a:cubicBezTo>
                    <a:cubicBezTo>
                      <a:pt x="3626" y="974"/>
                      <a:pt x="3626" y="975"/>
                      <a:pt x="3625" y="975"/>
                    </a:cubicBezTo>
                    <a:cubicBezTo>
                      <a:pt x="3626" y="975"/>
                      <a:pt x="3626" y="976"/>
                      <a:pt x="3626" y="976"/>
                    </a:cubicBezTo>
                    <a:cubicBezTo>
                      <a:pt x="3629" y="976"/>
                      <a:pt x="3630" y="978"/>
                      <a:pt x="3634" y="983"/>
                    </a:cubicBezTo>
                    <a:cubicBezTo>
                      <a:pt x="3635" y="985"/>
                      <a:pt x="3636" y="987"/>
                      <a:pt x="3637" y="989"/>
                    </a:cubicBezTo>
                    <a:cubicBezTo>
                      <a:pt x="3638" y="991"/>
                      <a:pt x="3639" y="993"/>
                      <a:pt x="3640" y="993"/>
                    </a:cubicBezTo>
                    <a:cubicBezTo>
                      <a:pt x="3641" y="994"/>
                      <a:pt x="3643" y="995"/>
                      <a:pt x="3645" y="996"/>
                    </a:cubicBezTo>
                    <a:cubicBezTo>
                      <a:pt x="3648" y="998"/>
                      <a:pt x="3649" y="999"/>
                      <a:pt x="3650" y="1000"/>
                    </a:cubicBezTo>
                    <a:cubicBezTo>
                      <a:pt x="3652" y="1002"/>
                      <a:pt x="3653" y="1009"/>
                      <a:pt x="3652" y="1014"/>
                    </a:cubicBezTo>
                    <a:cubicBezTo>
                      <a:pt x="3652" y="1015"/>
                      <a:pt x="3651" y="1016"/>
                      <a:pt x="3651" y="1017"/>
                    </a:cubicBezTo>
                    <a:cubicBezTo>
                      <a:pt x="3651" y="1018"/>
                      <a:pt x="3651" y="1019"/>
                      <a:pt x="3650" y="1022"/>
                    </a:cubicBezTo>
                    <a:cubicBezTo>
                      <a:pt x="3649" y="1024"/>
                      <a:pt x="3648" y="1025"/>
                      <a:pt x="3648" y="1026"/>
                    </a:cubicBezTo>
                    <a:cubicBezTo>
                      <a:pt x="3647" y="1027"/>
                      <a:pt x="3647" y="1027"/>
                      <a:pt x="3646" y="1029"/>
                    </a:cubicBezTo>
                    <a:cubicBezTo>
                      <a:pt x="3645" y="1030"/>
                      <a:pt x="3644" y="1033"/>
                      <a:pt x="3641" y="1034"/>
                    </a:cubicBezTo>
                    <a:cubicBezTo>
                      <a:pt x="3638" y="1034"/>
                      <a:pt x="3637" y="1032"/>
                      <a:pt x="3635" y="1031"/>
                    </a:cubicBezTo>
                    <a:cubicBezTo>
                      <a:pt x="3635" y="1030"/>
                      <a:pt x="3635" y="1030"/>
                      <a:pt x="3634" y="1029"/>
                    </a:cubicBezTo>
                    <a:cubicBezTo>
                      <a:pt x="3633" y="1027"/>
                      <a:pt x="3629" y="1027"/>
                      <a:pt x="3628" y="1028"/>
                    </a:cubicBezTo>
                    <a:cubicBezTo>
                      <a:pt x="3628" y="1028"/>
                      <a:pt x="3628" y="1028"/>
                      <a:pt x="3628" y="1028"/>
                    </a:cubicBezTo>
                    <a:cubicBezTo>
                      <a:pt x="3628" y="1028"/>
                      <a:pt x="3627" y="1028"/>
                      <a:pt x="3626" y="1029"/>
                    </a:cubicBezTo>
                    <a:cubicBezTo>
                      <a:pt x="3625" y="1030"/>
                      <a:pt x="3625" y="1030"/>
                      <a:pt x="3625" y="1030"/>
                    </a:cubicBezTo>
                    <a:cubicBezTo>
                      <a:pt x="3622" y="1033"/>
                      <a:pt x="3619" y="1033"/>
                      <a:pt x="3617" y="1032"/>
                    </a:cubicBezTo>
                    <a:cubicBezTo>
                      <a:pt x="3615" y="1032"/>
                      <a:pt x="3614" y="1032"/>
                      <a:pt x="3613" y="1032"/>
                    </a:cubicBezTo>
                    <a:cubicBezTo>
                      <a:pt x="3607" y="1034"/>
                      <a:pt x="3603" y="1032"/>
                      <a:pt x="3601" y="1031"/>
                    </a:cubicBezTo>
                    <a:cubicBezTo>
                      <a:pt x="3601" y="1030"/>
                      <a:pt x="3601" y="1030"/>
                      <a:pt x="3600" y="1030"/>
                    </a:cubicBezTo>
                    <a:cubicBezTo>
                      <a:pt x="3600" y="1030"/>
                      <a:pt x="3598" y="1030"/>
                      <a:pt x="3596" y="1031"/>
                    </a:cubicBezTo>
                    <a:cubicBezTo>
                      <a:pt x="3596" y="1031"/>
                      <a:pt x="3594" y="1031"/>
                      <a:pt x="3593" y="1032"/>
                    </a:cubicBezTo>
                    <a:cubicBezTo>
                      <a:pt x="3588" y="1033"/>
                      <a:pt x="3584" y="1033"/>
                      <a:pt x="3581" y="1032"/>
                    </a:cubicBezTo>
                    <a:cubicBezTo>
                      <a:pt x="3580" y="1031"/>
                      <a:pt x="3580" y="1030"/>
                      <a:pt x="3579" y="1029"/>
                    </a:cubicBezTo>
                    <a:cubicBezTo>
                      <a:pt x="3579" y="1029"/>
                      <a:pt x="3578" y="1029"/>
                      <a:pt x="3577" y="1029"/>
                    </a:cubicBezTo>
                    <a:cubicBezTo>
                      <a:pt x="3576" y="1029"/>
                      <a:pt x="3573" y="1029"/>
                      <a:pt x="3571" y="1027"/>
                    </a:cubicBezTo>
                    <a:cubicBezTo>
                      <a:pt x="3569" y="1025"/>
                      <a:pt x="3570" y="1023"/>
                      <a:pt x="3570" y="1021"/>
                    </a:cubicBezTo>
                    <a:cubicBezTo>
                      <a:pt x="3570" y="1021"/>
                      <a:pt x="3570" y="1021"/>
                      <a:pt x="3569" y="1021"/>
                    </a:cubicBezTo>
                    <a:cubicBezTo>
                      <a:pt x="3567" y="1020"/>
                      <a:pt x="3563" y="1017"/>
                      <a:pt x="3564" y="1013"/>
                    </a:cubicBezTo>
                    <a:cubicBezTo>
                      <a:pt x="3563" y="1013"/>
                      <a:pt x="3562" y="1012"/>
                      <a:pt x="3560" y="1011"/>
                    </a:cubicBezTo>
                    <a:cubicBezTo>
                      <a:pt x="3560" y="1011"/>
                      <a:pt x="3559" y="1011"/>
                      <a:pt x="3558" y="1011"/>
                    </a:cubicBezTo>
                    <a:cubicBezTo>
                      <a:pt x="3558" y="1010"/>
                      <a:pt x="3558" y="1010"/>
                      <a:pt x="3558" y="1010"/>
                    </a:cubicBezTo>
                    <a:cubicBezTo>
                      <a:pt x="3556" y="1014"/>
                      <a:pt x="3554" y="1016"/>
                      <a:pt x="3551" y="1016"/>
                    </a:cubicBezTo>
                    <a:cubicBezTo>
                      <a:pt x="3550" y="1016"/>
                      <a:pt x="3549" y="1016"/>
                      <a:pt x="3548" y="1016"/>
                    </a:cubicBezTo>
                    <a:cubicBezTo>
                      <a:pt x="3548" y="1016"/>
                      <a:pt x="3548" y="1016"/>
                      <a:pt x="3548" y="1016"/>
                    </a:cubicBezTo>
                    <a:cubicBezTo>
                      <a:pt x="3547" y="1019"/>
                      <a:pt x="3545" y="1020"/>
                      <a:pt x="3544" y="1021"/>
                    </a:cubicBezTo>
                    <a:cubicBezTo>
                      <a:pt x="3543" y="1022"/>
                      <a:pt x="3542" y="1022"/>
                      <a:pt x="3542" y="1023"/>
                    </a:cubicBezTo>
                    <a:cubicBezTo>
                      <a:pt x="3541" y="1025"/>
                      <a:pt x="3541" y="1026"/>
                      <a:pt x="3542" y="1029"/>
                    </a:cubicBezTo>
                    <a:cubicBezTo>
                      <a:pt x="3543" y="1033"/>
                      <a:pt x="3543" y="1036"/>
                      <a:pt x="3542" y="1038"/>
                    </a:cubicBezTo>
                    <a:cubicBezTo>
                      <a:pt x="3542" y="1039"/>
                      <a:pt x="3542" y="1040"/>
                      <a:pt x="3542" y="1040"/>
                    </a:cubicBezTo>
                    <a:cubicBezTo>
                      <a:pt x="3542" y="1041"/>
                      <a:pt x="3542" y="1042"/>
                      <a:pt x="3542" y="1042"/>
                    </a:cubicBezTo>
                    <a:cubicBezTo>
                      <a:pt x="3542" y="1042"/>
                      <a:pt x="3542" y="1042"/>
                      <a:pt x="3542" y="1043"/>
                    </a:cubicBezTo>
                    <a:cubicBezTo>
                      <a:pt x="3542" y="1043"/>
                      <a:pt x="3543" y="1044"/>
                      <a:pt x="3543" y="1044"/>
                    </a:cubicBezTo>
                    <a:cubicBezTo>
                      <a:pt x="3544" y="1046"/>
                      <a:pt x="3546" y="1047"/>
                      <a:pt x="3546" y="1049"/>
                    </a:cubicBezTo>
                    <a:cubicBezTo>
                      <a:pt x="3545" y="1050"/>
                      <a:pt x="3545" y="1052"/>
                      <a:pt x="3543" y="1053"/>
                    </a:cubicBezTo>
                    <a:cubicBezTo>
                      <a:pt x="3542" y="1054"/>
                      <a:pt x="3539" y="1055"/>
                      <a:pt x="3536" y="1053"/>
                    </a:cubicBezTo>
                    <a:cubicBezTo>
                      <a:pt x="3536" y="1054"/>
                      <a:pt x="3536" y="1055"/>
                      <a:pt x="3535" y="1055"/>
                    </a:cubicBezTo>
                    <a:cubicBezTo>
                      <a:pt x="3534" y="1057"/>
                      <a:pt x="3534" y="1058"/>
                      <a:pt x="3534" y="1059"/>
                    </a:cubicBezTo>
                    <a:cubicBezTo>
                      <a:pt x="3533" y="1060"/>
                      <a:pt x="3533" y="1060"/>
                      <a:pt x="3533" y="1061"/>
                    </a:cubicBezTo>
                    <a:cubicBezTo>
                      <a:pt x="3533" y="1064"/>
                      <a:pt x="3532" y="1066"/>
                      <a:pt x="3531" y="1067"/>
                    </a:cubicBezTo>
                    <a:cubicBezTo>
                      <a:pt x="3531" y="1067"/>
                      <a:pt x="3530" y="1068"/>
                      <a:pt x="3530" y="1069"/>
                    </a:cubicBezTo>
                    <a:cubicBezTo>
                      <a:pt x="3529" y="1070"/>
                      <a:pt x="3527" y="1073"/>
                      <a:pt x="3525" y="1075"/>
                    </a:cubicBezTo>
                    <a:cubicBezTo>
                      <a:pt x="3524" y="1077"/>
                      <a:pt x="3522" y="1078"/>
                      <a:pt x="3522" y="1079"/>
                    </a:cubicBezTo>
                    <a:cubicBezTo>
                      <a:pt x="3522" y="1079"/>
                      <a:pt x="3522" y="1080"/>
                      <a:pt x="3522" y="1080"/>
                    </a:cubicBezTo>
                    <a:cubicBezTo>
                      <a:pt x="3522" y="1081"/>
                      <a:pt x="3521" y="1082"/>
                      <a:pt x="3520" y="1083"/>
                    </a:cubicBezTo>
                    <a:cubicBezTo>
                      <a:pt x="3519" y="1085"/>
                      <a:pt x="3519" y="1086"/>
                      <a:pt x="3518" y="1087"/>
                    </a:cubicBezTo>
                    <a:cubicBezTo>
                      <a:pt x="3518" y="1087"/>
                      <a:pt x="3518" y="1087"/>
                      <a:pt x="3517" y="1088"/>
                    </a:cubicBezTo>
                    <a:cubicBezTo>
                      <a:pt x="3517" y="1088"/>
                      <a:pt x="3517" y="1089"/>
                      <a:pt x="3517" y="1089"/>
                    </a:cubicBezTo>
                    <a:cubicBezTo>
                      <a:pt x="3517" y="1089"/>
                      <a:pt x="3516" y="1090"/>
                      <a:pt x="3516" y="1091"/>
                    </a:cubicBezTo>
                    <a:cubicBezTo>
                      <a:pt x="3516" y="1091"/>
                      <a:pt x="3516" y="1092"/>
                      <a:pt x="3516" y="1092"/>
                    </a:cubicBezTo>
                    <a:cubicBezTo>
                      <a:pt x="3515" y="1098"/>
                      <a:pt x="3513" y="1100"/>
                      <a:pt x="3506" y="1100"/>
                    </a:cubicBezTo>
                    <a:cubicBezTo>
                      <a:pt x="3502" y="1100"/>
                      <a:pt x="3500" y="1102"/>
                      <a:pt x="3498" y="1103"/>
                    </a:cubicBezTo>
                    <a:cubicBezTo>
                      <a:pt x="3498" y="1104"/>
                      <a:pt x="3497" y="1104"/>
                      <a:pt x="3496" y="1105"/>
                    </a:cubicBezTo>
                    <a:cubicBezTo>
                      <a:pt x="3496" y="1105"/>
                      <a:pt x="3494" y="1108"/>
                      <a:pt x="3494" y="1109"/>
                    </a:cubicBezTo>
                    <a:cubicBezTo>
                      <a:pt x="3494" y="1111"/>
                      <a:pt x="3494" y="1114"/>
                      <a:pt x="3492" y="1116"/>
                    </a:cubicBezTo>
                    <a:cubicBezTo>
                      <a:pt x="3491" y="1117"/>
                      <a:pt x="3489" y="1117"/>
                      <a:pt x="3487" y="1117"/>
                    </a:cubicBezTo>
                    <a:cubicBezTo>
                      <a:pt x="3486" y="1117"/>
                      <a:pt x="3486" y="1117"/>
                      <a:pt x="3486" y="1117"/>
                    </a:cubicBezTo>
                    <a:cubicBezTo>
                      <a:pt x="3486" y="1117"/>
                      <a:pt x="3486" y="1117"/>
                      <a:pt x="3485" y="1117"/>
                    </a:cubicBezTo>
                    <a:cubicBezTo>
                      <a:pt x="3484" y="1120"/>
                      <a:pt x="3482" y="1121"/>
                      <a:pt x="3480" y="1122"/>
                    </a:cubicBezTo>
                    <a:cubicBezTo>
                      <a:pt x="3480" y="1122"/>
                      <a:pt x="3480" y="1122"/>
                      <a:pt x="3480" y="1123"/>
                    </a:cubicBezTo>
                    <a:cubicBezTo>
                      <a:pt x="3480" y="1124"/>
                      <a:pt x="3481" y="1127"/>
                      <a:pt x="3479" y="1129"/>
                    </a:cubicBezTo>
                    <a:cubicBezTo>
                      <a:pt x="3476" y="1131"/>
                      <a:pt x="3473" y="1129"/>
                      <a:pt x="3471" y="1128"/>
                    </a:cubicBezTo>
                    <a:cubicBezTo>
                      <a:pt x="3470" y="1128"/>
                      <a:pt x="3469" y="1127"/>
                      <a:pt x="3469" y="1127"/>
                    </a:cubicBezTo>
                    <a:cubicBezTo>
                      <a:pt x="3468" y="1128"/>
                      <a:pt x="3468" y="1128"/>
                      <a:pt x="3468" y="1128"/>
                    </a:cubicBezTo>
                    <a:cubicBezTo>
                      <a:pt x="3468" y="1129"/>
                      <a:pt x="3467" y="1130"/>
                      <a:pt x="3467" y="1130"/>
                    </a:cubicBezTo>
                    <a:cubicBezTo>
                      <a:pt x="3466" y="1132"/>
                      <a:pt x="3466" y="1132"/>
                      <a:pt x="3466" y="1132"/>
                    </a:cubicBezTo>
                    <a:cubicBezTo>
                      <a:pt x="3464" y="1135"/>
                      <a:pt x="3463" y="1136"/>
                      <a:pt x="3458" y="1137"/>
                    </a:cubicBezTo>
                    <a:cubicBezTo>
                      <a:pt x="3457" y="1138"/>
                      <a:pt x="3456" y="1138"/>
                      <a:pt x="3456" y="1138"/>
                    </a:cubicBezTo>
                    <a:cubicBezTo>
                      <a:pt x="3456" y="1138"/>
                      <a:pt x="3456" y="1139"/>
                      <a:pt x="3456" y="1139"/>
                    </a:cubicBezTo>
                    <a:cubicBezTo>
                      <a:pt x="3457" y="1144"/>
                      <a:pt x="3452" y="1147"/>
                      <a:pt x="3448" y="1148"/>
                    </a:cubicBezTo>
                    <a:cubicBezTo>
                      <a:pt x="3447" y="1149"/>
                      <a:pt x="3446" y="1150"/>
                      <a:pt x="3445" y="1151"/>
                    </a:cubicBezTo>
                    <a:cubicBezTo>
                      <a:pt x="3444" y="1152"/>
                      <a:pt x="3444" y="1152"/>
                      <a:pt x="3444" y="1152"/>
                    </a:cubicBezTo>
                    <a:cubicBezTo>
                      <a:pt x="3443" y="1153"/>
                      <a:pt x="3442" y="1154"/>
                      <a:pt x="3440" y="1156"/>
                    </a:cubicBezTo>
                    <a:cubicBezTo>
                      <a:pt x="3437" y="1161"/>
                      <a:pt x="3431" y="1167"/>
                      <a:pt x="3428" y="1170"/>
                    </a:cubicBezTo>
                    <a:cubicBezTo>
                      <a:pt x="3426" y="1172"/>
                      <a:pt x="3425" y="1176"/>
                      <a:pt x="3423" y="1179"/>
                    </a:cubicBezTo>
                    <a:cubicBezTo>
                      <a:pt x="3423" y="1180"/>
                      <a:pt x="3422" y="1181"/>
                      <a:pt x="3422" y="1181"/>
                    </a:cubicBezTo>
                    <a:cubicBezTo>
                      <a:pt x="3421" y="1183"/>
                      <a:pt x="3421" y="1183"/>
                      <a:pt x="3420" y="1184"/>
                    </a:cubicBezTo>
                    <a:cubicBezTo>
                      <a:pt x="3420" y="1185"/>
                      <a:pt x="3419" y="1186"/>
                      <a:pt x="3419" y="1187"/>
                    </a:cubicBezTo>
                    <a:cubicBezTo>
                      <a:pt x="3419" y="1188"/>
                      <a:pt x="3419" y="1189"/>
                      <a:pt x="3419" y="1189"/>
                    </a:cubicBezTo>
                    <a:cubicBezTo>
                      <a:pt x="3419" y="1190"/>
                      <a:pt x="3419" y="1191"/>
                      <a:pt x="3418" y="1193"/>
                    </a:cubicBezTo>
                    <a:close/>
                    <a:moveTo>
                      <a:pt x="1817" y="996"/>
                    </a:moveTo>
                    <a:cubicBezTo>
                      <a:pt x="1817" y="996"/>
                      <a:pt x="1817" y="996"/>
                      <a:pt x="1817" y="996"/>
                    </a:cubicBezTo>
                    <a:cubicBezTo>
                      <a:pt x="1817" y="996"/>
                      <a:pt x="1817" y="996"/>
                      <a:pt x="1817" y="996"/>
                    </a:cubicBezTo>
                    <a:close/>
                    <a:moveTo>
                      <a:pt x="3641" y="973"/>
                    </a:move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41" y="973"/>
                      <a:pt x="3641" y="973"/>
                      <a:pt x="3641" y="973"/>
                    </a:cubicBezTo>
                    <a:close/>
                    <a:moveTo>
                      <a:pt x="3725" y="912"/>
                    </a:moveTo>
                    <a:cubicBezTo>
                      <a:pt x="3725" y="912"/>
                      <a:pt x="3725" y="912"/>
                      <a:pt x="3725" y="912"/>
                    </a:cubicBezTo>
                    <a:cubicBezTo>
                      <a:pt x="3725" y="912"/>
                      <a:pt x="3725" y="912"/>
                      <a:pt x="3725" y="912"/>
                    </a:cubicBezTo>
                    <a:close/>
                    <a:moveTo>
                      <a:pt x="210" y="847"/>
                    </a:moveTo>
                    <a:cubicBezTo>
                      <a:pt x="210" y="847"/>
                      <a:pt x="210" y="847"/>
                      <a:pt x="210" y="847"/>
                    </a:cubicBezTo>
                    <a:cubicBezTo>
                      <a:pt x="210" y="847"/>
                      <a:pt x="210" y="847"/>
                      <a:pt x="210" y="847"/>
                    </a:cubicBezTo>
                    <a:close/>
                    <a:moveTo>
                      <a:pt x="3808" y="819"/>
                    </a:moveTo>
                    <a:cubicBezTo>
                      <a:pt x="3808" y="819"/>
                      <a:pt x="3808" y="819"/>
                      <a:pt x="3808" y="819"/>
                    </a:cubicBezTo>
                    <a:cubicBezTo>
                      <a:pt x="3808" y="819"/>
                      <a:pt x="3808" y="819"/>
                      <a:pt x="3808" y="819"/>
                    </a:cubicBezTo>
                    <a:close/>
                    <a:moveTo>
                      <a:pt x="540" y="746"/>
                    </a:moveTo>
                    <a:cubicBezTo>
                      <a:pt x="540" y="746"/>
                      <a:pt x="540" y="746"/>
                      <a:pt x="540" y="746"/>
                    </a:cubicBezTo>
                    <a:cubicBezTo>
                      <a:pt x="540" y="746"/>
                      <a:pt x="540" y="746"/>
                      <a:pt x="540" y="746"/>
                    </a:cubicBezTo>
                    <a:close/>
                    <a:moveTo>
                      <a:pt x="3792" y="744"/>
                    </a:moveTo>
                    <a:cubicBezTo>
                      <a:pt x="3793" y="745"/>
                      <a:pt x="3794" y="746"/>
                      <a:pt x="3796" y="746"/>
                    </a:cubicBezTo>
                    <a:cubicBezTo>
                      <a:pt x="3796" y="746"/>
                      <a:pt x="3796" y="746"/>
                      <a:pt x="3796" y="746"/>
                    </a:cubicBezTo>
                    <a:cubicBezTo>
                      <a:pt x="3796" y="744"/>
                      <a:pt x="3796" y="744"/>
                      <a:pt x="3796" y="744"/>
                    </a:cubicBezTo>
                    <a:lnTo>
                      <a:pt x="3792" y="744"/>
                    </a:lnTo>
                    <a:close/>
                    <a:moveTo>
                      <a:pt x="3013" y="570"/>
                    </a:moveTo>
                    <a:cubicBezTo>
                      <a:pt x="3013" y="570"/>
                      <a:pt x="3013" y="570"/>
                      <a:pt x="3013" y="570"/>
                    </a:cubicBezTo>
                    <a:close/>
                    <a:moveTo>
                      <a:pt x="3895" y="561"/>
                    </a:moveTo>
                    <a:cubicBezTo>
                      <a:pt x="3895" y="561"/>
                      <a:pt x="3895" y="561"/>
                      <a:pt x="3895" y="561"/>
                    </a:cubicBezTo>
                    <a:cubicBezTo>
                      <a:pt x="3895" y="561"/>
                      <a:pt x="3895" y="561"/>
                      <a:pt x="3895" y="561"/>
                    </a:cubicBezTo>
                    <a:close/>
                    <a:moveTo>
                      <a:pt x="3897" y="560"/>
                    </a:move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lose/>
                    <a:moveTo>
                      <a:pt x="743" y="556"/>
                    </a:moveTo>
                    <a:cubicBezTo>
                      <a:pt x="743" y="556"/>
                      <a:pt x="743" y="556"/>
                      <a:pt x="743" y="556"/>
                    </a:cubicBezTo>
                    <a:cubicBezTo>
                      <a:pt x="743" y="556"/>
                      <a:pt x="743" y="556"/>
                      <a:pt x="743" y="556"/>
                    </a:cubicBezTo>
                    <a:close/>
                    <a:moveTo>
                      <a:pt x="3895" y="554"/>
                    </a:moveTo>
                    <a:cubicBezTo>
                      <a:pt x="3895" y="554"/>
                      <a:pt x="3895" y="554"/>
                      <a:pt x="3895" y="554"/>
                    </a:cubicBezTo>
                    <a:cubicBezTo>
                      <a:pt x="3895" y="554"/>
                      <a:pt x="3895" y="554"/>
                      <a:pt x="3895" y="554"/>
                    </a:cubicBezTo>
                    <a:close/>
                    <a:moveTo>
                      <a:pt x="743" y="549"/>
                    </a:moveTo>
                    <a:cubicBezTo>
                      <a:pt x="743" y="549"/>
                      <a:pt x="743" y="549"/>
                      <a:pt x="743" y="549"/>
                    </a:cubicBezTo>
                    <a:cubicBezTo>
                      <a:pt x="743" y="549"/>
                      <a:pt x="743" y="549"/>
                      <a:pt x="743" y="549"/>
                    </a:cubicBezTo>
                    <a:close/>
                    <a:moveTo>
                      <a:pt x="2787" y="534"/>
                    </a:moveTo>
                    <a:cubicBezTo>
                      <a:pt x="2787" y="534"/>
                      <a:pt x="2787" y="534"/>
                      <a:pt x="2787" y="534"/>
                    </a:cubicBezTo>
                    <a:close/>
                    <a:moveTo>
                      <a:pt x="2788" y="513"/>
                    </a:moveTo>
                    <a:cubicBezTo>
                      <a:pt x="2788" y="513"/>
                      <a:pt x="2788" y="513"/>
                      <a:pt x="2788" y="513"/>
                    </a:cubicBezTo>
                    <a:cubicBezTo>
                      <a:pt x="2788" y="513"/>
                      <a:pt x="2788" y="513"/>
                      <a:pt x="2788" y="513"/>
                    </a:cubicBezTo>
                    <a:close/>
                    <a:moveTo>
                      <a:pt x="1232" y="428"/>
                    </a:moveTo>
                    <a:cubicBezTo>
                      <a:pt x="1232" y="428"/>
                      <a:pt x="1232" y="428"/>
                      <a:pt x="1232" y="428"/>
                    </a:cubicBezTo>
                    <a:cubicBezTo>
                      <a:pt x="1232" y="428"/>
                      <a:pt x="1232" y="428"/>
                      <a:pt x="1232" y="428"/>
                    </a:cubicBezTo>
                    <a:close/>
                    <a:moveTo>
                      <a:pt x="3696" y="425"/>
                    </a:moveTo>
                    <a:cubicBezTo>
                      <a:pt x="3696" y="425"/>
                      <a:pt x="3696" y="425"/>
                      <a:pt x="3696" y="425"/>
                    </a:cubicBezTo>
                    <a:cubicBezTo>
                      <a:pt x="3696" y="425"/>
                      <a:pt x="3696" y="425"/>
                      <a:pt x="3696" y="425"/>
                    </a:cubicBezTo>
                    <a:close/>
                    <a:moveTo>
                      <a:pt x="3773" y="424"/>
                    </a:moveTo>
                    <a:cubicBezTo>
                      <a:pt x="3773" y="424"/>
                      <a:pt x="3773" y="424"/>
                      <a:pt x="3773" y="424"/>
                    </a:cubicBezTo>
                    <a:cubicBezTo>
                      <a:pt x="3773" y="424"/>
                      <a:pt x="3773" y="424"/>
                      <a:pt x="3773" y="424"/>
                    </a:cubicBezTo>
                    <a:close/>
                    <a:moveTo>
                      <a:pt x="1225" y="423"/>
                    </a:move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5" y="423"/>
                      <a:pt x="1225" y="423"/>
                      <a:pt x="1225" y="423"/>
                    </a:cubicBezTo>
                    <a:close/>
                    <a:moveTo>
                      <a:pt x="3780" y="416"/>
                    </a:moveTo>
                    <a:cubicBezTo>
                      <a:pt x="3780" y="416"/>
                      <a:pt x="3780" y="416"/>
                      <a:pt x="3780" y="416"/>
                    </a:cubicBezTo>
                    <a:close/>
                    <a:moveTo>
                      <a:pt x="1193" y="413"/>
                    </a:moveTo>
                    <a:cubicBezTo>
                      <a:pt x="1193" y="413"/>
                      <a:pt x="1193" y="413"/>
                      <a:pt x="1193" y="413"/>
                    </a:cubicBezTo>
                    <a:close/>
                    <a:moveTo>
                      <a:pt x="1168" y="373"/>
                    </a:moveTo>
                    <a:cubicBezTo>
                      <a:pt x="1168" y="373"/>
                      <a:pt x="1168" y="373"/>
                      <a:pt x="1168" y="373"/>
                    </a:cubicBezTo>
                    <a:close/>
                    <a:moveTo>
                      <a:pt x="3674" y="371"/>
                    </a:moveTo>
                    <a:cubicBezTo>
                      <a:pt x="3674" y="371"/>
                      <a:pt x="3674" y="371"/>
                      <a:pt x="3674" y="371"/>
                    </a:cubicBezTo>
                    <a:cubicBezTo>
                      <a:pt x="3674" y="371"/>
                      <a:pt x="3674" y="371"/>
                      <a:pt x="3674" y="371"/>
                    </a:cubicBezTo>
                    <a:close/>
                    <a:moveTo>
                      <a:pt x="3926" y="317"/>
                    </a:moveTo>
                    <a:cubicBezTo>
                      <a:pt x="3926" y="318"/>
                      <a:pt x="3926" y="318"/>
                      <a:pt x="3925" y="318"/>
                    </a:cubicBezTo>
                    <a:cubicBezTo>
                      <a:pt x="3924" y="318"/>
                      <a:pt x="3924" y="318"/>
                      <a:pt x="3923" y="320"/>
                    </a:cubicBezTo>
                    <a:cubicBezTo>
                      <a:pt x="3923" y="320"/>
                      <a:pt x="3923" y="321"/>
                      <a:pt x="3923" y="321"/>
                    </a:cubicBezTo>
                    <a:cubicBezTo>
                      <a:pt x="3924" y="320"/>
                      <a:pt x="3925" y="319"/>
                      <a:pt x="3926" y="318"/>
                    </a:cubicBezTo>
                    <a:cubicBezTo>
                      <a:pt x="3926" y="318"/>
                      <a:pt x="3926" y="318"/>
                      <a:pt x="3926" y="317"/>
                    </a:cubicBezTo>
                    <a:close/>
                    <a:moveTo>
                      <a:pt x="3494" y="305"/>
                    </a:moveTo>
                    <a:cubicBezTo>
                      <a:pt x="3494" y="305"/>
                      <a:pt x="3494" y="305"/>
                      <a:pt x="3494" y="305"/>
                    </a:cubicBezTo>
                    <a:close/>
                    <a:moveTo>
                      <a:pt x="1072" y="304"/>
                    </a:moveTo>
                    <a:cubicBezTo>
                      <a:pt x="1072" y="304"/>
                      <a:pt x="1072" y="304"/>
                      <a:pt x="1072" y="304"/>
                    </a:cubicBezTo>
                    <a:close/>
                    <a:moveTo>
                      <a:pt x="3407" y="167"/>
                    </a:moveTo>
                    <a:cubicBezTo>
                      <a:pt x="3407" y="167"/>
                      <a:pt x="3407" y="167"/>
                      <a:pt x="3407" y="167"/>
                    </a:cubicBezTo>
                    <a:cubicBezTo>
                      <a:pt x="3407" y="167"/>
                      <a:pt x="3407" y="167"/>
                      <a:pt x="3407" y="167"/>
                    </a:cubicBezTo>
                    <a:close/>
                    <a:moveTo>
                      <a:pt x="3398" y="149"/>
                    </a:moveTo>
                    <a:cubicBezTo>
                      <a:pt x="3398" y="149"/>
                      <a:pt x="3398" y="149"/>
                      <a:pt x="3398" y="149"/>
                    </a:cubicBezTo>
                    <a:cubicBezTo>
                      <a:pt x="3398" y="149"/>
                      <a:pt x="3398" y="149"/>
                      <a:pt x="3398" y="149"/>
                    </a:cubicBezTo>
                    <a:close/>
                    <a:moveTo>
                      <a:pt x="3016" y="105"/>
                    </a:moveTo>
                    <a:cubicBezTo>
                      <a:pt x="3016" y="105"/>
                      <a:pt x="3016" y="105"/>
                      <a:pt x="3016" y="105"/>
                    </a:cubicBezTo>
                    <a:cubicBezTo>
                      <a:pt x="3016" y="105"/>
                      <a:pt x="3016" y="105"/>
                      <a:pt x="3016" y="105"/>
                    </a:cubicBezTo>
                    <a:close/>
                    <a:moveTo>
                      <a:pt x="3342" y="63"/>
                    </a:moveTo>
                    <a:cubicBezTo>
                      <a:pt x="3342" y="63"/>
                      <a:pt x="3342" y="63"/>
                      <a:pt x="3342" y="63"/>
                    </a:cubicBezTo>
                    <a:close/>
                    <a:moveTo>
                      <a:pt x="54" y="1093"/>
                    </a:moveTo>
                    <a:cubicBezTo>
                      <a:pt x="52" y="1093"/>
                      <a:pt x="50" y="1092"/>
                      <a:pt x="49" y="1091"/>
                    </a:cubicBezTo>
                    <a:cubicBezTo>
                      <a:pt x="49" y="1091"/>
                      <a:pt x="48" y="1091"/>
                      <a:pt x="47" y="1092"/>
                    </a:cubicBezTo>
                    <a:cubicBezTo>
                      <a:pt x="42" y="1086"/>
                      <a:pt x="42" y="1086"/>
                      <a:pt x="42" y="1086"/>
                    </a:cubicBezTo>
                    <a:cubicBezTo>
                      <a:pt x="45" y="1083"/>
                      <a:pt x="50" y="1082"/>
                      <a:pt x="54" y="1085"/>
                    </a:cubicBezTo>
                    <a:cubicBezTo>
                      <a:pt x="55" y="1085"/>
                      <a:pt x="56" y="1084"/>
                      <a:pt x="57" y="1084"/>
                    </a:cubicBezTo>
                    <a:cubicBezTo>
                      <a:pt x="57" y="1082"/>
                      <a:pt x="58" y="1079"/>
                      <a:pt x="56" y="1078"/>
                    </a:cubicBezTo>
                    <a:cubicBezTo>
                      <a:pt x="51" y="1074"/>
                      <a:pt x="49" y="1069"/>
                      <a:pt x="50" y="1065"/>
                    </a:cubicBezTo>
                    <a:cubicBezTo>
                      <a:pt x="50" y="1064"/>
                      <a:pt x="49" y="1063"/>
                      <a:pt x="49" y="1062"/>
                    </a:cubicBezTo>
                    <a:cubicBezTo>
                      <a:pt x="47" y="1060"/>
                      <a:pt x="45" y="1057"/>
                      <a:pt x="47" y="1054"/>
                    </a:cubicBezTo>
                    <a:cubicBezTo>
                      <a:pt x="47" y="1053"/>
                      <a:pt x="49" y="1051"/>
                      <a:pt x="52" y="1051"/>
                    </a:cubicBezTo>
                    <a:cubicBezTo>
                      <a:pt x="53" y="1058"/>
                      <a:pt x="53" y="1058"/>
                      <a:pt x="53" y="1058"/>
                    </a:cubicBezTo>
                    <a:cubicBezTo>
                      <a:pt x="53" y="1058"/>
                      <a:pt x="54" y="1057"/>
                      <a:pt x="54" y="1056"/>
                    </a:cubicBezTo>
                    <a:cubicBezTo>
                      <a:pt x="54" y="1056"/>
                      <a:pt x="55" y="1057"/>
                      <a:pt x="55" y="1058"/>
                    </a:cubicBezTo>
                    <a:cubicBezTo>
                      <a:pt x="57" y="1060"/>
                      <a:pt x="58" y="1063"/>
                      <a:pt x="58" y="1065"/>
                    </a:cubicBezTo>
                    <a:cubicBezTo>
                      <a:pt x="57" y="1067"/>
                      <a:pt x="58" y="1070"/>
                      <a:pt x="61" y="1071"/>
                    </a:cubicBezTo>
                    <a:cubicBezTo>
                      <a:pt x="66" y="1075"/>
                      <a:pt x="66" y="1082"/>
                      <a:pt x="64" y="1087"/>
                    </a:cubicBezTo>
                    <a:cubicBezTo>
                      <a:pt x="63" y="1089"/>
                      <a:pt x="60" y="1092"/>
                      <a:pt x="56" y="1093"/>
                    </a:cubicBezTo>
                    <a:cubicBezTo>
                      <a:pt x="56" y="1093"/>
                      <a:pt x="55" y="1093"/>
                      <a:pt x="54" y="1093"/>
                    </a:cubicBezTo>
                    <a:close/>
                    <a:moveTo>
                      <a:pt x="50" y="1065"/>
                    </a:moveTo>
                    <a:cubicBezTo>
                      <a:pt x="50" y="1065"/>
                      <a:pt x="50" y="1065"/>
                      <a:pt x="50" y="1065"/>
                    </a:cubicBezTo>
                    <a:cubicBezTo>
                      <a:pt x="50" y="1065"/>
                      <a:pt x="50" y="1065"/>
                      <a:pt x="50" y="1065"/>
                    </a:cubicBezTo>
                    <a:close/>
                    <a:moveTo>
                      <a:pt x="50" y="1064"/>
                    </a:moveTo>
                    <a:cubicBezTo>
                      <a:pt x="50" y="1064"/>
                      <a:pt x="50" y="1064"/>
                      <a:pt x="50" y="1064"/>
                    </a:cubicBezTo>
                    <a:cubicBezTo>
                      <a:pt x="50" y="1064"/>
                      <a:pt x="50" y="1064"/>
                      <a:pt x="50" y="1064"/>
                    </a:cubicBezTo>
                    <a:close/>
                    <a:moveTo>
                      <a:pt x="59" y="1041"/>
                    </a:moveTo>
                    <a:cubicBezTo>
                      <a:pt x="58" y="1035"/>
                      <a:pt x="59" y="1031"/>
                      <a:pt x="60" y="1029"/>
                    </a:cubicBezTo>
                    <a:cubicBezTo>
                      <a:pt x="60" y="1028"/>
                      <a:pt x="60" y="1028"/>
                      <a:pt x="60" y="1028"/>
                    </a:cubicBezTo>
                    <a:cubicBezTo>
                      <a:pt x="61" y="1027"/>
                      <a:pt x="61" y="1025"/>
                      <a:pt x="60" y="1024"/>
                    </a:cubicBezTo>
                    <a:cubicBezTo>
                      <a:pt x="58" y="1022"/>
                      <a:pt x="56" y="1015"/>
                      <a:pt x="59" y="1009"/>
                    </a:cubicBezTo>
                    <a:cubicBezTo>
                      <a:pt x="59" y="1008"/>
                      <a:pt x="59" y="1007"/>
                      <a:pt x="60" y="1005"/>
                    </a:cubicBezTo>
                    <a:cubicBezTo>
                      <a:pt x="60" y="1001"/>
                      <a:pt x="60" y="997"/>
                      <a:pt x="64" y="994"/>
                    </a:cubicBezTo>
                    <a:cubicBezTo>
                      <a:pt x="65" y="993"/>
                      <a:pt x="66" y="992"/>
                      <a:pt x="67" y="991"/>
                    </a:cubicBezTo>
                    <a:cubicBezTo>
                      <a:pt x="73" y="996"/>
                      <a:pt x="73" y="996"/>
                      <a:pt x="73" y="996"/>
                    </a:cubicBezTo>
                    <a:cubicBezTo>
                      <a:pt x="72" y="997"/>
                      <a:pt x="70" y="999"/>
                      <a:pt x="69" y="1000"/>
                    </a:cubicBezTo>
                    <a:cubicBezTo>
                      <a:pt x="68" y="1001"/>
                      <a:pt x="68" y="1003"/>
                      <a:pt x="67" y="1006"/>
                    </a:cubicBezTo>
                    <a:cubicBezTo>
                      <a:pt x="67" y="1008"/>
                      <a:pt x="67" y="1010"/>
                      <a:pt x="66" y="1013"/>
                    </a:cubicBezTo>
                    <a:cubicBezTo>
                      <a:pt x="65" y="1015"/>
                      <a:pt x="65" y="1018"/>
                      <a:pt x="66" y="1019"/>
                    </a:cubicBezTo>
                    <a:cubicBezTo>
                      <a:pt x="69" y="1022"/>
                      <a:pt x="69" y="1028"/>
                      <a:pt x="68" y="1031"/>
                    </a:cubicBezTo>
                    <a:cubicBezTo>
                      <a:pt x="67" y="1032"/>
                      <a:pt x="67" y="1032"/>
                      <a:pt x="67" y="1032"/>
                    </a:cubicBezTo>
                    <a:cubicBezTo>
                      <a:pt x="66" y="1034"/>
                      <a:pt x="66" y="1036"/>
                      <a:pt x="66" y="1040"/>
                    </a:cubicBezTo>
                    <a:lnTo>
                      <a:pt x="59" y="1041"/>
                    </a:lnTo>
                    <a:close/>
                    <a:moveTo>
                      <a:pt x="61" y="969"/>
                    </a:moveTo>
                    <a:cubicBezTo>
                      <a:pt x="59" y="967"/>
                      <a:pt x="56" y="965"/>
                      <a:pt x="52" y="963"/>
                    </a:cubicBezTo>
                    <a:cubicBezTo>
                      <a:pt x="50" y="962"/>
                      <a:pt x="48" y="961"/>
                      <a:pt x="46" y="960"/>
                    </a:cubicBezTo>
                    <a:cubicBezTo>
                      <a:pt x="44" y="959"/>
                      <a:pt x="41" y="957"/>
                      <a:pt x="40" y="958"/>
                    </a:cubicBezTo>
                    <a:cubicBezTo>
                      <a:pt x="39" y="958"/>
                      <a:pt x="37" y="959"/>
                      <a:pt x="36" y="960"/>
                    </a:cubicBezTo>
                    <a:cubicBezTo>
                      <a:pt x="33" y="962"/>
                      <a:pt x="29" y="965"/>
                      <a:pt x="25" y="964"/>
                    </a:cubicBezTo>
                    <a:cubicBezTo>
                      <a:pt x="23" y="964"/>
                      <a:pt x="22" y="963"/>
                      <a:pt x="20" y="962"/>
                    </a:cubicBezTo>
                    <a:cubicBezTo>
                      <a:pt x="25" y="956"/>
                      <a:pt x="25" y="956"/>
                      <a:pt x="25" y="956"/>
                    </a:cubicBezTo>
                    <a:cubicBezTo>
                      <a:pt x="25" y="956"/>
                      <a:pt x="26" y="957"/>
                      <a:pt x="26" y="957"/>
                    </a:cubicBezTo>
                    <a:cubicBezTo>
                      <a:pt x="26" y="957"/>
                      <a:pt x="26" y="957"/>
                      <a:pt x="26" y="957"/>
                    </a:cubicBezTo>
                    <a:cubicBezTo>
                      <a:pt x="27" y="957"/>
                      <a:pt x="30" y="955"/>
                      <a:pt x="31" y="954"/>
                    </a:cubicBezTo>
                    <a:cubicBezTo>
                      <a:pt x="33" y="952"/>
                      <a:pt x="35" y="951"/>
                      <a:pt x="38" y="950"/>
                    </a:cubicBezTo>
                    <a:cubicBezTo>
                      <a:pt x="42" y="949"/>
                      <a:pt x="46" y="951"/>
                      <a:pt x="50" y="954"/>
                    </a:cubicBezTo>
                    <a:cubicBezTo>
                      <a:pt x="52" y="954"/>
                      <a:pt x="53" y="955"/>
                      <a:pt x="55" y="956"/>
                    </a:cubicBezTo>
                    <a:cubicBezTo>
                      <a:pt x="60" y="958"/>
                      <a:pt x="64" y="961"/>
                      <a:pt x="67" y="964"/>
                    </a:cubicBezTo>
                    <a:lnTo>
                      <a:pt x="61" y="9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ïşḻïḋe">
                <a:extLst>
                  <a:ext uri="{FF2B5EF4-FFF2-40B4-BE49-F238E27FC236}">
                    <a16:creationId xmlns:a16="http://schemas.microsoft.com/office/drawing/2014/main" xmlns="" id="{F721DF7F-FAB3-4332-BABF-AC1F6DE7A789}"/>
                  </a:ext>
                </a:extLst>
              </p:cNvPr>
              <p:cNvSpPr/>
              <p:nvPr/>
            </p:nvSpPr>
            <p:spPr bwMode="auto">
              <a:xfrm>
                <a:off x="9412288" y="5032375"/>
                <a:ext cx="1233488" cy="1827213"/>
              </a:xfrm>
              <a:custGeom>
                <a:avLst/>
                <a:gdLst>
                  <a:gd name="T0" fmla="*/ 777 w 777"/>
                  <a:gd name="T1" fmla="*/ 1151 h 1151"/>
                  <a:gd name="T2" fmla="*/ 0 w 777"/>
                  <a:gd name="T3" fmla="*/ 1151 h 1151"/>
                  <a:gd name="T4" fmla="*/ 0 w 777"/>
                  <a:gd name="T5" fmla="*/ 0 h 1151"/>
                  <a:gd name="T6" fmla="*/ 777 w 777"/>
                  <a:gd name="T7" fmla="*/ 0 h 1151"/>
                  <a:gd name="T8" fmla="*/ 777 w 777"/>
                  <a:gd name="T9" fmla="*/ 1151 h 1151"/>
                  <a:gd name="T10" fmla="*/ 7 w 777"/>
                  <a:gd name="T11" fmla="*/ 1143 h 1151"/>
                  <a:gd name="T12" fmla="*/ 769 w 777"/>
                  <a:gd name="T13" fmla="*/ 1143 h 1151"/>
                  <a:gd name="T14" fmla="*/ 769 w 777"/>
                  <a:gd name="T15" fmla="*/ 8 h 1151"/>
                  <a:gd name="T16" fmla="*/ 7 w 777"/>
                  <a:gd name="T17" fmla="*/ 8 h 1151"/>
                  <a:gd name="T18" fmla="*/ 7 w 777"/>
                  <a:gd name="T19" fmla="*/ 1143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7" h="1151">
                    <a:moveTo>
                      <a:pt x="777" y="1151"/>
                    </a:moveTo>
                    <a:lnTo>
                      <a:pt x="0" y="115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1151"/>
                    </a:lnTo>
                    <a:close/>
                    <a:moveTo>
                      <a:pt x="7" y="1143"/>
                    </a:moveTo>
                    <a:lnTo>
                      <a:pt x="769" y="1143"/>
                    </a:lnTo>
                    <a:lnTo>
                      <a:pt x="769" y="8"/>
                    </a:lnTo>
                    <a:lnTo>
                      <a:pt x="7" y="8"/>
                    </a:lnTo>
                    <a:lnTo>
                      <a:pt x="7" y="1143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iṣḷíḍê">
                <a:extLst>
                  <a:ext uri="{FF2B5EF4-FFF2-40B4-BE49-F238E27FC236}">
                    <a16:creationId xmlns:a16="http://schemas.microsoft.com/office/drawing/2014/main" xmlns="" id="{55EC318C-816A-47A4-8F96-DB38D615F6EC}"/>
                  </a:ext>
                </a:extLst>
              </p:cNvPr>
              <p:cNvSpPr/>
              <p:nvPr/>
            </p:nvSpPr>
            <p:spPr bwMode="auto">
              <a:xfrm>
                <a:off x="9974263" y="6680200"/>
                <a:ext cx="141288" cy="139700"/>
              </a:xfrm>
              <a:custGeom>
                <a:avLst/>
                <a:gdLst>
                  <a:gd name="T0" fmla="*/ 31 w 66"/>
                  <a:gd name="T1" fmla="*/ 6 h 65"/>
                  <a:gd name="T2" fmla="*/ 32 w 66"/>
                  <a:gd name="T3" fmla="*/ 0 h 65"/>
                  <a:gd name="T4" fmla="*/ 39 w 66"/>
                  <a:gd name="T5" fmla="*/ 3 h 65"/>
                  <a:gd name="T6" fmla="*/ 37 w 66"/>
                  <a:gd name="T7" fmla="*/ 4 h 65"/>
                  <a:gd name="T8" fmla="*/ 58 w 66"/>
                  <a:gd name="T9" fmla="*/ 11 h 65"/>
                  <a:gd name="T10" fmla="*/ 66 w 66"/>
                  <a:gd name="T11" fmla="*/ 12 h 65"/>
                  <a:gd name="T12" fmla="*/ 65 w 66"/>
                  <a:gd name="T13" fmla="*/ 13 h 65"/>
                  <a:gd name="T14" fmla="*/ 34 w 66"/>
                  <a:gd name="T15" fmla="*/ 13 h 65"/>
                  <a:gd name="T16" fmla="*/ 53 w 66"/>
                  <a:gd name="T17" fmla="*/ 23 h 65"/>
                  <a:gd name="T18" fmla="*/ 60 w 66"/>
                  <a:gd name="T19" fmla="*/ 23 h 65"/>
                  <a:gd name="T20" fmla="*/ 60 w 66"/>
                  <a:gd name="T21" fmla="*/ 24 h 65"/>
                  <a:gd name="T22" fmla="*/ 58 w 66"/>
                  <a:gd name="T23" fmla="*/ 58 h 65"/>
                  <a:gd name="T24" fmla="*/ 50 w 66"/>
                  <a:gd name="T25" fmla="*/ 65 h 65"/>
                  <a:gd name="T26" fmla="*/ 48 w 66"/>
                  <a:gd name="T27" fmla="*/ 62 h 65"/>
                  <a:gd name="T28" fmla="*/ 42 w 66"/>
                  <a:gd name="T29" fmla="*/ 58 h 65"/>
                  <a:gd name="T30" fmla="*/ 54 w 66"/>
                  <a:gd name="T31" fmla="*/ 57 h 65"/>
                  <a:gd name="T32" fmla="*/ 42 w 66"/>
                  <a:gd name="T33" fmla="*/ 25 h 65"/>
                  <a:gd name="T34" fmla="*/ 45 w 66"/>
                  <a:gd name="T35" fmla="*/ 27 h 65"/>
                  <a:gd name="T36" fmla="*/ 42 w 66"/>
                  <a:gd name="T37" fmla="*/ 28 h 65"/>
                  <a:gd name="T38" fmla="*/ 43 w 66"/>
                  <a:gd name="T39" fmla="*/ 37 h 65"/>
                  <a:gd name="T40" fmla="*/ 49 w 66"/>
                  <a:gd name="T41" fmla="*/ 38 h 65"/>
                  <a:gd name="T42" fmla="*/ 49 w 66"/>
                  <a:gd name="T43" fmla="*/ 39 h 65"/>
                  <a:gd name="T44" fmla="*/ 34 w 66"/>
                  <a:gd name="T45" fmla="*/ 39 h 65"/>
                  <a:gd name="T46" fmla="*/ 44 w 66"/>
                  <a:gd name="T47" fmla="*/ 47 h 65"/>
                  <a:gd name="T48" fmla="*/ 51 w 66"/>
                  <a:gd name="T49" fmla="*/ 48 h 65"/>
                  <a:gd name="T50" fmla="*/ 50 w 66"/>
                  <a:gd name="T51" fmla="*/ 49 h 65"/>
                  <a:gd name="T52" fmla="*/ 34 w 66"/>
                  <a:gd name="T53" fmla="*/ 55 h 65"/>
                  <a:gd name="T54" fmla="*/ 34 w 66"/>
                  <a:gd name="T55" fmla="*/ 62 h 65"/>
                  <a:gd name="T56" fmla="*/ 30 w 66"/>
                  <a:gd name="T57" fmla="*/ 64 h 65"/>
                  <a:gd name="T58" fmla="*/ 30 w 66"/>
                  <a:gd name="T59" fmla="*/ 49 h 65"/>
                  <a:gd name="T60" fmla="*/ 20 w 66"/>
                  <a:gd name="T61" fmla="*/ 49 h 65"/>
                  <a:gd name="T62" fmla="*/ 13 w 66"/>
                  <a:gd name="T63" fmla="*/ 47 h 65"/>
                  <a:gd name="T64" fmla="*/ 30 w 66"/>
                  <a:gd name="T65" fmla="*/ 47 h 65"/>
                  <a:gd name="T66" fmla="*/ 21 w 66"/>
                  <a:gd name="T67" fmla="*/ 39 h 65"/>
                  <a:gd name="T68" fmla="*/ 14 w 66"/>
                  <a:gd name="T69" fmla="*/ 37 h 65"/>
                  <a:gd name="T70" fmla="*/ 33 w 66"/>
                  <a:gd name="T71" fmla="*/ 37 h 65"/>
                  <a:gd name="T72" fmla="*/ 37 w 66"/>
                  <a:gd name="T73" fmla="*/ 30 h 65"/>
                  <a:gd name="T74" fmla="*/ 22 w 66"/>
                  <a:gd name="T75" fmla="*/ 25 h 65"/>
                  <a:gd name="T76" fmla="*/ 29 w 66"/>
                  <a:gd name="T77" fmla="*/ 31 h 65"/>
                  <a:gd name="T78" fmla="*/ 28 w 66"/>
                  <a:gd name="T79" fmla="*/ 35 h 65"/>
                  <a:gd name="T80" fmla="*/ 26 w 66"/>
                  <a:gd name="T81" fmla="*/ 35 h 65"/>
                  <a:gd name="T82" fmla="*/ 24 w 66"/>
                  <a:gd name="T83" fmla="*/ 31 h 65"/>
                  <a:gd name="T84" fmla="*/ 12 w 66"/>
                  <a:gd name="T85" fmla="*/ 25 h 65"/>
                  <a:gd name="T86" fmla="*/ 12 w 66"/>
                  <a:gd name="T87" fmla="*/ 63 h 65"/>
                  <a:gd name="T88" fmla="*/ 8 w 66"/>
                  <a:gd name="T89" fmla="*/ 51 h 65"/>
                  <a:gd name="T90" fmla="*/ 8 w 66"/>
                  <a:gd name="T91" fmla="*/ 18 h 65"/>
                  <a:gd name="T92" fmla="*/ 28 w 66"/>
                  <a:gd name="T93" fmla="*/ 23 h 65"/>
                  <a:gd name="T94" fmla="*/ 11 w 66"/>
                  <a:gd name="T95" fmla="*/ 13 h 65"/>
                  <a:gd name="T96" fmla="*/ 0 w 66"/>
                  <a:gd name="T97" fmla="*/ 11 h 65"/>
                  <a:gd name="T98" fmla="*/ 2 w 66"/>
                  <a:gd name="T99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" h="65">
                    <a:moveTo>
                      <a:pt x="31" y="11"/>
                    </a:moveTo>
                    <a:cubicBezTo>
                      <a:pt x="31" y="10"/>
                      <a:pt x="31" y="8"/>
                      <a:pt x="31" y="6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1" y="24"/>
                    </a:cubicBezTo>
                    <a:cubicBezTo>
                      <a:pt x="61" y="24"/>
                      <a:pt x="60" y="24"/>
                      <a:pt x="60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60"/>
                      <a:pt x="58" y="61"/>
                      <a:pt x="57" y="62"/>
                    </a:cubicBezTo>
                    <a:cubicBezTo>
                      <a:pt x="56" y="63"/>
                      <a:pt x="54" y="64"/>
                      <a:pt x="50" y="65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50" y="63"/>
                      <a:pt x="49" y="62"/>
                      <a:pt x="48" y="62"/>
                    </a:cubicBezTo>
                    <a:cubicBezTo>
                      <a:pt x="47" y="61"/>
                      <a:pt x="45" y="60"/>
                      <a:pt x="42" y="59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59"/>
                      <a:pt x="52" y="60"/>
                      <a:pt x="53" y="59"/>
                    </a:cubicBezTo>
                    <a:cubicBezTo>
                      <a:pt x="53" y="59"/>
                      <a:pt x="54" y="58"/>
                      <a:pt x="54" y="57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0" y="32"/>
                      <a:pt x="38" y="35"/>
                      <a:pt x="36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9"/>
                      <a:pt x="50" y="39"/>
                    </a:cubicBezTo>
                    <a:cubicBezTo>
                      <a:pt x="50" y="39"/>
                      <a:pt x="49" y="39"/>
                      <a:pt x="49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0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0" y="6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49"/>
                      <a:pt x="15" y="50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18" y="40"/>
                      <a:pt x="17" y="4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5" y="35"/>
                      <a:pt x="35" y="33"/>
                      <a:pt x="37" y="30"/>
                    </a:cubicBezTo>
                    <a:cubicBezTo>
                      <a:pt x="38" y="28"/>
                      <a:pt x="38" y="26"/>
                      <a:pt x="39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30"/>
                      <a:pt x="29" y="30"/>
                      <a:pt x="29" y="31"/>
                    </a:cubicBezTo>
                    <a:cubicBezTo>
                      <a:pt x="29" y="31"/>
                      <a:pt x="29" y="32"/>
                      <a:pt x="29" y="33"/>
                    </a:cubicBezTo>
                    <a:cubicBezTo>
                      <a:pt x="29" y="34"/>
                      <a:pt x="28" y="34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9"/>
                      <a:pt x="22" y="27"/>
                      <a:pt x="2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4"/>
                      <a:pt x="8" y="65"/>
                      <a:pt x="8" y="6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3"/>
                      <a:pt x="6" y="13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íSļîďè">
                <a:extLst>
                  <a:ext uri="{FF2B5EF4-FFF2-40B4-BE49-F238E27FC236}">
                    <a16:creationId xmlns:a16="http://schemas.microsoft.com/office/drawing/2014/main" xmlns="" id="{A4583715-4D85-4C16-8179-42177C12AD04}"/>
                  </a:ext>
                </a:extLst>
              </p:cNvPr>
              <p:cNvSpPr/>
              <p:nvPr/>
            </p:nvSpPr>
            <p:spPr bwMode="auto">
              <a:xfrm>
                <a:off x="10125075" y="6678613"/>
                <a:ext cx="141288" cy="142875"/>
              </a:xfrm>
              <a:custGeom>
                <a:avLst/>
                <a:gdLst>
                  <a:gd name="T0" fmla="*/ 62 w 66"/>
                  <a:gd name="T1" fmla="*/ 12 h 67"/>
                  <a:gd name="T2" fmla="*/ 16 w 66"/>
                  <a:gd name="T3" fmla="*/ 27 h 67"/>
                  <a:gd name="T4" fmla="*/ 27 w 66"/>
                  <a:gd name="T5" fmla="*/ 9 h 67"/>
                  <a:gd name="T6" fmla="*/ 36 w 66"/>
                  <a:gd name="T7" fmla="*/ 4 h 67"/>
                  <a:gd name="T8" fmla="*/ 30 w 66"/>
                  <a:gd name="T9" fmla="*/ 10 h 67"/>
                  <a:gd name="T10" fmla="*/ 34 w 66"/>
                  <a:gd name="T11" fmla="*/ 38 h 67"/>
                  <a:gd name="T12" fmla="*/ 38 w 66"/>
                  <a:gd name="T13" fmla="*/ 50 h 67"/>
                  <a:gd name="T14" fmla="*/ 36 w 66"/>
                  <a:gd name="T15" fmla="*/ 44 h 67"/>
                  <a:gd name="T16" fmla="*/ 35 w 66"/>
                  <a:gd name="T17" fmla="*/ 22 h 67"/>
                  <a:gd name="T18" fmla="*/ 42 w 66"/>
                  <a:gd name="T19" fmla="*/ 32 h 67"/>
                  <a:gd name="T20" fmla="*/ 38 w 66"/>
                  <a:gd name="T21" fmla="*/ 29 h 67"/>
                  <a:gd name="T22" fmla="*/ 59 w 66"/>
                  <a:gd name="T23" fmla="*/ 47 h 67"/>
                  <a:gd name="T24" fmla="*/ 53 w 66"/>
                  <a:gd name="T25" fmla="*/ 53 h 67"/>
                  <a:gd name="T26" fmla="*/ 44 w 66"/>
                  <a:gd name="T27" fmla="*/ 67 h 67"/>
                  <a:gd name="T28" fmla="*/ 37 w 66"/>
                  <a:gd name="T29" fmla="*/ 61 h 67"/>
                  <a:gd name="T30" fmla="*/ 45 w 66"/>
                  <a:gd name="T31" fmla="*/ 61 h 67"/>
                  <a:gd name="T32" fmla="*/ 49 w 66"/>
                  <a:gd name="T33" fmla="*/ 53 h 67"/>
                  <a:gd name="T34" fmla="*/ 18 w 66"/>
                  <a:gd name="T35" fmla="*/ 52 h 67"/>
                  <a:gd name="T36" fmla="*/ 21 w 66"/>
                  <a:gd name="T37" fmla="*/ 36 h 67"/>
                  <a:gd name="T38" fmla="*/ 24 w 66"/>
                  <a:gd name="T39" fmla="*/ 34 h 67"/>
                  <a:gd name="T40" fmla="*/ 51 w 66"/>
                  <a:gd name="T41" fmla="*/ 20 h 67"/>
                  <a:gd name="T42" fmla="*/ 58 w 66"/>
                  <a:gd name="T43" fmla="*/ 21 h 67"/>
                  <a:gd name="T44" fmla="*/ 54 w 66"/>
                  <a:gd name="T45" fmla="*/ 34 h 67"/>
                  <a:gd name="T46" fmla="*/ 66 w 66"/>
                  <a:gd name="T47" fmla="*/ 35 h 67"/>
                  <a:gd name="T48" fmla="*/ 54 w 66"/>
                  <a:gd name="T49" fmla="*/ 36 h 67"/>
                  <a:gd name="T50" fmla="*/ 53 w 66"/>
                  <a:gd name="T51" fmla="*/ 51 h 67"/>
                  <a:gd name="T52" fmla="*/ 59 w 66"/>
                  <a:gd name="T53" fmla="*/ 47 h 67"/>
                  <a:gd name="T54" fmla="*/ 50 w 66"/>
                  <a:gd name="T55" fmla="*/ 47 h 67"/>
                  <a:gd name="T56" fmla="*/ 27 w 66"/>
                  <a:gd name="T57" fmla="*/ 36 h 67"/>
                  <a:gd name="T58" fmla="*/ 50 w 66"/>
                  <a:gd name="T59" fmla="*/ 34 h 67"/>
                  <a:gd name="T60" fmla="*/ 27 w 66"/>
                  <a:gd name="T61" fmla="*/ 34 h 67"/>
                  <a:gd name="T62" fmla="*/ 14 w 66"/>
                  <a:gd name="T63" fmla="*/ 30 h 67"/>
                  <a:gd name="T64" fmla="*/ 10 w 66"/>
                  <a:gd name="T65" fmla="*/ 50 h 67"/>
                  <a:gd name="T66" fmla="*/ 11 w 66"/>
                  <a:gd name="T67" fmla="*/ 62 h 67"/>
                  <a:gd name="T68" fmla="*/ 6 w 66"/>
                  <a:gd name="T69" fmla="*/ 62 h 67"/>
                  <a:gd name="T70" fmla="*/ 5 w 66"/>
                  <a:gd name="T71" fmla="*/ 58 h 67"/>
                  <a:gd name="T72" fmla="*/ 7 w 66"/>
                  <a:gd name="T73" fmla="*/ 51 h 67"/>
                  <a:gd name="T74" fmla="*/ 0 w 66"/>
                  <a:gd name="T75" fmla="*/ 45 h 67"/>
                  <a:gd name="T76" fmla="*/ 18 w 66"/>
                  <a:gd name="T77" fmla="*/ 12 h 67"/>
                  <a:gd name="T78" fmla="*/ 0 w 66"/>
                  <a:gd name="T79" fmla="*/ 17 h 67"/>
                  <a:gd name="T80" fmla="*/ 9 w 66"/>
                  <a:gd name="T81" fmla="*/ 24 h 67"/>
                  <a:gd name="T82" fmla="*/ 5 w 66"/>
                  <a:gd name="T83" fmla="*/ 25 h 67"/>
                  <a:gd name="T84" fmla="*/ 6 w 66"/>
                  <a:gd name="T85" fmla="*/ 2 h 67"/>
                  <a:gd name="T86" fmla="*/ 16 w 66"/>
                  <a:gd name="T87" fmla="*/ 11 h 67"/>
                  <a:gd name="T88" fmla="*/ 11 w 66"/>
                  <a:gd name="T89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7">
                    <a:moveTo>
                      <a:pt x="57" y="6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3" y="12"/>
                      <a:pt x="62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0"/>
                      <a:pt x="20" y="24"/>
                      <a:pt x="19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3"/>
                      <a:pt x="21" y="19"/>
                      <a:pt x="22" y="17"/>
                    </a:cubicBezTo>
                    <a:cubicBezTo>
                      <a:pt x="24" y="14"/>
                      <a:pt x="25" y="12"/>
                      <a:pt x="27" y="9"/>
                    </a:cubicBezTo>
                    <a:cubicBezTo>
                      <a:pt x="28" y="6"/>
                      <a:pt x="30" y="3"/>
                      <a:pt x="31" y="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7" y="6"/>
                      <a:pt x="57" y="6"/>
                      <a:pt x="57" y="6"/>
                    </a:cubicBezTo>
                    <a:close/>
                    <a:moveTo>
                      <a:pt x="34" y="38"/>
                    </a:moveTo>
                    <a:cubicBezTo>
                      <a:pt x="38" y="40"/>
                      <a:pt x="41" y="43"/>
                      <a:pt x="41" y="45"/>
                    </a:cubicBezTo>
                    <a:cubicBezTo>
                      <a:pt x="41" y="47"/>
                      <a:pt x="41" y="48"/>
                      <a:pt x="40" y="49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49"/>
                      <a:pt x="37" y="49"/>
                      <a:pt x="37" y="48"/>
                    </a:cubicBezTo>
                    <a:cubicBezTo>
                      <a:pt x="37" y="46"/>
                      <a:pt x="37" y="45"/>
                      <a:pt x="36" y="44"/>
                    </a:cubicBezTo>
                    <a:cubicBezTo>
                      <a:pt x="36" y="42"/>
                      <a:pt x="35" y="40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lose/>
                    <a:moveTo>
                      <a:pt x="35" y="22"/>
                    </a:moveTo>
                    <a:cubicBezTo>
                      <a:pt x="38" y="24"/>
                      <a:pt x="39" y="25"/>
                      <a:pt x="41" y="26"/>
                    </a:cubicBezTo>
                    <a:cubicBezTo>
                      <a:pt x="42" y="27"/>
                      <a:pt x="43" y="28"/>
                      <a:pt x="43" y="29"/>
                    </a:cubicBezTo>
                    <a:cubicBezTo>
                      <a:pt x="42" y="31"/>
                      <a:pt x="42" y="32"/>
                      <a:pt x="42" y="32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39" y="33"/>
                      <a:pt x="39" y="33"/>
                      <a:pt x="39" y="32"/>
                    </a:cubicBezTo>
                    <a:cubicBezTo>
                      <a:pt x="39" y="32"/>
                      <a:pt x="38" y="31"/>
                      <a:pt x="38" y="29"/>
                    </a:cubicBezTo>
                    <a:cubicBezTo>
                      <a:pt x="37" y="27"/>
                      <a:pt x="36" y="25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59" y="47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4"/>
                      <a:pt x="53" y="56"/>
                      <a:pt x="53" y="58"/>
                    </a:cubicBezTo>
                    <a:cubicBezTo>
                      <a:pt x="52" y="60"/>
                      <a:pt x="51" y="61"/>
                      <a:pt x="50" y="63"/>
                    </a:cubicBezTo>
                    <a:cubicBezTo>
                      <a:pt x="49" y="65"/>
                      <a:pt x="47" y="66"/>
                      <a:pt x="44" y="67"/>
                    </a:cubicBezTo>
                    <a:cubicBezTo>
                      <a:pt x="43" y="66"/>
                      <a:pt x="43" y="64"/>
                      <a:pt x="43" y="64"/>
                    </a:cubicBezTo>
                    <a:cubicBezTo>
                      <a:pt x="42" y="63"/>
                      <a:pt x="41" y="63"/>
                      <a:pt x="39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61"/>
                      <a:pt x="44" y="61"/>
                      <a:pt x="45" y="61"/>
                    </a:cubicBezTo>
                    <a:cubicBezTo>
                      <a:pt x="46" y="60"/>
                      <a:pt x="47" y="60"/>
                      <a:pt x="48" y="58"/>
                    </a:cubicBezTo>
                    <a:cubicBezTo>
                      <a:pt x="48" y="57"/>
                      <a:pt x="49" y="56"/>
                      <a:pt x="49" y="55"/>
                    </a:cubicBezTo>
                    <a:cubicBezTo>
                      <a:pt x="49" y="55"/>
                      <a:pt x="49" y="54"/>
                      <a:pt x="4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19" y="36"/>
                      <a:pt x="18" y="3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8"/>
                      <a:pt x="54" y="41"/>
                      <a:pt x="54" y="44"/>
                    </a:cubicBezTo>
                    <a:cubicBezTo>
                      <a:pt x="54" y="46"/>
                      <a:pt x="53" y="48"/>
                      <a:pt x="53" y="49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9" y="47"/>
                      <a:pt x="59" y="47"/>
                      <a:pt x="59" y="47"/>
                    </a:cubicBezTo>
                    <a:close/>
                    <a:moveTo>
                      <a:pt x="24" y="51"/>
                    </a:move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0"/>
                      <a:pt x="49" y="49"/>
                      <a:pt x="50" y="47"/>
                    </a:cubicBezTo>
                    <a:cubicBezTo>
                      <a:pt x="50" y="44"/>
                      <a:pt x="50" y="43"/>
                      <a:pt x="50" y="4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42"/>
                      <a:pt x="25" y="47"/>
                      <a:pt x="24" y="51"/>
                    </a:cubicBezTo>
                    <a:close/>
                    <a:moveTo>
                      <a:pt x="27" y="34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19" y="12"/>
                    </a:moveTo>
                    <a:cubicBezTo>
                      <a:pt x="19" y="14"/>
                      <a:pt x="18" y="16"/>
                      <a:pt x="17" y="18"/>
                    </a:cubicBezTo>
                    <a:cubicBezTo>
                      <a:pt x="17" y="21"/>
                      <a:pt x="15" y="25"/>
                      <a:pt x="14" y="30"/>
                    </a:cubicBezTo>
                    <a:cubicBezTo>
                      <a:pt x="13" y="35"/>
                      <a:pt x="12" y="39"/>
                      <a:pt x="11" y="40"/>
                    </a:cubicBezTo>
                    <a:cubicBezTo>
                      <a:pt x="11" y="41"/>
                      <a:pt x="11" y="43"/>
                      <a:pt x="11" y="45"/>
                    </a:cubicBezTo>
                    <a:cubicBezTo>
                      <a:pt x="10" y="47"/>
                      <a:pt x="10" y="49"/>
                      <a:pt x="10" y="50"/>
                    </a:cubicBezTo>
                    <a:cubicBezTo>
                      <a:pt x="10" y="52"/>
                      <a:pt x="10" y="53"/>
                      <a:pt x="10" y="54"/>
                    </a:cubicBezTo>
                    <a:cubicBezTo>
                      <a:pt x="10" y="55"/>
                      <a:pt x="10" y="57"/>
                      <a:pt x="10" y="58"/>
                    </a:cubicBezTo>
                    <a:cubicBezTo>
                      <a:pt x="11" y="60"/>
                      <a:pt x="11" y="61"/>
                      <a:pt x="11" y="62"/>
                    </a:cubicBezTo>
                    <a:cubicBezTo>
                      <a:pt x="11" y="63"/>
                      <a:pt x="10" y="64"/>
                      <a:pt x="8" y="64"/>
                    </a:cubicBezTo>
                    <a:cubicBezTo>
                      <a:pt x="8" y="64"/>
                      <a:pt x="8" y="64"/>
                      <a:pt x="7" y="63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5" y="62"/>
                      <a:pt x="5" y="62"/>
                      <a:pt x="5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6" y="57"/>
                    </a:cubicBezTo>
                    <a:cubicBezTo>
                      <a:pt x="6" y="56"/>
                      <a:pt x="6" y="54"/>
                      <a:pt x="6" y="53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6" y="49"/>
                      <a:pt x="6" y="48"/>
                      <a:pt x="6" y="48"/>
                    </a:cubicBezTo>
                    <a:cubicBezTo>
                      <a:pt x="5" y="47"/>
                      <a:pt x="3" y="46"/>
                      <a:pt x="0" y="4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5"/>
                      <a:pt x="5" y="45"/>
                      <a:pt x="6" y="44"/>
                    </a:cubicBezTo>
                    <a:cubicBezTo>
                      <a:pt x="6" y="44"/>
                      <a:pt x="7" y="42"/>
                      <a:pt x="8" y="39"/>
                    </a:cubicBezTo>
                    <a:cubicBezTo>
                      <a:pt x="10" y="35"/>
                      <a:pt x="13" y="27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lose/>
                    <a:moveTo>
                      <a:pt x="0" y="1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6" y="20"/>
                    </a:cubicBezTo>
                    <a:cubicBezTo>
                      <a:pt x="8" y="21"/>
                      <a:pt x="9" y="23"/>
                      <a:pt x="9" y="24"/>
                    </a:cubicBezTo>
                    <a:cubicBezTo>
                      <a:pt x="9" y="26"/>
                      <a:pt x="9" y="27"/>
                      <a:pt x="8" y="28"/>
                    </a:cubicBezTo>
                    <a:cubicBezTo>
                      <a:pt x="7" y="29"/>
                      <a:pt x="6" y="30"/>
                      <a:pt x="6" y="29"/>
                    </a:cubicBezTo>
                    <a:cubicBezTo>
                      <a:pt x="6" y="29"/>
                      <a:pt x="5" y="28"/>
                      <a:pt x="5" y="25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1" y="5"/>
                      <a:pt x="13" y="6"/>
                      <a:pt x="15" y="7"/>
                    </a:cubicBezTo>
                    <a:cubicBezTo>
                      <a:pt x="17" y="8"/>
                      <a:pt x="17" y="10"/>
                      <a:pt x="16" y="11"/>
                    </a:cubicBezTo>
                    <a:cubicBezTo>
                      <a:pt x="14" y="13"/>
                      <a:pt x="13" y="14"/>
                      <a:pt x="13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8" y="5"/>
                      <a:pt x="6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iṣḻîḑê">
                <a:extLst>
                  <a:ext uri="{FF2B5EF4-FFF2-40B4-BE49-F238E27FC236}">
                    <a16:creationId xmlns:a16="http://schemas.microsoft.com/office/drawing/2014/main" xmlns="" id="{4063BFD0-F2C3-4544-B7BE-554CF88B8D2D}"/>
                  </a:ext>
                </a:extLst>
              </p:cNvPr>
              <p:cNvSpPr/>
              <p:nvPr/>
            </p:nvSpPr>
            <p:spPr bwMode="auto">
              <a:xfrm>
                <a:off x="10274300" y="6678613"/>
                <a:ext cx="146050" cy="142875"/>
              </a:xfrm>
              <a:custGeom>
                <a:avLst/>
                <a:gdLst>
                  <a:gd name="T0" fmla="*/ 37 w 68"/>
                  <a:gd name="T1" fmla="*/ 14 h 67"/>
                  <a:gd name="T2" fmla="*/ 24 w 68"/>
                  <a:gd name="T3" fmla="*/ 15 h 67"/>
                  <a:gd name="T4" fmla="*/ 37 w 68"/>
                  <a:gd name="T5" fmla="*/ 12 h 67"/>
                  <a:gd name="T6" fmla="*/ 36 w 68"/>
                  <a:gd name="T7" fmla="*/ 0 h 67"/>
                  <a:gd name="T8" fmla="*/ 43 w 68"/>
                  <a:gd name="T9" fmla="*/ 3 h 67"/>
                  <a:gd name="T10" fmla="*/ 41 w 68"/>
                  <a:gd name="T11" fmla="*/ 5 h 67"/>
                  <a:gd name="T12" fmla="*/ 45 w 68"/>
                  <a:gd name="T13" fmla="*/ 12 h 67"/>
                  <a:gd name="T14" fmla="*/ 52 w 68"/>
                  <a:gd name="T15" fmla="*/ 12 h 67"/>
                  <a:gd name="T16" fmla="*/ 63 w 68"/>
                  <a:gd name="T17" fmla="*/ 7 h 67"/>
                  <a:gd name="T18" fmla="*/ 62 w 68"/>
                  <a:gd name="T19" fmla="*/ 8 h 67"/>
                  <a:gd name="T20" fmla="*/ 59 w 68"/>
                  <a:gd name="T21" fmla="*/ 10 h 67"/>
                  <a:gd name="T22" fmla="*/ 47 w 68"/>
                  <a:gd name="T23" fmla="*/ 24 h 67"/>
                  <a:gd name="T24" fmla="*/ 62 w 68"/>
                  <a:gd name="T25" fmla="*/ 21 h 67"/>
                  <a:gd name="T26" fmla="*/ 68 w 68"/>
                  <a:gd name="T27" fmla="*/ 26 h 67"/>
                  <a:gd name="T28" fmla="*/ 63 w 68"/>
                  <a:gd name="T29" fmla="*/ 26 h 67"/>
                  <a:gd name="T30" fmla="*/ 36 w 68"/>
                  <a:gd name="T31" fmla="*/ 36 h 67"/>
                  <a:gd name="T32" fmla="*/ 55 w 68"/>
                  <a:gd name="T33" fmla="*/ 33 h 67"/>
                  <a:gd name="T34" fmla="*/ 60 w 68"/>
                  <a:gd name="T35" fmla="*/ 36 h 67"/>
                  <a:gd name="T36" fmla="*/ 57 w 68"/>
                  <a:gd name="T37" fmla="*/ 39 h 67"/>
                  <a:gd name="T38" fmla="*/ 58 w 68"/>
                  <a:gd name="T39" fmla="*/ 65 h 67"/>
                  <a:gd name="T40" fmla="*/ 53 w 68"/>
                  <a:gd name="T41" fmla="*/ 59 h 67"/>
                  <a:gd name="T42" fmla="*/ 33 w 68"/>
                  <a:gd name="T43" fmla="*/ 65 h 67"/>
                  <a:gd name="T44" fmla="*/ 29 w 68"/>
                  <a:gd name="T45" fmla="*/ 61 h 67"/>
                  <a:gd name="T46" fmla="*/ 18 w 68"/>
                  <a:gd name="T47" fmla="*/ 48 h 67"/>
                  <a:gd name="T48" fmla="*/ 29 w 68"/>
                  <a:gd name="T49" fmla="*/ 38 h 67"/>
                  <a:gd name="T50" fmla="*/ 28 w 68"/>
                  <a:gd name="T51" fmla="*/ 33 h 67"/>
                  <a:gd name="T52" fmla="*/ 36 w 68"/>
                  <a:gd name="T53" fmla="*/ 31 h 67"/>
                  <a:gd name="T54" fmla="*/ 41 w 68"/>
                  <a:gd name="T55" fmla="*/ 26 h 67"/>
                  <a:gd name="T56" fmla="*/ 20 w 68"/>
                  <a:gd name="T57" fmla="*/ 27 h 67"/>
                  <a:gd name="T58" fmla="*/ 37 w 68"/>
                  <a:gd name="T59" fmla="*/ 24 h 67"/>
                  <a:gd name="T60" fmla="*/ 51 w 68"/>
                  <a:gd name="T61" fmla="*/ 14 h 67"/>
                  <a:gd name="T62" fmla="*/ 41 w 68"/>
                  <a:gd name="T63" fmla="*/ 24 h 67"/>
                  <a:gd name="T64" fmla="*/ 53 w 68"/>
                  <a:gd name="T65" fmla="*/ 37 h 67"/>
                  <a:gd name="T66" fmla="*/ 33 w 68"/>
                  <a:gd name="T67" fmla="*/ 38 h 67"/>
                  <a:gd name="T68" fmla="*/ 53 w 68"/>
                  <a:gd name="T69" fmla="*/ 46 h 67"/>
                  <a:gd name="T70" fmla="*/ 33 w 68"/>
                  <a:gd name="T71" fmla="*/ 58 h 67"/>
                  <a:gd name="T72" fmla="*/ 53 w 68"/>
                  <a:gd name="T73" fmla="*/ 48 h 67"/>
                  <a:gd name="T74" fmla="*/ 33 w 68"/>
                  <a:gd name="T75" fmla="*/ 58 h 67"/>
                  <a:gd name="T76" fmla="*/ 9 w 68"/>
                  <a:gd name="T77" fmla="*/ 25 h 67"/>
                  <a:gd name="T78" fmla="*/ 16 w 68"/>
                  <a:gd name="T79" fmla="*/ 25 h 67"/>
                  <a:gd name="T80" fmla="*/ 16 w 68"/>
                  <a:gd name="T81" fmla="*/ 26 h 67"/>
                  <a:gd name="T82" fmla="*/ 14 w 68"/>
                  <a:gd name="T83" fmla="*/ 54 h 67"/>
                  <a:gd name="T84" fmla="*/ 26 w 68"/>
                  <a:gd name="T85" fmla="*/ 47 h 67"/>
                  <a:gd name="T86" fmla="*/ 21 w 68"/>
                  <a:gd name="T87" fmla="*/ 52 h 67"/>
                  <a:gd name="T88" fmla="*/ 7 w 68"/>
                  <a:gd name="T89" fmla="*/ 59 h 67"/>
                  <a:gd name="T90" fmla="*/ 10 w 68"/>
                  <a:gd name="T91" fmla="*/ 52 h 67"/>
                  <a:gd name="T92" fmla="*/ 6 w 68"/>
                  <a:gd name="T93" fmla="*/ 27 h 67"/>
                  <a:gd name="T94" fmla="*/ 0 w 68"/>
                  <a:gd name="T95" fmla="*/ 26 h 67"/>
                  <a:gd name="T96" fmla="*/ 7 w 68"/>
                  <a:gd name="T97" fmla="*/ 3 h 67"/>
                  <a:gd name="T98" fmla="*/ 16 w 68"/>
                  <a:gd name="T99" fmla="*/ 9 h 67"/>
                  <a:gd name="T100" fmla="*/ 17 w 68"/>
                  <a:gd name="T101" fmla="*/ 15 h 67"/>
                  <a:gd name="T102" fmla="*/ 14 w 68"/>
                  <a:gd name="T103" fmla="*/ 15 h 67"/>
                  <a:gd name="T104" fmla="*/ 7 w 68"/>
                  <a:gd name="T10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" h="67">
                    <a:moveTo>
                      <a:pt x="37" y="2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5" y="14"/>
                      <a:pt x="24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4" y="9"/>
                      <a:pt x="56" y="6"/>
                      <a:pt x="58" y="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10"/>
                      <a:pt x="59" y="10"/>
                    </a:cubicBezTo>
                    <a:cubicBezTo>
                      <a:pt x="58" y="11"/>
                      <a:pt x="57" y="13"/>
                      <a:pt x="55" y="16"/>
                    </a:cubicBezTo>
                    <a:cubicBezTo>
                      <a:pt x="52" y="19"/>
                      <a:pt x="50" y="22"/>
                      <a:pt x="4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7" y="26"/>
                      <a:pt x="67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9"/>
                      <a:pt x="39" y="32"/>
                      <a:pt x="36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7"/>
                      <a:pt x="59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6"/>
                      <a:pt x="55" y="66"/>
                      <a:pt x="53" y="67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1" y="66"/>
                      <a:pt x="30" y="67"/>
                      <a:pt x="28" y="67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6"/>
                      <a:pt x="18" y="48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2" y="44"/>
                      <a:pt x="26" y="41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4" y="33"/>
                      <a:pt x="35" y="32"/>
                      <a:pt x="36" y="31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2" y="27"/>
                      <a:pt x="20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37" y="24"/>
                      <a:pt x="37" y="24"/>
                      <a:pt x="37" y="24"/>
                    </a:cubicBezTo>
                    <a:close/>
                    <a:moveTo>
                      <a:pt x="43" y="24"/>
                    </a:moveTo>
                    <a:cubicBezTo>
                      <a:pt x="46" y="21"/>
                      <a:pt x="49" y="17"/>
                      <a:pt x="5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53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3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8"/>
                      <a:pt x="33" y="58"/>
                      <a:pt x="33" y="58"/>
                    </a:cubicBezTo>
                    <a:close/>
                    <a:moveTo>
                      <a:pt x="0" y="26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8" y="51"/>
                      <a:pt x="22" y="49"/>
                      <a:pt x="26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7" y="56"/>
                      <a:pt x="13" y="60"/>
                      <a:pt x="11" y="63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7"/>
                      <a:pt x="9" y="56"/>
                      <a:pt x="10" y="55"/>
                    </a:cubicBezTo>
                    <a:cubicBezTo>
                      <a:pt x="10" y="55"/>
                      <a:pt x="10" y="53"/>
                      <a:pt x="10" y="5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1" y="5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2"/>
                      <a:pt x="17" y="13"/>
                      <a:pt x="17" y="15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3" y="14"/>
                      <a:pt x="13" y="12"/>
                    </a:cubicBezTo>
                    <a:cubicBezTo>
                      <a:pt x="12" y="10"/>
                      <a:pt x="10" y="7"/>
                      <a:pt x="7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îṥlíḓè">
                <a:extLst>
                  <a:ext uri="{FF2B5EF4-FFF2-40B4-BE49-F238E27FC236}">
                    <a16:creationId xmlns:a16="http://schemas.microsoft.com/office/drawing/2014/main" xmlns="" id="{000DCE69-4CAE-45A5-9D61-A557C89A7361}"/>
                  </a:ext>
                </a:extLst>
              </p:cNvPr>
              <p:cNvSpPr/>
              <p:nvPr/>
            </p:nvSpPr>
            <p:spPr bwMode="auto">
              <a:xfrm>
                <a:off x="10437813" y="6675438"/>
                <a:ext cx="123825" cy="144463"/>
              </a:xfrm>
              <a:custGeom>
                <a:avLst/>
                <a:gdLst>
                  <a:gd name="T0" fmla="*/ 13 w 58"/>
                  <a:gd name="T1" fmla="*/ 13 h 67"/>
                  <a:gd name="T2" fmla="*/ 50 w 58"/>
                  <a:gd name="T3" fmla="*/ 34 h 67"/>
                  <a:gd name="T4" fmla="*/ 57 w 58"/>
                  <a:gd name="T5" fmla="*/ 34 h 67"/>
                  <a:gd name="T6" fmla="*/ 57 w 58"/>
                  <a:gd name="T7" fmla="*/ 36 h 67"/>
                  <a:gd name="T8" fmla="*/ 55 w 58"/>
                  <a:gd name="T9" fmla="*/ 45 h 67"/>
                  <a:gd name="T10" fmla="*/ 51 w 58"/>
                  <a:gd name="T11" fmla="*/ 63 h 67"/>
                  <a:gd name="T12" fmla="*/ 43 w 58"/>
                  <a:gd name="T13" fmla="*/ 65 h 67"/>
                  <a:gd name="T14" fmla="*/ 37 w 58"/>
                  <a:gd name="T15" fmla="*/ 61 h 67"/>
                  <a:gd name="T16" fmla="*/ 46 w 58"/>
                  <a:gd name="T17" fmla="*/ 61 h 67"/>
                  <a:gd name="T18" fmla="*/ 51 w 58"/>
                  <a:gd name="T19" fmla="*/ 46 h 67"/>
                  <a:gd name="T20" fmla="*/ 13 w 58"/>
                  <a:gd name="T21" fmla="*/ 36 h 67"/>
                  <a:gd name="T22" fmla="*/ 6 w 58"/>
                  <a:gd name="T23" fmla="*/ 35 h 67"/>
                  <a:gd name="T24" fmla="*/ 9 w 58"/>
                  <a:gd name="T25" fmla="*/ 14 h 67"/>
                  <a:gd name="T26" fmla="*/ 13 w 58"/>
                  <a:gd name="T27" fmla="*/ 11 h 67"/>
                  <a:gd name="T28" fmla="*/ 18 w 58"/>
                  <a:gd name="T29" fmla="*/ 9 h 67"/>
                  <a:gd name="T30" fmla="*/ 20 w 58"/>
                  <a:gd name="T31" fmla="*/ 2 h 67"/>
                  <a:gd name="T32" fmla="*/ 25 w 58"/>
                  <a:gd name="T33" fmla="*/ 3 h 67"/>
                  <a:gd name="T34" fmla="*/ 25 w 58"/>
                  <a:gd name="T35" fmla="*/ 4 h 67"/>
                  <a:gd name="T36" fmla="*/ 19 w 58"/>
                  <a:gd name="T37" fmla="*/ 11 h 67"/>
                  <a:gd name="T38" fmla="*/ 42 w 58"/>
                  <a:gd name="T39" fmla="*/ 8 h 67"/>
                  <a:gd name="T40" fmla="*/ 47 w 58"/>
                  <a:gd name="T41" fmla="*/ 11 h 67"/>
                  <a:gd name="T42" fmla="*/ 45 w 58"/>
                  <a:gd name="T43" fmla="*/ 13 h 67"/>
                  <a:gd name="T44" fmla="*/ 42 w 58"/>
                  <a:gd name="T45" fmla="*/ 28 h 67"/>
                  <a:gd name="T46" fmla="*/ 35 w 58"/>
                  <a:gd name="T47" fmla="*/ 31 h 67"/>
                  <a:gd name="T48" fmla="*/ 28 w 58"/>
                  <a:gd name="T49" fmla="*/ 27 h 67"/>
                  <a:gd name="T50" fmla="*/ 36 w 58"/>
                  <a:gd name="T51" fmla="*/ 27 h 67"/>
                  <a:gd name="T52" fmla="*/ 39 w 58"/>
                  <a:gd name="T53" fmla="*/ 23 h 67"/>
                  <a:gd name="T54" fmla="*/ 41 w 58"/>
                  <a:gd name="T55" fmla="*/ 13 h 67"/>
                  <a:gd name="T56" fmla="*/ 2 w 58"/>
                  <a:gd name="T57" fmla="*/ 41 h 67"/>
                  <a:gd name="T58" fmla="*/ 8 w 58"/>
                  <a:gd name="T59" fmla="*/ 44 h 67"/>
                  <a:gd name="T60" fmla="*/ 6 w 58"/>
                  <a:gd name="T61" fmla="*/ 45 h 67"/>
                  <a:gd name="T62" fmla="*/ 19 w 58"/>
                  <a:gd name="T63" fmla="*/ 55 h 67"/>
                  <a:gd name="T64" fmla="*/ 18 w 58"/>
                  <a:gd name="T65" fmla="*/ 39 h 67"/>
                  <a:gd name="T66" fmla="*/ 24 w 58"/>
                  <a:gd name="T67" fmla="*/ 41 h 67"/>
                  <a:gd name="T68" fmla="*/ 22 w 58"/>
                  <a:gd name="T69" fmla="*/ 43 h 67"/>
                  <a:gd name="T70" fmla="*/ 36 w 58"/>
                  <a:gd name="T71" fmla="*/ 54 h 67"/>
                  <a:gd name="T72" fmla="*/ 35 w 58"/>
                  <a:gd name="T73" fmla="*/ 41 h 67"/>
                  <a:gd name="T74" fmla="*/ 41 w 58"/>
                  <a:gd name="T75" fmla="*/ 43 h 67"/>
                  <a:gd name="T76" fmla="*/ 39 w 58"/>
                  <a:gd name="T77" fmla="*/ 45 h 67"/>
                  <a:gd name="T78" fmla="*/ 40 w 58"/>
                  <a:gd name="T79" fmla="*/ 56 h 67"/>
                  <a:gd name="T80" fmla="*/ 37 w 58"/>
                  <a:gd name="T81" fmla="*/ 58 h 67"/>
                  <a:gd name="T82" fmla="*/ 36 w 58"/>
                  <a:gd name="T83" fmla="*/ 56 h 67"/>
                  <a:gd name="T84" fmla="*/ 4 w 58"/>
                  <a:gd name="T85" fmla="*/ 59 h 67"/>
                  <a:gd name="T86" fmla="*/ 2 w 58"/>
                  <a:gd name="T87" fmla="*/ 54 h 67"/>
                  <a:gd name="T88" fmla="*/ 2 w 58"/>
                  <a:gd name="T89" fmla="*/ 41 h 67"/>
                  <a:gd name="T90" fmla="*/ 26 w 58"/>
                  <a:gd name="T91" fmla="*/ 17 h 67"/>
                  <a:gd name="T92" fmla="*/ 30 w 58"/>
                  <a:gd name="T93" fmla="*/ 21 h 67"/>
                  <a:gd name="T94" fmla="*/ 27 w 58"/>
                  <a:gd name="T95" fmla="*/ 23 h 67"/>
                  <a:gd name="T96" fmla="*/ 18 w 58"/>
                  <a:gd name="T97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67">
                    <a:moveTo>
                      <a:pt x="41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5"/>
                      <a:pt x="58" y="35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41"/>
                      <a:pt x="55" y="43"/>
                      <a:pt x="55" y="45"/>
                    </a:cubicBezTo>
                    <a:cubicBezTo>
                      <a:pt x="54" y="47"/>
                      <a:pt x="54" y="50"/>
                      <a:pt x="54" y="54"/>
                    </a:cubicBezTo>
                    <a:cubicBezTo>
                      <a:pt x="53" y="58"/>
                      <a:pt x="52" y="61"/>
                      <a:pt x="51" y="63"/>
                    </a:cubicBezTo>
                    <a:cubicBezTo>
                      <a:pt x="49" y="65"/>
                      <a:pt x="47" y="67"/>
                      <a:pt x="44" y="67"/>
                    </a:cubicBezTo>
                    <a:cubicBezTo>
                      <a:pt x="44" y="67"/>
                      <a:pt x="43" y="66"/>
                      <a:pt x="43" y="65"/>
                    </a:cubicBezTo>
                    <a:cubicBezTo>
                      <a:pt x="43" y="64"/>
                      <a:pt x="42" y="63"/>
                      <a:pt x="42" y="63"/>
                    </a:cubicBezTo>
                    <a:cubicBezTo>
                      <a:pt x="41" y="62"/>
                      <a:pt x="39" y="62"/>
                      <a:pt x="37" y="61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1"/>
                      <a:pt x="45" y="61"/>
                      <a:pt x="46" y="61"/>
                    </a:cubicBezTo>
                    <a:cubicBezTo>
                      <a:pt x="47" y="60"/>
                      <a:pt x="49" y="59"/>
                      <a:pt x="49" y="56"/>
                    </a:cubicBezTo>
                    <a:cubicBezTo>
                      <a:pt x="50" y="54"/>
                      <a:pt x="50" y="50"/>
                      <a:pt x="51" y="4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7"/>
                      <a:pt x="19" y="6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7"/>
                      <a:pt x="20" y="9"/>
                      <a:pt x="1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5"/>
                      <a:pt x="44" y="17"/>
                      <a:pt x="44" y="20"/>
                    </a:cubicBezTo>
                    <a:cubicBezTo>
                      <a:pt x="44" y="23"/>
                      <a:pt x="43" y="26"/>
                      <a:pt x="42" y="28"/>
                    </a:cubicBezTo>
                    <a:cubicBezTo>
                      <a:pt x="41" y="29"/>
                      <a:pt x="38" y="31"/>
                      <a:pt x="35" y="32"/>
                    </a:cubicBezTo>
                    <a:cubicBezTo>
                      <a:pt x="35" y="32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29"/>
                    </a:cubicBezTo>
                    <a:cubicBezTo>
                      <a:pt x="33" y="29"/>
                      <a:pt x="31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2" y="27"/>
                      <a:pt x="34" y="27"/>
                      <a:pt x="36" y="27"/>
                    </a:cubicBezTo>
                    <a:cubicBezTo>
                      <a:pt x="37" y="27"/>
                      <a:pt x="37" y="26"/>
                      <a:pt x="38" y="26"/>
                    </a:cubicBezTo>
                    <a:cubicBezTo>
                      <a:pt x="38" y="25"/>
                      <a:pt x="39" y="25"/>
                      <a:pt x="39" y="23"/>
                    </a:cubicBezTo>
                    <a:cubicBezTo>
                      <a:pt x="40" y="22"/>
                      <a:pt x="40" y="20"/>
                      <a:pt x="40" y="17"/>
                    </a:cubicBezTo>
                    <a:cubicBezTo>
                      <a:pt x="40" y="15"/>
                      <a:pt x="41" y="14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lose/>
                    <a:moveTo>
                      <a:pt x="2" y="41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3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9" y="56"/>
                      <a:pt x="39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5"/>
                      <a:pt x="2" y="54"/>
                      <a:pt x="2" y="5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1"/>
                      <a:pt x="2" y="41"/>
                      <a:pt x="2" y="41"/>
                    </a:cubicBezTo>
                    <a:close/>
                    <a:moveTo>
                      <a:pt x="18" y="16"/>
                    </a:moveTo>
                    <a:cubicBezTo>
                      <a:pt x="22" y="17"/>
                      <a:pt x="25" y="17"/>
                      <a:pt x="26" y="17"/>
                    </a:cubicBezTo>
                    <a:cubicBezTo>
                      <a:pt x="27" y="18"/>
                      <a:pt x="28" y="18"/>
                      <a:pt x="29" y="19"/>
                    </a:cubicBezTo>
                    <a:cubicBezTo>
                      <a:pt x="29" y="19"/>
                      <a:pt x="30" y="20"/>
                      <a:pt x="30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4"/>
                      <a:pt x="28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0"/>
                      <a:pt x="21" y="18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îṥľíḓe">
                <a:extLst>
                  <a:ext uri="{FF2B5EF4-FFF2-40B4-BE49-F238E27FC236}">
                    <a16:creationId xmlns:a16="http://schemas.microsoft.com/office/drawing/2014/main" xmlns="" id="{1C45527F-CE28-4839-A04C-2BBDE4FC0E34}"/>
                  </a:ext>
                </a:extLst>
              </p:cNvPr>
              <p:cNvSpPr/>
              <p:nvPr/>
            </p:nvSpPr>
            <p:spPr bwMode="auto">
              <a:xfrm>
                <a:off x="9888538" y="6642100"/>
                <a:ext cx="746125" cy="209550"/>
              </a:xfrm>
              <a:custGeom>
                <a:avLst/>
                <a:gdLst>
                  <a:gd name="T0" fmla="*/ 8 w 470"/>
                  <a:gd name="T1" fmla="*/ 132 h 132"/>
                  <a:gd name="T2" fmla="*/ 0 w 470"/>
                  <a:gd name="T3" fmla="*/ 132 h 132"/>
                  <a:gd name="T4" fmla="*/ 0 w 470"/>
                  <a:gd name="T5" fmla="*/ 0 h 132"/>
                  <a:gd name="T6" fmla="*/ 470 w 470"/>
                  <a:gd name="T7" fmla="*/ 0 h 132"/>
                  <a:gd name="T8" fmla="*/ 470 w 470"/>
                  <a:gd name="T9" fmla="*/ 6 h 132"/>
                  <a:gd name="T10" fmla="*/ 8 w 470"/>
                  <a:gd name="T11" fmla="*/ 6 h 132"/>
                  <a:gd name="T12" fmla="*/ 8 w 470"/>
                  <a:gd name="T1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32">
                    <a:moveTo>
                      <a:pt x="8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470" y="0"/>
                    </a:lnTo>
                    <a:lnTo>
                      <a:pt x="470" y="6"/>
                    </a:lnTo>
                    <a:lnTo>
                      <a:pt x="8" y="6"/>
                    </a:lnTo>
                    <a:lnTo>
                      <a:pt x="8" y="132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î$1íḑê">
                <a:extLst>
                  <a:ext uri="{FF2B5EF4-FFF2-40B4-BE49-F238E27FC236}">
                    <a16:creationId xmlns:a16="http://schemas.microsoft.com/office/drawing/2014/main" xmlns="" id="{9D644810-7C54-42D3-A98B-5AAC25B2A346}"/>
                  </a:ext>
                </a:extLst>
              </p:cNvPr>
              <p:cNvSpPr/>
              <p:nvPr/>
            </p:nvSpPr>
            <p:spPr bwMode="auto">
              <a:xfrm>
                <a:off x="5599113" y="5203825"/>
                <a:ext cx="52388" cy="109538"/>
              </a:xfrm>
              <a:custGeom>
                <a:avLst/>
                <a:gdLst>
                  <a:gd name="T0" fmla="*/ 2 w 25"/>
                  <a:gd name="T1" fmla="*/ 51 h 51"/>
                  <a:gd name="T2" fmla="*/ 0 w 25"/>
                  <a:gd name="T3" fmla="*/ 46 h 51"/>
                  <a:gd name="T4" fmla="*/ 5 w 25"/>
                  <a:gd name="T5" fmla="*/ 43 h 51"/>
                  <a:gd name="T6" fmla="*/ 7 w 25"/>
                  <a:gd name="T7" fmla="*/ 49 h 51"/>
                  <a:gd name="T8" fmla="*/ 2 w 25"/>
                  <a:gd name="T9" fmla="*/ 51 h 51"/>
                  <a:gd name="T10" fmla="*/ 18 w 25"/>
                  <a:gd name="T11" fmla="*/ 42 h 51"/>
                  <a:gd name="T12" fmla="*/ 14 w 25"/>
                  <a:gd name="T13" fmla="*/ 38 h 51"/>
                  <a:gd name="T14" fmla="*/ 17 w 25"/>
                  <a:gd name="T15" fmla="*/ 35 h 51"/>
                  <a:gd name="T16" fmla="*/ 18 w 25"/>
                  <a:gd name="T17" fmla="*/ 35 h 51"/>
                  <a:gd name="T18" fmla="*/ 23 w 25"/>
                  <a:gd name="T19" fmla="*/ 37 h 51"/>
                  <a:gd name="T20" fmla="*/ 21 w 25"/>
                  <a:gd name="T21" fmla="*/ 39 h 51"/>
                  <a:gd name="T22" fmla="*/ 18 w 25"/>
                  <a:gd name="T23" fmla="*/ 42 h 51"/>
                  <a:gd name="T24" fmla="*/ 25 w 25"/>
                  <a:gd name="T25" fmla="*/ 25 h 51"/>
                  <a:gd name="T26" fmla="*/ 19 w 25"/>
                  <a:gd name="T27" fmla="*/ 24 h 51"/>
                  <a:gd name="T28" fmla="*/ 19 w 25"/>
                  <a:gd name="T29" fmla="*/ 19 h 51"/>
                  <a:gd name="T30" fmla="*/ 22 w 25"/>
                  <a:gd name="T31" fmla="*/ 19 h 51"/>
                  <a:gd name="T32" fmla="*/ 25 w 25"/>
                  <a:gd name="T33" fmla="*/ 19 h 51"/>
                  <a:gd name="T34" fmla="*/ 25 w 25"/>
                  <a:gd name="T35" fmla="*/ 25 h 51"/>
                  <a:gd name="T36" fmla="*/ 19 w 25"/>
                  <a:gd name="T37" fmla="*/ 8 h 51"/>
                  <a:gd name="T38" fmla="*/ 17 w 25"/>
                  <a:gd name="T39" fmla="*/ 2 h 51"/>
                  <a:gd name="T40" fmla="*/ 23 w 25"/>
                  <a:gd name="T41" fmla="*/ 0 h 51"/>
                  <a:gd name="T42" fmla="*/ 25 w 25"/>
                  <a:gd name="T43" fmla="*/ 6 h 51"/>
                  <a:gd name="T44" fmla="*/ 19 w 25"/>
                  <a:gd name="T45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51">
                    <a:moveTo>
                      <a:pt x="2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3" y="44"/>
                      <a:pt x="5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50"/>
                      <a:pt x="4" y="50"/>
                      <a:pt x="2" y="51"/>
                    </a:cubicBezTo>
                    <a:close/>
                    <a:moveTo>
                      <a:pt x="18" y="42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7"/>
                      <a:pt x="16" y="36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1" y="40"/>
                      <a:pt x="19" y="41"/>
                      <a:pt x="18" y="42"/>
                    </a:cubicBezTo>
                    <a:close/>
                    <a:moveTo>
                      <a:pt x="25" y="25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9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1"/>
                      <a:pt x="25" y="23"/>
                      <a:pt x="25" y="25"/>
                    </a:cubicBezTo>
                    <a:close/>
                    <a:moveTo>
                      <a:pt x="19" y="8"/>
                    </a:moveTo>
                    <a:cubicBezTo>
                      <a:pt x="18" y="6"/>
                      <a:pt x="18" y="4"/>
                      <a:pt x="17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2"/>
                      <a:pt x="24" y="4"/>
                      <a:pt x="25" y="6"/>
                    </a:cubicBez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ïşliḍê">
              <a:extLst>
                <a:ext uri="{FF2B5EF4-FFF2-40B4-BE49-F238E27FC236}">
                  <a16:creationId xmlns:a16="http://schemas.microsoft.com/office/drawing/2014/main" xmlns="" id="{B494C896-EF03-49CE-9123-8C9F07272666}"/>
                </a:ext>
              </a:extLst>
            </p:cNvPr>
            <p:cNvSpPr txBox="1"/>
            <p:nvPr/>
          </p:nvSpPr>
          <p:spPr>
            <a:xfrm>
              <a:off x="669924" y="5879517"/>
              <a:ext cx="3024627" cy="26410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 lnSpcReduction="10000"/>
            </a:bodyPr>
            <a:lstStyle/>
            <a:p>
              <a:r>
                <a:rPr lang="zh-CN" altLang="en-US" sz="600" dirty="0"/>
                <a:t>*地图素材来源于国家测绘局</a:t>
              </a:r>
              <a:endParaRPr lang="en-US" altLang="zh-CN" sz="600" dirty="0"/>
            </a:p>
            <a:p>
              <a:r>
                <a:rPr lang="zh-CN" altLang="en-US" sz="600" dirty="0"/>
                <a:t> 审图号：</a:t>
              </a:r>
              <a:r>
                <a:rPr lang="en-US" altLang="zh-CN" sz="600" dirty="0"/>
                <a:t>GS(2008)1503</a:t>
              </a:r>
              <a:r>
                <a:rPr lang="zh-CN" altLang="en-US" sz="600" dirty="0"/>
                <a:t>号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CDFB193-914A-4746-B670-0E9BC3092796}"/>
                </a:ext>
              </a:extLst>
            </p:cNvPr>
            <p:cNvCxnSpPr/>
            <p:nvPr/>
          </p:nvCxnSpPr>
          <p:spPr>
            <a:xfrm>
              <a:off x="542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ľîḋé">
              <a:extLst>
                <a:ext uri="{FF2B5EF4-FFF2-40B4-BE49-F238E27FC236}">
                  <a16:creationId xmlns:a16="http://schemas.microsoft.com/office/drawing/2014/main" xmlns="" id="{538D5160-7130-4D42-B11F-3F3F98133729}"/>
                </a:ext>
              </a:extLst>
            </p:cNvPr>
            <p:cNvGrpSpPr/>
            <p:nvPr/>
          </p:nvGrpSpPr>
          <p:grpSpPr>
            <a:xfrm>
              <a:off x="5778287" y="1224000"/>
              <a:ext cx="5742201" cy="1382273"/>
              <a:chOff x="727728" y="3108439"/>
              <a:chExt cx="5742201" cy="1382273"/>
            </a:xfrm>
          </p:grpSpPr>
          <p:sp>
            <p:nvSpPr>
              <p:cNvPr id="20" name="işliďê">
                <a:extLst>
                  <a:ext uri="{FF2B5EF4-FFF2-40B4-BE49-F238E27FC236}">
                    <a16:creationId xmlns:a16="http://schemas.microsoft.com/office/drawing/2014/main" xmlns="" id="{0BC7F781-41A0-4601-887C-279165A6B63A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ľïdé">
                <a:extLst>
                  <a:ext uri="{FF2B5EF4-FFF2-40B4-BE49-F238E27FC236}">
                    <a16:creationId xmlns:a16="http://schemas.microsoft.com/office/drawing/2014/main" xmlns="" id="{A6CFED6F-97CC-4722-B9EE-BFB3DBD06409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2" name="ïṧḷiḑê">
                <a:extLst>
                  <a:ext uri="{FF2B5EF4-FFF2-40B4-BE49-F238E27FC236}">
                    <a16:creationId xmlns:a16="http://schemas.microsoft.com/office/drawing/2014/main" xmlns="" id="{C7EE55C2-1C2B-46AF-BB80-32EE3172A1A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ṩļïde">
              <a:extLst>
                <a:ext uri="{FF2B5EF4-FFF2-40B4-BE49-F238E27FC236}">
                  <a16:creationId xmlns:a16="http://schemas.microsoft.com/office/drawing/2014/main" xmlns="" id="{F8C4A06D-B6FF-49BD-A0BD-25BC13195C0D}"/>
                </a:ext>
              </a:extLst>
            </p:cNvPr>
            <p:cNvGrpSpPr/>
            <p:nvPr/>
          </p:nvGrpSpPr>
          <p:grpSpPr>
            <a:xfrm>
              <a:off x="5778287" y="2950407"/>
              <a:ext cx="5742201" cy="1382273"/>
              <a:chOff x="727728" y="3108439"/>
              <a:chExt cx="5742201" cy="1382273"/>
            </a:xfrm>
          </p:grpSpPr>
          <p:sp>
            <p:nvSpPr>
              <p:cNvPr id="17" name="ísľídê">
                <a:extLst>
                  <a:ext uri="{FF2B5EF4-FFF2-40B4-BE49-F238E27FC236}">
                    <a16:creationId xmlns:a16="http://schemas.microsoft.com/office/drawing/2014/main" xmlns="" id="{006E6B31-03D3-4234-92AE-C88C4DB58890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ŝ1ïďé">
                <a:extLst>
                  <a:ext uri="{FF2B5EF4-FFF2-40B4-BE49-F238E27FC236}">
                    <a16:creationId xmlns:a16="http://schemas.microsoft.com/office/drawing/2014/main" xmlns="" id="{020DE5BF-D082-449C-8F14-9B586B6AFFCD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îṥ1íḋê">
                <a:extLst>
                  <a:ext uri="{FF2B5EF4-FFF2-40B4-BE49-F238E27FC236}">
                    <a16:creationId xmlns:a16="http://schemas.microsoft.com/office/drawing/2014/main" xmlns="" id="{9F3AD928-AC74-40DF-8A0F-DFDA8B45EC0F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56515433-22C0-4D98-B597-93E4544414A0}"/>
                </a:ext>
              </a:extLst>
            </p:cNvPr>
            <p:cNvCxnSpPr/>
            <p:nvPr/>
          </p:nvCxnSpPr>
          <p:spPr>
            <a:xfrm>
              <a:off x="6591000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ḷïḍé">
              <a:extLst>
                <a:ext uri="{FF2B5EF4-FFF2-40B4-BE49-F238E27FC236}">
                  <a16:creationId xmlns:a16="http://schemas.microsoft.com/office/drawing/2014/main" xmlns="" id="{3983B164-DA3C-428D-9585-B4260464B3C3}"/>
                </a:ext>
              </a:extLst>
            </p:cNvPr>
            <p:cNvGrpSpPr/>
            <p:nvPr/>
          </p:nvGrpSpPr>
          <p:grpSpPr>
            <a:xfrm>
              <a:off x="5778287" y="4676814"/>
              <a:ext cx="5742201" cy="1382273"/>
              <a:chOff x="727728" y="3108439"/>
              <a:chExt cx="5742201" cy="1382273"/>
            </a:xfrm>
          </p:grpSpPr>
          <p:sp>
            <p:nvSpPr>
              <p:cNvPr id="14" name="iṥļíḋè">
                <a:extLst>
                  <a:ext uri="{FF2B5EF4-FFF2-40B4-BE49-F238E27FC236}">
                    <a16:creationId xmlns:a16="http://schemas.microsoft.com/office/drawing/2014/main" xmlns="" id="{3C255C5A-F545-4A84-8157-99C23E54F19F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5" name="ïṥ1íḑê">
                <a:extLst>
                  <a:ext uri="{FF2B5EF4-FFF2-40B4-BE49-F238E27FC236}">
                    <a16:creationId xmlns:a16="http://schemas.microsoft.com/office/drawing/2014/main" xmlns="" id="{EF330A84-E0B2-49E0-AF1B-F19741BA3158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iṣľíḑè">
                <a:extLst>
                  <a:ext uri="{FF2B5EF4-FFF2-40B4-BE49-F238E27FC236}">
                    <a16:creationId xmlns:a16="http://schemas.microsoft.com/office/drawing/2014/main" xmlns="" id="{318B0A4D-1F38-4822-94C5-DA2F3A403AA7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90A7B2E-5566-4A2C-9243-20F9CBCBBF13}"/>
                </a:ext>
              </a:extLst>
            </p:cNvPr>
            <p:cNvCxnSpPr/>
            <p:nvPr/>
          </p:nvCxnSpPr>
          <p:spPr>
            <a:xfrm>
              <a:off x="6591000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0461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065520" y="2843284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5" name="ïšḷiďê">
            <a:extLst>
              <a:ext uri="{FF2B5EF4-FFF2-40B4-BE49-F238E27FC236}">
                <a16:creationId xmlns:a16="http://schemas.microsoft.com/office/drawing/2014/main" xmlns="" id="{DF2DA7AE-F8E0-417B-A80C-1BF6F81771B4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</a:p>
        </p:txBody>
      </p:sp>
      <p:sp>
        <p:nvSpPr>
          <p:cNvPr id="6" name="iṩḻîḓê">
            <a:extLst>
              <a:ext uri="{FF2B5EF4-FFF2-40B4-BE49-F238E27FC236}">
                <a16:creationId xmlns:a16="http://schemas.microsoft.com/office/drawing/2014/main" xmlns="" id="{31B89291-5B41-4550-A29F-B9DA4D552D65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</a:p>
        </p:txBody>
      </p:sp>
      <p:sp>
        <p:nvSpPr>
          <p:cNvPr id="7" name="îṧľide">
            <a:extLst>
              <a:ext uri="{FF2B5EF4-FFF2-40B4-BE49-F238E27FC236}">
                <a16:creationId xmlns:a16="http://schemas.microsoft.com/office/drawing/2014/main" xmlns="" id="{9FD63B04-F722-4777-B9BC-52C935018397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</a:p>
        </p:txBody>
      </p:sp>
      <p:sp>
        <p:nvSpPr>
          <p:cNvPr id="8" name="isļïdè">
            <a:extLst>
              <a:ext uri="{FF2B5EF4-FFF2-40B4-BE49-F238E27FC236}">
                <a16:creationId xmlns:a16="http://schemas.microsoft.com/office/drawing/2014/main" xmlns="" id="{720FBBC6-4698-4589-8541-91C5F9CEB84D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</a:p>
        </p:txBody>
      </p:sp>
      <p:sp>
        <p:nvSpPr>
          <p:cNvPr id="9" name="ïṧḻïḍê">
            <a:extLst>
              <a:ext uri="{FF2B5EF4-FFF2-40B4-BE49-F238E27FC236}">
                <a16:creationId xmlns:a16="http://schemas.microsoft.com/office/drawing/2014/main" xmlns="" id="{E65A7E97-D955-4EA3-8865-0EB8D7BFC1D1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</a:p>
        </p:txBody>
      </p:sp>
      <p:sp>
        <p:nvSpPr>
          <p:cNvPr id="10" name="îṡḷíḓê">
            <a:extLst>
              <a:ext uri="{FF2B5EF4-FFF2-40B4-BE49-F238E27FC236}">
                <a16:creationId xmlns:a16="http://schemas.microsoft.com/office/drawing/2014/main" xmlns="" id="{4DA79959-EC45-4B94-AA51-C1555F889BD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F4838C3D-F72B-4EDE-9836-9CF58D13D7E2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>
              <a:extLst>
                <a:ext uri="{FF2B5EF4-FFF2-40B4-BE49-F238E27FC236}">
                  <a16:creationId xmlns:a16="http://schemas.microsoft.com/office/drawing/2014/main" xmlns="" id="{0850DC0B-5883-42DF-8419-134BBE216941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iḓe">
              <a:extLst>
                <a:ext uri="{FF2B5EF4-FFF2-40B4-BE49-F238E27FC236}">
                  <a16:creationId xmlns:a16="http://schemas.microsoft.com/office/drawing/2014/main" xmlns="" id="{4507152D-328E-49B2-8AB0-F2E94509888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C03C4F5C-ADB9-468E-9357-7313B54A496F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>
              <a:extLst>
                <a:ext uri="{FF2B5EF4-FFF2-40B4-BE49-F238E27FC236}">
                  <a16:creationId xmlns:a16="http://schemas.microsoft.com/office/drawing/2014/main" xmlns="" id="{DE6FE3B9-A645-4AAE-92E0-BDCCB1B4F39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líḋe">
              <a:extLst>
                <a:ext uri="{FF2B5EF4-FFF2-40B4-BE49-F238E27FC236}">
                  <a16:creationId xmlns:a16="http://schemas.microsoft.com/office/drawing/2014/main" xmlns="" id="{47096B1F-81B1-4654-A6F0-EA0B43A7D462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8FE40D1-C93E-4897-ACBF-D2F3C9AD4288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>
              <a:extLst>
                <a:ext uri="{FF2B5EF4-FFF2-40B4-BE49-F238E27FC236}">
                  <a16:creationId xmlns:a16="http://schemas.microsoft.com/office/drawing/2014/main" xmlns="" id="{28262DAA-F598-4D94-A8FE-14B957AD0306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lîḓé">
              <a:extLst>
                <a:ext uri="{FF2B5EF4-FFF2-40B4-BE49-F238E27FC236}">
                  <a16:creationId xmlns:a16="http://schemas.microsoft.com/office/drawing/2014/main" xmlns="" id="{4FFAFD86-2BB5-4479-A312-8C10D757ABD0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ïṣ1idé">
            <a:extLst>
              <a:ext uri="{FF2B5EF4-FFF2-40B4-BE49-F238E27FC236}">
                <a16:creationId xmlns:a16="http://schemas.microsoft.com/office/drawing/2014/main" xmlns="" id="{D3531B91-8563-4D39-B7C3-E68926961FA5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ḻiḋe">
            <a:extLst>
              <a:ext uri="{FF2B5EF4-FFF2-40B4-BE49-F238E27FC236}">
                <a16:creationId xmlns:a16="http://schemas.microsoft.com/office/drawing/2014/main" xmlns="" id="{C98AC492-06B3-424F-8D10-256A5D98DDD7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śļïdè">
            <a:extLst>
              <a:ext uri="{FF2B5EF4-FFF2-40B4-BE49-F238E27FC236}">
                <a16:creationId xmlns:a16="http://schemas.microsoft.com/office/drawing/2014/main" xmlns="" id="{96105B18-AE1F-4DE1-A9E5-993F5997A54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Sḷídé">
            <a:extLst>
              <a:ext uri="{FF2B5EF4-FFF2-40B4-BE49-F238E27FC236}">
                <a16:creationId xmlns:a16="http://schemas.microsoft.com/office/drawing/2014/main" xmlns="" id="{E142BE92-0B8F-4637-8F49-7445E42B27CA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ṧ1ïḍé">
            <a:extLst>
              <a:ext uri="{FF2B5EF4-FFF2-40B4-BE49-F238E27FC236}">
                <a16:creationId xmlns:a16="http://schemas.microsoft.com/office/drawing/2014/main" xmlns="" id="{E5C992FE-5942-46B0-80C2-941F5207816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ṧļîďé">
            <a:extLst>
              <a:ext uri="{FF2B5EF4-FFF2-40B4-BE49-F238E27FC236}">
                <a16:creationId xmlns:a16="http://schemas.microsoft.com/office/drawing/2014/main" xmlns="" id="{73C3DEC5-1B87-46EC-B94B-0FD8FC2FD77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ľíḍè">
            <a:extLst>
              <a:ext uri="{FF2B5EF4-FFF2-40B4-BE49-F238E27FC236}">
                <a16:creationId xmlns:a16="http://schemas.microsoft.com/office/drawing/2014/main" xmlns="" id="{45BA1F07-2BD1-4DDA-BF7A-923CDD0B24C2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7" name="ïsļïḓê">
            <a:extLst>
              <a:ext uri="{FF2B5EF4-FFF2-40B4-BE49-F238E27FC236}">
                <a16:creationId xmlns:a16="http://schemas.microsoft.com/office/drawing/2014/main" xmlns="" id="{AC84A615-03AD-4966-AB63-192FDF868F2B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28" name="í$ľíḍè">
            <a:extLst>
              <a:ext uri="{FF2B5EF4-FFF2-40B4-BE49-F238E27FC236}">
                <a16:creationId xmlns:a16="http://schemas.microsoft.com/office/drawing/2014/main" xmlns="" id="{8124C32B-35C9-40AF-8B14-5657D500AFB3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9" name="ïsļïḓê">
            <a:extLst>
              <a:ext uri="{FF2B5EF4-FFF2-40B4-BE49-F238E27FC236}">
                <a16:creationId xmlns:a16="http://schemas.microsoft.com/office/drawing/2014/main" xmlns="" id="{74254804-FEB6-4257-8D30-C3A6BD18C087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0" name="í$ľíḍè">
            <a:extLst>
              <a:ext uri="{FF2B5EF4-FFF2-40B4-BE49-F238E27FC236}">
                <a16:creationId xmlns:a16="http://schemas.microsoft.com/office/drawing/2014/main" xmlns="" id="{161B8B3B-E081-4225-B698-E9281AFA32B0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1" name="ïsļïḓê">
            <a:extLst>
              <a:ext uri="{FF2B5EF4-FFF2-40B4-BE49-F238E27FC236}">
                <a16:creationId xmlns:a16="http://schemas.microsoft.com/office/drawing/2014/main" xmlns="" id="{EF9B8832-57DD-48C8-83ED-4C875EEE8827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2" name="í$ľíḍè">
            <a:extLst>
              <a:ext uri="{FF2B5EF4-FFF2-40B4-BE49-F238E27FC236}">
                <a16:creationId xmlns:a16="http://schemas.microsoft.com/office/drawing/2014/main" xmlns="" id="{CC57EC72-38E2-4BF1-A359-E1F4B46E880D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3" name="ïsļïḓê">
            <a:extLst>
              <a:ext uri="{FF2B5EF4-FFF2-40B4-BE49-F238E27FC236}">
                <a16:creationId xmlns:a16="http://schemas.microsoft.com/office/drawing/2014/main" xmlns="" id="{5E885D02-2C29-4EFA-99A4-D438249F2D2D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5A8D8F9-FAB8-4916-B32E-B0EA61B01209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>
              <a:extLst>
                <a:ext uri="{FF2B5EF4-FFF2-40B4-BE49-F238E27FC236}">
                  <a16:creationId xmlns:a16="http://schemas.microsoft.com/office/drawing/2014/main" xmlns="" id="{321AF93F-C3A0-439A-BA22-8285E4954F64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lîḓé">
              <a:extLst>
                <a:ext uri="{FF2B5EF4-FFF2-40B4-BE49-F238E27FC236}">
                  <a16:creationId xmlns:a16="http://schemas.microsoft.com/office/drawing/2014/main" xmlns="" id="{DF47BD46-CDC0-4F95-AE9C-7F31D8577188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í$ľíḍè">
            <a:extLst>
              <a:ext uri="{FF2B5EF4-FFF2-40B4-BE49-F238E27FC236}">
                <a16:creationId xmlns:a16="http://schemas.microsoft.com/office/drawing/2014/main" xmlns="" id="{63A05138-567D-4C02-A94E-C985CB89A749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8" name="ïsļïḓê">
            <a:extLst>
              <a:ext uri="{FF2B5EF4-FFF2-40B4-BE49-F238E27FC236}">
                <a16:creationId xmlns:a16="http://schemas.microsoft.com/office/drawing/2014/main" xmlns="" id="{7F9D9526-5E1F-437F-892D-8B11C2B48392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770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4FCE965-1D45-4EE6-8BCD-93BFA7CC0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F31BEFD1-825E-4D5D-ACE6-C6672460778C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:a16="http://schemas.microsoft.com/office/drawing/2014/main" xmlns="" id="{42C9DF7B-0150-48C0-A809-8F3E18BAFCBC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:a16="http://schemas.microsoft.com/office/drawing/2014/main" xmlns="" id="{DC3A1211-4E63-46CA-B2D1-3E8F101CF167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:a16="http://schemas.microsoft.com/office/drawing/2014/main" xmlns="" id="{8C93DBD9-CF60-4E3E-BB28-FDAEF537CF03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:a16="http://schemas.microsoft.com/office/drawing/2014/main" xmlns="" id="{94262E49-A5F8-4583-8160-1EBB6BE8C299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:a16="http://schemas.microsoft.com/office/drawing/2014/main" xmlns="" id="{85049A4F-136C-4791-A79E-31C9B8B7DDB1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:a16="http://schemas.microsoft.com/office/drawing/2014/main" xmlns="" id="{0FB89BB1-6080-47F6-B986-A637878C982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:a16="http://schemas.microsoft.com/office/drawing/2014/main" xmlns="" id="{C5969A8C-E933-4BBA-8CFC-B880829FCF3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:a16="http://schemas.microsoft.com/office/drawing/2014/main" xmlns="" id="{74071DD7-AF81-4489-8B25-A36F57C3FE14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:a16="http://schemas.microsoft.com/office/drawing/2014/main" xmlns="" id="{3D10C2A4-96D7-4216-AD79-93FBC7A4FA52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:a16="http://schemas.microsoft.com/office/drawing/2014/main" xmlns="" id="{36B9555E-0590-4770-B53C-68D5B6BCCA67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:a16="http://schemas.microsoft.com/office/drawing/2014/main" xmlns="" id="{D83840B4-F94D-40D6-BC50-22BCF57F647E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:a16="http://schemas.microsoft.com/office/drawing/2014/main" xmlns="" id="{EA59B150-EBBA-4707-90D9-F91B89605550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:a16="http://schemas.microsoft.com/office/drawing/2014/main" xmlns="" id="{5A239CC5-D447-4298-BC77-ABD6FE6AA86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:a16="http://schemas.microsoft.com/office/drawing/2014/main" xmlns="" id="{8A287805-88F3-4A29-9688-745069826B51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:a16="http://schemas.microsoft.com/office/drawing/2014/main" xmlns="" id="{CC4C5586-046C-4F13-9BA3-2CCB04B26795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:a16="http://schemas.microsoft.com/office/drawing/2014/main" xmlns="" id="{F9CC7EF6-C76E-4440-AB50-1F78EB96B36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:a16="http://schemas.microsoft.com/office/drawing/2014/main" xmlns="" id="{C241790F-95DA-4E39-847A-0C522F90D6F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:a16="http://schemas.microsoft.com/office/drawing/2014/main" xmlns="" id="{7628ACC9-EF9B-41B8-8C35-E2AA3767502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:a16="http://schemas.microsoft.com/office/drawing/2014/main" xmlns="" id="{1C0E619C-2328-43AF-9824-FD71023ECE77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:a16="http://schemas.microsoft.com/office/drawing/2014/main" xmlns="" id="{6DE2F016-98DA-449C-B278-D2383DFA0A4F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20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xmlns="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xmlns="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xmlns="" id="{FF51F16D-1BAD-46EE-A6F4-B8B94C9DF62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389522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700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40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050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62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9835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04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83A4DB-5DFC-4B06-953B-1EC93BDFDF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2864F62-CD6C-48D1-8842-25D318B8E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C499162-D9FB-42A2-8613-49D1F7CC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7e3e65c2-0541-4934-98cd-1ba3aefb41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E7A5A44-20BE-433C-83BB-866D2B5FFE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130300"/>
            <a:ext cx="10896600" cy="5013325"/>
            <a:chOff x="647700" y="1130300"/>
            <a:chExt cx="10896600" cy="5013325"/>
          </a:xfrm>
        </p:grpSpPr>
        <p:sp>
          <p:nvSpPr>
            <p:cNvPr id="6" name="îŝ1îḓè">
              <a:extLst>
                <a:ext uri="{FF2B5EF4-FFF2-40B4-BE49-F238E27FC236}">
                  <a16:creationId xmlns:a16="http://schemas.microsoft.com/office/drawing/2014/main" xmlns="" id="{87CCAA81-5039-4305-9834-29C119356C54}"/>
                </a:ext>
              </a:extLst>
            </p:cNvPr>
            <p:cNvSpPr/>
            <p:nvPr/>
          </p:nvSpPr>
          <p:spPr>
            <a:xfrm>
              <a:off x="647700" y="1455529"/>
              <a:ext cx="3156515" cy="2144446"/>
            </a:xfrm>
            <a:prstGeom prst="rect">
              <a:avLst/>
            </a:prstGeom>
            <a:blipFill>
              <a:blip r:embed="rId3"/>
              <a:stretch>
                <a:fillRect l="-1158" r="-1147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isļîḑé">
              <a:extLst>
                <a:ext uri="{FF2B5EF4-FFF2-40B4-BE49-F238E27FC236}">
                  <a16:creationId xmlns:a16="http://schemas.microsoft.com/office/drawing/2014/main" xmlns="" id="{F86CB7ED-5EDF-490E-A919-4EE2042A5CA9}"/>
                </a:ext>
              </a:extLst>
            </p:cNvPr>
            <p:cNvSpPr/>
            <p:nvPr/>
          </p:nvSpPr>
          <p:spPr>
            <a:xfrm>
              <a:off x="4039021" y="1130300"/>
              <a:ext cx="4113957" cy="2794904"/>
            </a:xfrm>
            <a:prstGeom prst="rect">
              <a:avLst/>
            </a:prstGeom>
            <a:blipFill>
              <a:blip r:embed="rId4"/>
              <a:stretch>
                <a:fillRect l="-10420" r="-10357"/>
              </a:stretch>
            </a:blipFill>
            <a:ln w="57150" cap="flat" cmpd="sng" algn="ctr">
              <a:noFill/>
              <a:prstDash val="solid"/>
              <a:miter lim="800000"/>
            </a:ln>
            <a:effectLst>
              <a:outerShdw sx="104000" sy="104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íṧḻïḑe">
              <a:extLst>
                <a:ext uri="{FF2B5EF4-FFF2-40B4-BE49-F238E27FC236}">
                  <a16:creationId xmlns:a16="http://schemas.microsoft.com/office/drawing/2014/main" xmlns="" id="{C6806704-C774-44E1-9CC6-0BB04A6A7E6E}"/>
                </a:ext>
              </a:extLst>
            </p:cNvPr>
            <p:cNvSpPr/>
            <p:nvPr/>
          </p:nvSpPr>
          <p:spPr>
            <a:xfrm>
              <a:off x="8387785" y="1455529"/>
              <a:ext cx="3156515" cy="2144446"/>
            </a:xfrm>
            <a:prstGeom prst="rect">
              <a:avLst/>
            </a:prstGeom>
            <a:blipFill>
              <a:blip r:embed="rId5"/>
              <a:stretch>
                <a:fillRect l="-977" r="-969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íṣḷíde">
              <a:extLst>
                <a:ext uri="{FF2B5EF4-FFF2-40B4-BE49-F238E27FC236}">
                  <a16:creationId xmlns:a16="http://schemas.microsoft.com/office/drawing/2014/main" xmlns="" id="{EEBE29AC-42C6-4380-850C-32EFBB92D5FF}"/>
                </a:ext>
              </a:extLst>
            </p:cNvPr>
            <p:cNvSpPr txBox="1"/>
            <p:nvPr/>
          </p:nvSpPr>
          <p:spPr bwMode="auto">
            <a:xfrm>
              <a:off x="4746000" y="44523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śliḋe">
              <a:extLst>
                <a:ext uri="{FF2B5EF4-FFF2-40B4-BE49-F238E27FC236}">
                  <a16:creationId xmlns:a16="http://schemas.microsoft.com/office/drawing/2014/main" xmlns="" id="{228B946A-F994-40F9-BB94-3738448DA23A}"/>
                </a:ext>
              </a:extLst>
            </p:cNvPr>
            <p:cNvSpPr/>
            <p:nvPr/>
          </p:nvSpPr>
          <p:spPr bwMode="auto">
            <a:xfrm>
              <a:off x="4746000" y="4894109"/>
              <a:ext cx="2700000" cy="807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îśḻîďé">
              <a:extLst>
                <a:ext uri="{FF2B5EF4-FFF2-40B4-BE49-F238E27FC236}">
                  <a16:creationId xmlns:a16="http://schemas.microsoft.com/office/drawing/2014/main" xmlns="" id="{9C2E0CEB-9849-4AD9-A2DF-23CC02E4CFF9}"/>
                </a:ext>
              </a:extLst>
            </p:cNvPr>
            <p:cNvSpPr txBox="1"/>
            <p:nvPr/>
          </p:nvSpPr>
          <p:spPr bwMode="auto">
            <a:xfrm>
              <a:off x="875957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ísḻïḓê">
              <a:extLst>
                <a:ext uri="{FF2B5EF4-FFF2-40B4-BE49-F238E27FC236}">
                  <a16:creationId xmlns:a16="http://schemas.microsoft.com/office/drawing/2014/main" xmlns="" id="{711939C6-B8E1-41E1-A03A-8707C2CF9328}"/>
                </a:ext>
              </a:extLst>
            </p:cNvPr>
            <p:cNvSpPr/>
            <p:nvPr/>
          </p:nvSpPr>
          <p:spPr bwMode="auto">
            <a:xfrm>
              <a:off x="875957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3" name="ï$liḋé">
              <a:extLst>
                <a:ext uri="{FF2B5EF4-FFF2-40B4-BE49-F238E27FC236}">
                  <a16:creationId xmlns:a16="http://schemas.microsoft.com/office/drawing/2014/main" xmlns="" id="{FE469286-4E05-479E-AFD0-6F626E6396FF}"/>
                </a:ext>
              </a:extLst>
            </p:cNvPr>
            <p:cNvSpPr txBox="1"/>
            <p:nvPr/>
          </p:nvSpPr>
          <p:spPr bwMode="auto">
            <a:xfrm>
              <a:off x="8616042" y="3925204"/>
              <a:ext cx="270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iṧļíde">
              <a:extLst>
                <a:ext uri="{FF2B5EF4-FFF2-40B4-BE49-F238E27FC236}">
                  <a16:creationId xmlns:a16="http://schemas.microsoft.com/office/drawing/2014/main" xmlns="" id="{A7136655-A49D-4321-B03A-4715FD36933A}"/>
                </a:ext>
              </a:extLst>
            </p:cNvPr>
            <p:cNvSpPr/>
            <p:nvPr/>
          </p:nvSpPr>
          <p:spPr bwMode="auto">
            <a:xfrm>
              <a:off x="8616042" y="4367009"/>
              <a:ext cx="2700000" cy="956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îśļïďè">
              <a:extLst>
                <a:ext uri="{FF2B5EF4-FFF2-40B4-BE49-F238E27FC236}">
                  <a16:creationId xmlns:a16="http://schemas.microsoft.com/office/drawing/2014/main" xmlns="" id="{B76B3C55-2961-4D06-AEE4-0250D2AE9328}"/>
                </a:ext>
              </a:extLst>
            </p:cNvPr>
            <p:cNvSpPr txBox="1"/>
            <p:nvPr/>
          </p:nvSpPr>
          <p:spPr bwMode="auto">
            <a:xfrm>
              <a:off x="1463858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$510K</a:t>
              </a:r>
            </a:p>
          </p:txBody>
        </p:sp>
        <p:sp>
          <p:nvSpPr>
            <p:cNvPr id="16" name="išḻíďè">
              <a:extLst>
                <a:ext uri="{FF2B5EF4-FFF2-40B4-BE49-F238E27FC236}">
                  <a16:creationId xmlns:a16="http://schemas.microsoft.com/office/drawing/2014/main" xmlns="" id="{CC751B5E-0354-4121-81BF-C06DDAB661ED}"/>
                </a:ext>
              </a:extLst>
            </p:cNvPr>
            <p:cNvSpPr txBox="1"/>
            <p:nvPr/>
          </p:nvSpPr>
          <p:spPr bwMode="auto">
            <a:xfrm>
              <a:off x="5333900" y="5701820"/>
              <a:ext cx="1524198" cy="44180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$880K</a:t>
              </a:r>
            </a:p>
          </p:txBody>
        </p:sp>
        <p:sp>
          <p:nvSpPr>
            <p:cNvPr id="17" name="ïṥḷíḑé">
              <a:extLst>
                <a:ext uri="{FF2B5EF4-FFF2-40B4-BE49-F238E27FC236}">
                  <a16:creationId xmlns:a16="http://schemas.microsoft.com/office/drawing/2014/main" xmlns="" id="{1B4A760E-8E38-4D38-B22D-63A209E6FF61}"/>
                </a:ext>
              </a:extLst>
            </p:cNvPr>
            <p:cNvSpPr txBox="1"/>
            <p:nvPr/>
          </p:nvSpPr>
          <p:spPr bwMode="auto">
            <a:xfrm>
              <a:off x="9203944" y="5181568"/>
              <a:ext cx="1524198" cy="44180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$610K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105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33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20685" y="2919933"/>
            <a:ext cx="6662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8865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4F6711-FBAD-4E9A-BB4F-562FADD34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6F42F3-9F75-4598-80BF-62E321F09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02AC3D1-5934-4096-9182-84CAD0DF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3f103d5-4688-4141-abd9-b35d52b4b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F93CE33-FA2B-43BD-BD45-51087C010C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079" y="1123950"/>
            <a:ext cx="10840409" cy="5030475"/>
            <a:chOff x="680079" y="1123950"/>
            <a:chExt cx="10840409" cy="5030475"/>
          </a:xfrm>
        </p:grpSpPr>
        <p:grpSp>
          <p:nvGrpSpPr>
            <p:cNvPr id="6" name="i$ḻiḓê">
              <a:extLst>
                <a:ext uri="{FF2B5EF4-FFF2-40B4-BE49-F238E27FC236}">
                  <a16:creationId xmlns:a16="http://schemas.microsoft.com/office/drawing/2014/main" xmlns="" id="{72E4D67A-BEE9-42C0-B7FC-8C6E8A2C72A2}"/>
                </a:ext>
              </a:extLst>
            </p:cNvPr>
            <p:cNvGrpSpPr/>
            <p:nvPr/>
          </p:nvGrpSpPr>
          <p:grpSpPr>
            <a:xfrm>
              <a:off x="3771899" y="2173689"/>
              <a:ext cx="4648199" cy="2993014"/>
              <a:chOff x="4216503" y="2218776"/>
              <a:chExt cx="3758995" cy="2420448"/>
            </a:xfrm>
          </p:grpSpPr>
          <p:sp>
            <p:nvSpPr>
              <p:cNvPr id="17" name="íṥḻïḍê">
                <a:extLst>
                  <a:ext uri="{FF2B5EF4-FFF2-40B4-BE49-F238E27FC236}">
                    <a16:creationId xmlns:a16="http://schemas.microsoft.com/office/drawing/2014/main" xmlns="" id="{F7DBAFEB-E787-4303-B8C1-93F0DE0A896A}"/>
                  </a:ext>
                </a:extLst>
              </p:cNvPr>
              <p:cNvSpPr/>
              <p:nvPr/>
            </p:nvSpPr>
            <p:spPr bwMode="auto">
              <a:xfrm rot="5400000">
                <a:off x="4425467" y="3220037"/>
                <a:ext cx="1098384" cy="419105"/>
              </a:xfrm>
              <a:custGeom>
                <a:avLst/>
                <a:gdLst>
                  <a:gd name="T0" fmla="*/ 465 w 933"/>
                  <a:gd name="T1" fmla="*/ 356 h 356"/>
                  <a:gd name="T2" fmla="*/ 0 w 933"/>
                  <a:gd name="T3" fmla="*/ 178 h 356"/>
                  <a:gd name="T4" fmla="*/ 465 w 933"/>
                  <a:gd name="T5" fmla="*/ 0 h 356"/>
                  <a:gd name="T6" fmla="*/ 933 w 933"/>
                  <a:gd name="T7" fmla="*/ 178 h 356"/>
                  <a:gd name="T8" fmla="*/ 465 w 933"/>
                  <a:gd name="T9" fmla="*/ 356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6">
                    <a:moveTo>
                      <a:pt x="465" y="356"/>
                    </a:moveTo>
                    <a:lnTo>
                      <a:pt x="0" y="178"/>
                    </a:lnTo>
                    <a:lnTo>
                      <a:pt x="465" y="0"/>
                    </a:lnTo>
                    <a:lnTo>
                      <a:pt x="933" y="178"/>
                    </a:lnTo>
                    <a:lnTo>
                      <a:pt x="465" y="3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8" name="îṩ1ïďè">
                <a:extLst>
                  <a:ext uri="{FF2B5EF4-FFF2-40B4-BE49-F238E27FC236}">
                    <a16:creationId xmlns:a16="http://schemas.microsoft.com/office/drawing/2014/main" xmlns="" id="{5EC0D06F-E8C0-44ED-BC2A-D95708360E36}"/>
                  </a:ext>
                </a:extLst>
              </p:cNvPr>
              <p:cNvSpPr/>
              <p:nvPr/>
            </p:nvSpPr>
            <p:spPr bwMode="auto">
              <a:xfrm rot="5400000">
                <a:off x="4321869" y="2775033"/>
                <a:ext cx="547426" cy="758156"/>
              </a:xfrm>
              <a:custGeom>
                <a:avLst/>
                <a:gdLst>
                  <a:gd name="T0" fmla="*/ 465 w 465"/>
                  <a:gd name="T1" fmla="*/ 178 h 644"/>
                  <a:gd name="T2" fmla="*/ 0 w 465"/>
                  <a:gd name="T3" fmla="*/ 0 h 644"/>
                  <a:gd name="T4" fmla="*/ 0 w 465"/>
                  <a:gd name="T5" fmla="*/ 364 h 644"/>
                  <a:gd name="T6" fmla="*/ 465 w 465"/>
                  <a:gd name="T7" fmla="*/ 644 h 644"/>
                  <a:gd name="T8" fmla="*/ 465 w 465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178"/>
                    </a:moveTo>
                    <a:lnTo>
                      <a:pt x="0" y="0"/>
                    </a:lnTo>
                    <a:lnTo>
                      <a:pt x="0" y="364"/>
                    </a:lnTo>
                    <a:lnTo>
                      <a:pt x="465" y="644"/>
                    </a:lnTo>
                    <a:lnTo>
                      <a:pt x="465" y="17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îślïďé">
                <a:extLst>
                  <a:ext uri="{FF2B5EF4-FFF2-40B4-BE49-F238E27FC236}">
                    <a16:creationId xmlns:a16="http://schemas.microsoft.com/office/drawing/2014/main" xmlns="" id="{A0731526-40EB-4EDE-A19F-54A3CA2FE669}"/>
                  </a:ext>
                </a:extLst>
              </p:cNvPr>
              <p:cNvSpPr/>
              <p:nvPr/>
            </p:nvSpPr>
            <p:spPr bwMode="auto">
              <a:xfrm rot="5400000">
                <a:off x="4320103" y="3324225"/>
                <a:ext cx="550958" cy="758156"/>
              </a:xfrm>
              <a:custGeom>
                <a:avLst/>
                <a:gdLst>
                  <a:gd name="T0" fmla="*/ 0 w 468"/>
                  <a:gd name="T1" fmla="*/ 178 h 644"/>
                  <a:gd name="T2" fmla="*/ 468 w 468"/>
                  <a:gd name="T3" fmla="*/ 0 h 644"/>
                  <a:gd name="T4" fmla="*/ 468 w 468"/>
                  <a:gd name="T5" fmla="*/ 364 h 644"/>
                  <a:gd name="T6" fmla="*/ 0 w 468"/>
                  <a:gd name="T7" fmla="*/ 644 h 644"/>
                  <a:gd name="T8" fmla="*/ 0 w 468"/>
                  <a:gd name="T9" fmla="*/ 178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178"/>
                    </a:moveTo>
                    <a:lnTo>
                      <a:pt x="468" y="0"/>
                    </a:lnTo>
                    <a:lnTo>
                      <a:pt x="468" y="364"/>
                    </a:lnTo>
                    <a:lnTo>
                      <a:pt x="0" y="644"/>
                    </a:lnTo>
                    <a:lnTo>
                      <a:pt x="0" y="17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iṡ1íďê">
                <a:extLst>
                  <a:ext uri="{FF2B5EF4-FFF2-40B4-BE49-F238E27FC236}">
                    <a16:creationId xmlns:a16="http://schemas.microsoft.com/office/drawing/2014/main" xmlns="" id="{621424F7-D5B8-4FB9-B2C3-73F83A137D45}"/>
                  </a:ext>
                </a:extLst>
              </p:cNvPr>
              <p:cNvSpPr/>
              <p:nvPr/>
            </p:nvSpPr>
            <p:spPr bwMode="auto">
              <a:xfrm rot="5400000">
                <a:off x="4800426" y="3297148"/>
                <a:ext cx="1758826" cy="263706"/>
              </a:xfrm>
              <a:custGeom>
                <a:avLst/>
                <a:gdLst>
                  <a:gd name="T0" fmla="*/ 746 w 1494"/>
                  <a:gd name="T1" fmla="*/ 224 h 224"/>
                  <a:gd name="T2" fmla="*/ 0 w 1494"/>
                  <a:gd name="T3" fmla="*/ 112 h 224"/>
                  <a:gd name="T4" fmla="*/ 746 w 1494"/>
                  <a:gd name="T5" fmla="*/ 0 h 224"/>
                  <a:gd name="T6" fmla="*/ 1494 w 1494"/>
                  <a:gd name="T7" fmla="*/ 112 h 224"/>
                  <a:gd name="T8" fmla="*/ 746 w 1494"/>
                  <a:gd name="T9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224"/>
                    </a:moveTo>
                    <a:lnTo>
                      <a:pt x="0" y="112"/>
                    </a:lnTo>
                    <a:lnTo>
                      <a:pt x="746" y="0"/>
                    </a:lnTo>
                    <a:lnTo>
                      <a:pt x="1494" y="112"/>
                    </a:lnTo>
                    <a:lnTo>
                      <a:pt x="746" y="2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ïṡlïḋé">
                <a:extLst>
                  <a:ext uri="{FF2B5EF4-FFF2-40B4-BE49-F238E27FC236}">
                    <a16:creationId xmlns:a16="http://schemas.microsoft.com/office/drawing/2014/main" xmlns="" id="{0A500150-301D-457F-893A-3C1561EC1468}"/>
                  </a:ext>
                </a:extLst>
              </p:cNvPr>
              <p:cNvSpPr/>
              <p:nvPr/>
            </p:nvSpPr>
            <p:spPr bwMode="auto">
              <a:xfrm rot="5400000">
                <a:off x="4876948" y="2624932"/>
                <a:ext cx="878236" cy="727547"/>
              </a:xfrm>
              <a:custGeom>
                <a:avLst/>
                <a:gdLst>
                  <a:gd name="T0" fmla="*/ 746 w 746"/>
                  <a:gd name="T1" fmla="*/ 112 h 618"/>
                  <a:gd name="T2" fmla="*/ 0 w 746"/>
                  <a:gd name="T3" fmla="*/ 0 h 618"/>
                  <a:gd name="T4" fmla="*/ 0 w 746"/>
                  <a:gd name="T5" fmla="*/ 394 h 618"/>
                  <a:gd name="T6" fmla="*/ 746 w 746"/>
                  <a:gd name="T7" fmla="*/ 618 h 618"/>
                  <a:gd name="T8" fmla="*/ 746 w 746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8">
                    <a:moveTo>
                      <a:pt x="746" y="112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746" y="618"/>
                    </a:lnTo>
                    <a:lnTo>
                      <a:pt x="746" y="11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îşlïdé">
                <a:extLst>
                  <a:ext uri="{FF2B5EF4-FFF2-40B4-BE49-F238E27FC236}">
                    <a16:creationId xmlns:a16="http://schemas.microsoft.com/office/drawing/2014/main" xmlns="" id="{ABDC2DDC-8F60-49B1-9D45-B19FC42A253D}"/>
                  </a:ext>
                </a:extLst>
              </p:cNvPr>
              <p:cNvSpPr/>
              <p:nvPr/>
            </p:nvSpPr>
            <p:spPr bwMode="auto">
              <a:xfrm rot="5400000">
                <a:off x="4875769" y="3504346"/>
                <a:ext cx="880591" cy="727547"/>
              </a:xfrm>
              <a:custGeom>
                <a:avLst/>
                <a:gdLst>
                  <a:gd name="T0" fmla="*/ 0 w 748"/>
                  <a:gd name="T1" fmla="*/ 112 h 618"/>
                  <a:gd name="T2" fmla="*/ 748 w 748"/>
                  <a:gd name="T3" fmla="*/ 0 h 618"/>
                  <a:gd name="T4" fmla="*/ 748 w 748"/>
                  <a:gd name="T5" fmla="*/ 394 h 618"/>
                  <a:gd name="T6" fmla="*/ 0 w 748"/>
                  <a:gd name="T7" fmla="*/ 618 h 618"/>
                  <a:gd name="T8" fmla="*/ 0 w 748"/>
                  <a:gd name="T9" fmla="*/ 11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8">
                    <a:moveTo>
                      <a:pt x="0" y="112"/>
                    </a:moveTo>
                    <a:lnTo>
                      <a:pt x="748" y="0"/>
                    </a:lnTo>
                    <a:lnTo>
                      <a:pt x="748" y="394"/>
                    </a:lnTo>
                    <a:lnTo>
                      <a:pt x="0" y="618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íšḻïḋé">
                <a:extLst>
                  <a:ext uri="{FF2B5EF4-FFF2-40B4-BE49-F238E27FC236}">
                    <a16:creationId xmlns:a16="http://schemas.microsoft.com/office/drawing/2014/main" xmlns="" id="{76070C6B-524B-4117-9339-6392564E1478}"/>
                  </a:ext>
                </a:extLst>
              </p:cNvPr>
              <p:cNvSpPr/>
              <p:nvPr/>
            </p:nvSpPr>
            <p:spPr bwMode="auto">
              <a:xfrm rot="5400000">
                <a:off x="6667559" y="3220625"/>
                <a:ext cx="1098384" cy="417928"/>
              </a:xfrm>
              <a:custGeom>
                <a:avLst/>
                <a:gdLst>
                  <a:gd name="T0" fmla="*/ 465 w 933"/>
                  <a:gd name="T1" fmla="*/ 0 h 355"/>
                  <a:gd name="T2" fmla="*/ 0 w 933"/>
                  <a:gd name="T3" fmla="*/ 177 h 355"/>
                  <a:gd name="T4" fmla="*/ 465 w 933"/>
                  <a:gd name="T5" fmla="*/ 355 h 355"/>
                  <a:gd name="T6" fmla="*/ 933 w 933"/>
                  <a:gd name="T7" fmla="*/ 177 h 355"/>
                  <a:gd name="T8" fmla="*/ 465 w 933"/>
                  <a:gd name="T9" fmla="*/ 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3" h="355">
                    <a:moveTo>
                      <a:pt x="465" y="0"/>
                    </a:moveTo>
                    <a:lnTo>
                      <a:pt x="0" y="177"/>
                    </a:lnTo>
                    <a:lnTo>
                      <a:pt x="465" y="355"/>
                    </a:lnTo>
                    <a:lnTo>
                      <a:pt x="933" y="177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í$ḻíďé">
                <a:extLst>
                  <a:ext uri="{FF2B5EF4-FFF2-40B4-BE49-F238E27FC236}">
                    <a16:creationId xmlns:a16="http://schemas.microsoft.com/office/drawing/2014/main" xmlns="" id="{A5877E5B-6782-45EB-A071-6A715A1F439F}"/>
                  </a:ext>
                </a:extLst>
              </p:cNvPr>
              <p:cNvSpPr/>
              <p:nvPr/>
            </p:nvSpPr>
            <p:spPr bwMode="auto">
              <a:xfrm rot="5400000">
                <a:off x="7322705" y="2775033"/>
                <a:ext cx="547426" cy="758156"/>
              </a:xfrm>
              <a:custGeom>
                <a:avLst/>
                <a:gdLst>
                  <a:gd name="T0" fmla="*/ 465 w 465"/>
                  <a:gd name="T1" fmla="*/ 467 h 644"/>
                  <a:gd name="T2" fmla="*/ 0 w 465"/>
                  <a:gd name="T3" fmla="*/ 644 h 644"/>
                  <a:gd name="T4" fmla="*/ 0 w 465"/>
                  <a:gd name="T5" fmla="*/ 280 h 644"/>
                  <a:gd name="T6" fmla="*/ 465 w 465"/>
                  <a:gd name="T7" fmla="*/ 0 h 644"/>
                  <a:gd name="T8" fmla="*/ 465 w 465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5" h="644">
                    <a:moveTo>
                      <a:pt x="465" y="467"/>
                    </a:moveTo>
                    <a:lnTo>
                      <a:pt x="0" y="644"/>
                    </a:lnTo>
                    <a:lnTo>
                      <a:pt x="0" y="280"/>
                    </a:lnTo>
                    <a:lnTo>
                      <a:pt x="465" y="0"/>
                    </a:lnTo>
                    <a:lnTo>
                      <a:pt x="465" y="467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5" name="işļiḋe">
                <a:extLst>
                  <a:ext uri="{FF2B5EF4-FFF2-40B4-BE49-F238E27FC236}">
                    <a16:creationId xmlns:a16="http://schemas.microsoft.com/office/drawing/2014/main" xmlns="" id="{70EB799B-B337-4A7C-B8C7-30F76EDE7B5F}"/>
                  </a:ext>
                </a:extLst>
              </p:cNvPr>
              <p:cNvSpPr/>
              <p:nvPr/>
            </p:nvSpPr>
            <p:spPr bwMode="auto">
              <a:xfrm rot="5400000">
                <a:off x="7320940" y="3324225"/>
                <a:ext cx="550958" cy="758156"/>
              </a:xfrm>
              <a:custGeom>
                <a:avLst/>
                <a:gdLst>
                  <a:gd name="T0" fmla="*/ 0 w 468"/>
                  <a:gd name="T1" fmla="*/ 467 h 644"/>
                  <a:gd name="T2" fmla="*/ 468 w 468"/>
                  <a:gd name="T3" fmla="*/ 644 h 644"/>
                  <a:gd name="T4" fmla="*/ 468 w 468"/>
                  <a:gd name="T5" fmla="*/ 280 h 644"/>
                  <a:gd name="T6" fmla="*/ 0 w 468"/>
                  <a:gd name="T7" fmla="*/ 0 h 644"/>
                  <a:gd name="T8" fmla="*/ 0 w 468"/>
                  <a:gd name="T9" fmla="*/ 467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8" h="644">
                    <a:moveTo>
                      <a:pt x="0" y="467"/>
                    </a:moveTo>
                    <a:lnTo>
                      <a:pt x="468" y="644"/>
                    </a:lnTo>
                    <a:lnTo>
                      <a:pt x="468" y="280"/>
                    </a:lnTo>
                    <a:lnTo>
                      <a:pt x="0" y="0"/>
                    </a:lnTo>
                    <a:lnTo>
                      <a:pt x="0" y="46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6" name="íşļïďe">
                <a:extLst>
                  <a:ext uri="{FF2B5EF4-FFF2-40B4-BE49-F238E27FC236}">
                    <a16:creationId xmlns:a16="http://schemas.microsoft.com/office/drawing/2014/main" xmlns="" id="{9913E232-A97E-4C5E-B7DB-1E21B3CB5809}"/>
                  </a:ext>
                </a:extLst>
              </p:cNvPr>
              <p:cNvSpPr/>
              <p:nvPr/>
            </p:nvSpPr>
            <p:spPr bwMode="auto">
              <a:xfrm rot="5400000">
                <a:off x="5631571" y="3297148"/>
                <a:ext cx="1758826" cy="263706"/>
              </a:xfrm>
              <a:custGeom>
                <a:avLst/>
                <a:gdLst>
                  <a:gd name="T0" fmla="*/ 746 w 1494"/>
                  <a:gd name="T1" fmla="*/ 0 h 224"/>
                  <a:gd name="T2" fmla="*/ 0 w 1494"/>
                  <a:gd name="T3" fmla="*/ 111 h 224"/>
                  <a:gd name="T4" fmla="*/ 746 w 1494"/>
                  <a:gd name="T5" fmla="*/ 224 h 224"/>
                  <a:gd name="T6" fmla="*/ 1494 w 1494"/>
                  <a:gd name="T7" fmla="*/ 111 h 224"/>
                  <a:gd name="T8" fmla="*/ 746 w 1494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4" h="224">
                    <a:moveTo>
                      <a:pt x="746" y="0"/>
                    </a:moveTo>
                    <a:lnTo>
                      <a:pt x="0" y="111"/>
                    </a:lnTo>
                    <a:lnTo>
                      <a:pt x="746" y="224"/>
                    </a:lnTo>
                    <a:lnTo>
                      <a:pt x="1494" y="111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7" name="îṧ1ídê">
                <a:extLst>
                  <a:ext uri="{FF2B5EF4-FFF2-40B4-BE49-F238E27FC236}">
                    <a16:creationId xmlns:a16="http://schemas.microsoft.com/office/drawing/2014/main" xmlns="" id="{3945D09B-6548-490A-9C96-16B47601B3B4}"/>
                  </a:ext>
                </a:extLst>
              </p:cNvPr>
              <p:cNvSpPr/>
              <p:nvPr/>
            </p:nvSpPr>
            <p:spPr bwMode="auto">
              <a:xfrm rot="5400000">
                <a:off x="6436228" y="2625521"/>
                <a:ext cx="878236" cy="726370"/>
              </a:xfrm>
              <a:custGeom>
                <a:avLst/>
                <a:gdLst>
                  <a:gd name="T0" fmla="*/ 746 w 746"/>
                  <a:gd name="T1" fmla="*/ 506 h 617"/>
                  <a:gd name="T2" fmla="*/ 0 w 746"/>
                  <a:gd name="T3" fmla="*/ 617 h 617"/>
                  <a:gd name="T4" fmla="*/ 0 w 746"/>
                  <a:gd name="T5" fmla="*/ 224 h 617"/>
                  <a:gd name="T6" fmla="*/ 746 w 746"/>
                  <a:gd name="T7" fmla="*/ 0 h 617"/>
                  <a:gd name="T8" fmla="*/ 746 w 746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617">
                    <a:moveTo>
                      <a:pt x="746" y="506"/>
                    </a:moveTo>
                    <a:lnTo>
                      <a:pt x="0" y="617"/>
                    </a:lnTo>
                    <a:lnTo>
                      <a:pt x="0" y="224"/>
                    </a:lnTo>
                    <a:lnTo>
                      <a:pt x="746" y="0"/>
                    </a:lnTo>
                    <a:lnTo>
                      <a:pt x="746" y="506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8" name="íŝlîḑe">
                <a:extLst>
                  <a:ext uri="{FF2B5EF4-FFF2-40B4-BE49-F238E27FC236}">
                    <a16:creationId xmlns:a16="http://schemas.microsoft.com/office/drawing/2014/main" xmlns="" id="{777ED8CF-4688-4E42-B826-02ACF2427B7F}"/>
                  </a:ext>
                </a:extLst>
              </p:cNvPr>
              <p:cNvSpPr/>
              <p:nvPr/>
            </p:nvSpPr>
            <p:spPr bwMode="auto">
              <a:xfrm rot="5400000">
                <a:off x="6435051" y="3504934"/>
                <a:ext cx="880591" cy="726370"/>
              </a:xfrm>
              <a:custGeom>
                <a:avLst/>
                <a:gdLst>
                  <a:gd name="T0" fmla="*/ 0 w 748"/>
                  <a:gd name="T1" fmla="*/ 506 h 617"/>
                  <a:gd name="T2" fmla="*/ 748 w 748"/>
                  <a:gd name="T3" fmla="*/ 617 h 617"/>
                  <a:gd name="T4" fmla="*/ 748 w 748"/>
                  <a:gd name="T5" fmla="*/ 224 h 617"/>
                  <a:gd name="T6" fmla="*/ 0 w 748"/>
                  <a:gd name="T7" fmla="*/ 0 h 617"/>
                  <a:gd name="T8" fmla="*/ 0 w 748"/>
                  <a:gd name="T9" fmla="*/ 506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17">
                    <a:moveTo>
                      <a:pt x="0" y="506"/>
                    </a:moveTo>
                    <a:lnTo>
                      <a:pt x="748" y="617"/>
                    </a:lnTo>
                    <a:lnTo>
                      <a:pt x="748" y="224"/>
                    </a:lnTo>
                    <a:lnTo>
                      <a:pt x="0" y="0"/>
                    </a:lnTo>
                    <a:lnTo>
                      <a:pt x="0" y="506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9" name="ï$1îďé">
                <a:extLst>
                  <a:ext uri="{FF2B5EF4-FFF2-40B4-BE49-F238E27FC236}">
                    <a16:creationId xmlns:a16="http://schemas.microsoft.com/office/drawing/2014/main" xmlns="" id="{6C4ED025-AB76-4843-BE9D-451A1C134ACE}"/>
                  </a:ext>
                </a:extLst>
              </p:cNvPr>
              <p:cNvSpPr/>
              <p:nvPr/>
            </p:nvSpPr>
            <p:spPr bwMode="auto">
              <a:xfrm rot="5400000">
                <a:off x="5486768" y="2445988"/>
                <a:ext cx="1209047" cy="754624"/>
              </a:xfrm>
              <a:custGeom>
                <a:avLst/>
                <a:gdLst>
                  <a:gd name="T0" fmla="*/ 1027 w 1027"/>
                  <a:gd name="T1" fmla="*/ 641 h 641"/>
                  <a:gd name="T2" fmla="*/ 0 w 1027"/>
                  <a:gd name="T3" fmla="*/ 532 h 641"/>
                  <a:gd name="T4" fmla="*/ 0 w 1027"/>
                  <a:gd name="T5" fmla="*/ 111 h 641"/>
                  <a:gd name="T6" fmla="*/ 1027 w 1027"/>
                  <a:gd name="T7" fmla="*/ 0 h 641"/>
                  <a:gd name="T8" fmla="*/ 1027 w 1027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7" h="641">
                    <a:moveTo>
                      <a:pt x="1027" y="641"/>
                    </a:moveTo>
                    <a:lnTo>
                      <a:pt x="0" y="532"/>
                    </a:lnTo>
                    <a:lnTo>
                      <a:pt x="0" y="111"/>
                    </a:lnTo>
                    <a:lnTo>
                      <a:pt x="1027" y="0"/>
                    </a:lnTo>
                    <a:lnTo>
                      <a:pt x="1027" y="64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0" name="ïṥļîďè">
                <a:extLst>
                  <a:ext uri="{FF2B5EF4-FFF2-40B4-BE49-F238E27FC236}">
                    <a16:creationId xmlns:a16="http://schemas.microsoft.com/office/drawing/2014/main" xmlns="" id="{59C22CE9-A914-4982-94B5-BBA636BDDF74}"/>
                  </a:ext>
                </a:extLst>
              </p:cNvPr>
              <p:cNvSpPr/>
              <p:nvPr/>
            </p:nvSpPr>
            <p:spPr bwMode="auto">
              <a:xfrm rot="5400000">
                <a:off x="5485590" y="3656212"/>
                <a:ext cx="1211401" cy="754624"/>
              </a:xfrm>
              <a:custGeom>
                <a:avLst/>
                <a:gdLst>
                  <a:gd name="T0" fmla="*/ 0 w 1029"/>
                  <a:gd name="T1" fmla="*/ 641 h 641"/>
                  <a:gd name="T2" fmla="*/ 1029 w 1029"/>
                  <a:gd name="T3" fmla="*/ 532 h 641"/>
                  <a:gd name="T4" fmla="*/ 1029 w 1029"/>
                  <a:gd name="T5" fmla="*/ 111 h 641"/>
                  <a:gd name="T6" fmla="*/ 0 w 1029"/>
                  <a:gd name="T7" fmla="*/ 0 h 641"/>
                  <a:gd name="T8" fmla="*/ 0 w 1029"/>
                  <a:gd name="T9" fmla="*/ 64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9" h="641">
                    <a:moveTo>
                      <a:pt x="0" y="641"/>
                    </a:moveTo>
                    <a:lnTo>
                      <a:pt x="1029" y="532"/>
                    </a:lnTo>
                    <a:lnTo>
                      <a:pt x="1029" y="111"/>
                    </a:lnTo>
                    <a:lnTo>
                      <a:pt x="0" y="0"/>
                    </a:lnTo>
                    <a:lnTo>
                      <a:pt x="0" y="6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iṣḷiḍe">
                <a:extLst>
                  <a:ext uri="{FF2B5EF4-FFF2-40B4-BE49-F238E27FC236}">
                    <a16:creationId xmlns:a16="http://schemas.microsoft.com/office/drawing/2014/main" xmlns="" id="{5B439B39-3F14-4589-A2CB-392A68C5B976}"/>
                  </a:ext>
                </a:extLst>
              </p:cNvPr>
              <p:cNvSpPr/>
              <p:nvPr/>
            </p:nvSpPr>
            <p:spPr bwMode="auto">
              <a:xfrm rot="5400000">
                <a:off x="7695309" y="3153521"/>
                <a:ext cx="9418" cy="550958"/>
              </a:xfrm>
              <a:custGeom>
                <a:avLst/>
                <a:gdLst>
                  <a:gd name="T0" fmla="*/ 8 w 8"/>
                  <a:gd name="T1" fmla="*/ 468 h 468"/>
                  <a:gd name="T2" fmla="*/ 0 w 8"/>
                  <a:gd name="T3" fmla="*/ 468 h 468"/>
                  <a:gd name="T4" fmla="*/ 0 w 8"/>
                  <a:gd name="T5" fmla="*/ 2 h 468"/>
                  <a:gd name="T6" fmla="*/ 3 w 8"/>
                  <a:gd name="T7" fmla="*/ 0 h 468"/>
                  <a:gd name="T8" fmla="*/ 8 w 8"/>
                  <a:gd name="T9" fmla="*/ 2 h 468"/>
                  <a:gd name="T10" fmla="*/ 8 w 8"/>
                  <a:gd name="T11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468"/>
                    </a:moveTo>
                    <a:lnTo>
                      <a:pt x="0" y="468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8" y="2"/>
                    </a:lnTo>
                    <a:lnTo>
                      <a:pt x="8" y="468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ïṡḻïḋè">
                <a:extLst>
                  <a:ext uri="{FF2B5EF4-FFF2-40B4-BE49-F238E27FC236}">
                    <a16:creationId xmlns:a16="http://schemas.microsoft.com/office/drawing/2014/main" xmlns="" id="{0647BC90-9C98-462B-A752-470318D757C0}"/>
                  </a:ext>
                </a:extLst>
              </p:cNvPr>
              <p:cNvSpPr/>
              <p:nvPr/>
            </p:nvSpPr>
            <p:spPr bwMode="auto">
              <a:xfrm rot="5400000">
                <a:off x="6935975" y="3131154"/>
                <a:ext cx="9418" cy="595694"/>
              </a:xfrm>
              <a:custGeom>
                <a:avLst/>
                <a:gdLst>
                  <a:gd name="T0" fmla="*/ 8 w 8"/>
                  <a:gd name="T1" fmla="*/ 506 h 506"/>
                  <a:gd name="T2" fmla="*/ 0 w 8"/>
                  <a:gd name="T3" fmla="*/ 506 h 506"/>
                  <a:gd name="T4" fmla="*/ 0 w 8"/>
                  <a:gd name="T5" fmla="*/ 1 h 506"/>
                  <a:gd name="T6" fmla="*/ 3 w 8"/>
                  <a:gd name="T7" fmla="*/ 0 h 506"/>
                  <a:gd name="T8" fmla="*/ 8 w 8"/>
                  <a:gd name="T9" fmla="*/ 1 h 506"/>
                  <a:gd name="T10" fmla="*/ 8 w 8"/>
                  <a:gd name="T11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506"/>
                    </a:moveTo>
                    <a:lnTo>
                      <a:pt x="0" y="506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8" y="506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Slïḋe">
                <a:extLst>
                  <a:ext uri="{FF2B5EF4-FFF2-40B4-BE49-F238E27FC236}">
                    <a16:creationId xmlns:a16="http://schemas.microsoft.com/office/drawing/2014/main" xmlns="" id="{2635BAB9-1FD4-4944-80E5-F563F86B3CE1}"/>
                  </a:ext>
                </a:extLst>
              </p:cNvPr>
              <p:cNvSpPr/>
              <p:nvPr/>
            </p:nvSpPr>
            <p:spPr bwMode="auto">
              <a:xfrm rot="5400000">
                <a:off x="4487273" y="3153521"/>
                <a:ext cx="9418" cy="550958"/>
              </a:xfrm>
              <a:custGeom>
                <a:avLst/>
                <a:gdLst>
                  <a:gd name="T0" fmla="*/ 8 w 8"/>
                  <a:gd name="T1" fmla="*/ 0 h 468"/>
                  <a:gd name="T2" fmla="*/ 0 w 8"/>
                  <a:gd name="T3" fmla="*/ 0 h 468"/>
                  <a:gd name="T4" fmla="*/ 0 w 8"/>
                  <a:gd name="T5" fmla="*/ 467 h 468"/>
                  <a:gd name="T6" fmla="*/ 3 w 8"/>
                  <a:gd name="T7" fmla="*/ 468 h 468"/>
                  <a:gd name="T8" fmla="*/ 8 w 8"/>
                  <a:gd name="T9" fmla="*/ 467 h 468"/>
                  <a:gd name="T10" fmla="*/ 8 w 8"/>
                  <a:gd name="T11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68">
                    <a:moveTo>
                      <a:pt x="8" y="0"/>
                    </a:moveTo>
                    <a:lnTo>
                      <a:pt x="0" y="0"/>
                    </a:lnTo>
                    <a:lnTo>
                      <a:pt x="0" y="467"/>
                    </a:lnTo>
                    <a:lnTo>
                      <a:pt x="3" y="468"/>
                    </a:lnTo>
                    <a:lnTo>
                      <a:pt x="8" y="46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íṩľîḋê">
                <a:extLst>
                  <a:ext uri="{FF2B5EF4-FFF2-40B4-BE49-F238E27FC236}">
                    <a16:creationId xmlns:a16="http://schemas.microsoft.com/office/drawing/2014/main" xmlns="" id="{132A6CEB-089C-4F62-AA93-69601B684B88}"/>
                  </a:ext>
                </a:extLst>
              </p:cNvPr>
              <p:cNvSpPr/>
              <p:nvPr/>
            </p:nvSpPr>
            <p:spPr bwMode="auto">
              <a:xfrm rot="5400000">
                <a:off x="5245429" y="3131154"/>
                <a:ext cx="9418" cy="595694"/>
              </a:xfrm>
              <a:custGeom>
                <a:avLst/>
                <a:gdLst>
                  <a:gd name="T0" fmla="*/ 8 w 8"/>
                  <a:gd name="T1" fmla="*/ 0 h 506"/>
                  <a:gd name="T2" fmla="*/ 0 w 8"/>
                  <a:gd name="T3" fmla="*/ 0 h 506"/>
                  <a:gd name="T4" fmla="*/ 0 w 8"/>
                  <a:gd name="T5" fmla="*/ 504 h 506"/>
                  <a:gd name="T6" fmla="*/ 3 w 8"/>
                  <a:gd name="T7" fmla="*/ 506 h 506"/>
                  <a:gd name="T8" fmla="*/ 8 w 8"/>
                  <a:gd name="T9" fmla="*/ 504 h 506"/>
                  <a:gd name="T10" fmla="*/ 8 w 8"/>
                  <a:gd name="T11" fmla="*/ 0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06">
                    <a:moveTo>
                      <a:pt x="8" y="0"/>
                    </a:moveTo>
                    <a:lnTo>
                      <a:pt x="0" y="0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8" y="50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5" name="iş1ïďè">
                <a:extLst>
                  <a:ext uri="{FF2B5EF4-FFF2-40B4-BE49-F238E27FC236}">
                    <a16:creationId xmlns:a16="http://schemas.microsoft.com/office/drawing/2014/main" xmlns="" id="{88DA670E-8CF8-4EB0-A175-CC962439795D}"/>
                  </a:ext>
                </a:extLst>
              </p:cNvPr>
              <p:cNvSpPr/>
              <p:nvPr/>
            </p:nvSpPr>
            <p:spPr bwMode="auto">
              <a:xfrm rot="5400000">
                <a:off x="6086582" y="3051689"/>
                <a:ext cx="9418" cy="754624"/>
              </a:xfrm>
              <a:custGeom>
                <a:avLst/>
                <a:gdLst>
                  <a:gd name="T0" fmla="*/ 8 w 8"/>
                  <a:gd name="T1" fmla="*/ 640 h 641"/>
                  <a:gd name="T2" fmla="*/ 3 w 8"/>
                  <a:gd name="T3" fmla="*/ 641 h 641"/>
                  <a:gd name="T4" fmla="*/ 0 w 8"/>
                  <a:gd name="T5" fmla="*/ 640 h 641"/>
                  <a:gd name="T6" fmla="*/ 0 w 8"/>
                  <a:gd name="T7" fmla="*/ 0 h 641"/>
                  <a:gd name="T8" fmla="*/ 3 w 8"/>
                  <a:gd name="T9" fmla="*/ 0 h 641"/>
                  <a:gd name="T10" fmla="*/ 8 w 8"/>
                  <a:gd name="T11" fmla="*/ 0 h 641"/>
                  <a:gd name="T12" fmla="*/ 8 w 8"/>
                  <a:gd name="T13" fmla="*/ 64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41">
                    <a:moveTo>
                      <a:pt x="8" y="640"/>
                    </a:moveTo>
                    <a:lnTo>
                      <a:pt x="3" y="641"/>
                    </a:lnTo>
                    <a:lnTo>
                      <a:pt x="0" y="64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8" y="64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6" name="íşḻïḋè">
                <a:extLst>
                  <a:ext uri="{FF2B5EF4-FFF2-40B4-BE49-F238E27FC236}">
                    <a16:creationId xmlns:a16="http://schemas.microsoft.com/office/drawing/2014/main" xmlns="" id="{812A2E5B-86B8-4323-B96B-BB5B40715CF2}"/>
                  </a:ext>
                </a:extLst>
              </p:cNvPr>
              <p:cNvSpPr/>
              <p:nvPr/>
            </p:nvSpPr>
            <p:spPr bwMode="auto">
              <a:xfrm rot="5400000">
                <a:off x="7258546" y="3261829"/>
                <a:ext cx="1098384" cy="335520"/>
              </a:xfrm>
              <a:custGeom>
                <a:avLst/>
                <a:gdLst>
                  <a:gd name="T0" fmla="*/ 465 w 933"/>
                  <a:gd name="T1" fmla="*/ 0 h 285"/>
                  <a:gd name="T2" fmla="*/ 0 w 933"/>
                  <a:gd name="T3" fmla="*/ 280 h 285"/>
                  <a:gd name="T4" fmla="*/ 0 w 933"/>
                  <a:gd name="T5" fmla="*/ 285 h 285"/>
                  <a:gd name="T6" fmla="*/ 465 w 933"/>
                  <a:gd name="T7" fmla="*/ 10 h 285"/>
                  <a:gd name="T8" fmla="*/ 933 w 933"/>
                  <a:gd name="T9" fmla="*/ 285 h 285"/>
                  <a:gd name="T10" fmla="*/ 933 w 933"/>
                  <a:gd name="T11" fmla="*/ 280 h 285"/>
                  <a:gd name="T12" fmla="*/ 465 w 933"/>
                  <a:gd name="T13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0"/>
                    </a:moveTo>
                    <a:lnTo>
                      <a:pt x="0" y="280"/>
                    </a:lnTo>
                    <a:lnTo>
                      <a:pt x="0" y="285"/>
                    </a:lnTo>
                    <a:lnTo>
                      <a:pt x="465" y="10"/>
                    </a:lnTo>
                    <a:lnTo>
                      <a:pt x="933" y="285"/>
                    </a:lnTo>
                    <a:lnTo>
                      <a:pt x="933" y="280"/>
                    </a:lnTo>
                    <a:lnTo>
                      <a:pt x="465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i$liḓe">
                <a:extLst>
                  <a:ext uri="{FF2B5EF4-FFF2-40B4-BE49-F238E27FC236}">
                    <a16:creationId xmlns:a16="http://schemas.microsoft.com/office/drawing/2014/main" xmlns="" id="{C2CDB940-C832-4751-AD22-93002EF6DA5C}"/>
                  </a:ext>
                </a:extLst>
              </p:cNvPr>
              <p:cNvSpPr/>
              <p:nvPr/>
            </p:nvSpPr>
            <p:spPr bwMode="auto">
              <a:xfrm rot="5400000">
                <a:off x="6775867" y="3321869"/>
                <a:ext cx="1098384" cy="215439"/>
              </a:xfrm>
              <a:custGeom>
                <a:avLst/>
                <a:gdLst>
                  <a:gd name="T0" fmla="*/ 0 w 933"/>
                  <a:gd name="T1" fmla="*/ 183 h 183"/>
                  <a:gd name="T2" fmla="*/ 462 w 933"/>
                  <a:gd name="T3" fmla="*/ 7 h 183"/>
                  <a:gd name="T4" fmla="*/ 470 w 933"/>
                  <a:gd name="T5" fmla="*/ 7 h 183"/>
                  <a:gd name="T6" fmla="*/ 933 w 933"/>
                  <a:gd name="T7" fmla="*/ 183 h 183"/>
                  <a:gd name="T8" fmla="*/ 933 w 933"/>
                  <a:gd name="T9" fmla="*/ 178 h 183"/>
                  <a:gd name="T10" fmla="*/ 470 w 933"/>
                  <a:gd name="T11" fmla="*/ 0 h 183"/>
                  <a:gd name="T12" fmla="*/ 462 w 933"/>
                  <a:gd name="T13" fmla="*/ 0 h 183"/>
                  <a:gd name="T14" fmla="*/ 0 w 933"/>
                  <a:gd name="T15" fmla="*/ 178 h 183"/>
                  <a:gd name="T16" fmla="*/ 0 w 933"/>
                  <a:gd name="T17" fmla="*/ 18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183"/>
                    </a:moveTo>
                    <a:lnTo>
                      <a:pt x="462" y="7"/>
                    </a:lnTo>
                    <a:lnTo>
                      <a:pt x="470" y="7"/>
                    </a:lnTo>
                    <a:lnTo>
                      <a:pt x="933" y="183"/>
                    </a:lnTo>
                    <a:lnTo>
                      <a:pt x="933" y="178"/>
                    </a:lnTo>
                    <a:lnTo>
                      <a:pt x="470" y="0"/>
                    </a:lnTo>
                    <a:lnTo>
                      <a:pt x="462" y="0"/>
                    </a:lnTo>
                    <a:lnTo>
                      <a:pt x="0" y="178"/>
                    </a:lnTo>
                    <a:lnTo>
                      <a:pt x="0" y="18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8" name="işḻîdê">
                <a:extLst>
                  <a:ext uri="{FF2B5EF4-FFF2-40B4-BE49-F238E27FC236}">
                    <a16:creationId xmlns:a16="http://schemas.microsoft.com/office/drawing/2014/main" xmlns="" id="{2ACEFD70-F349-45FA-BBB7-43FB30EB9CA7}"/>
                  </a:ext>
                </a:extLst>
              </p:cNvPr>
              <p:cNvSpPr/>
              <p:nvPr/>
            </p:nvSpPr>
            <p:spPr bwMode="auto">
              <a:xfrm rot="5400000">
                <a:off x="6222556" y="3292439"/>
                <a:ext cx="1758826" cy="273125"/>
              </a:xfrm>
              <a:custGeom>
                <a:avLst/>
                <a:gdLst>
                  <a:gd name="T0" fmla="*/ 746 w 1494"/>
                  <a:gd name="T1" fmla="*/ 0 h 232"/>
                  <a:gd name="T2" fmla="*/ 0 w 1494"/>
                  <a:gd name="T3" fmla="*/ 224 h 232"/>
                  <a:gd name="T4" fmla="*/ 0 w 1494"/>
                  <a:gd name="T5" fmla="*/ 232 h 232"/>
                  <a:gd name="T6" fmla="*/ 746 w 1494"/>
                  <a:gd name="T7" fmla="*/ 10 h 232"/>
                  <a:gd name="T8" fmla="*/ 1494 w 1494"/>
                  <a:gd name="T9" fmla="*/ 232 h 232"/>
                  <a:gd name="T10" fmla="*/ 1494 w 1494"/>
                  <a:gd name="T11" fmla="*/ 224 h 232"/>
                  <a:gd name="T12" fmla="*/ 746 w 1494"/>
                  <a:gd name="T13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2">
                    <a:moveTo>
                      <a:pt x="746" y="0"/>
                    </a:moveTo>
                    <a:lnTo>
                      <a:pt x="0" y="224"/>
                    </a:lnTo>
                    <a:lnTo>
                      <a:pt x="0" y="232"/>
                    </a:lnTo>
                    <a:lnTo>
                      <a:pt x="746" y="10"/>
                    </a:lnTo>
                    <a:lnTo>
                      <a:pt x="1494" y="232"/>
                    </a:lnTo>
                    <a:lnTo>
                      <a:pt x="1494" y="224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9" name="íSlíḋè">
                <a:extLst>
                  <a:ext uri="{FF2B5EF4-FFF2-40B4-BE49-F238E27FC236}">
                    <a16:creationId xmlns:a16="http://schemas.microsoft.com/office/drawing/2014/main" xmlns="" id="{8D2D2762-F0D5-4F8D-B1C2-8D0D1C7370AD}"/>
                  </a:ext>
                </a:extLst>
              </p:cNvPr>
              <p:cNvSpPr/>
              <p:nvPr/>
            </p:nvSpPr>
            <p:spPr bwMode="auto">
              <a:xfrm rot="5400000">
                <a:off x="5704561" y="3357188"/>
                <a:ext cx="1758826" cy="143626"/>
              </a:xfrm>
              <a:custGeom>
                <a:avLst/>
                <a:gdLst>
                  <a:gd name="T0" fmla="*/ 743 w 1494"/>
                  <a:gd name="T1" fmla="*/ 0 h 122"/>
                  <a:gd name="T2" fmla="*/ 0 w 1494"/>
                  <a:gd name="T3" fmla="*/ 113 h 122"/>
                  <a:gd name="T4" fmla="*/ 0 w 1494"/>
                  <a:gd name="T5" fmla="*/ 122 h 122"/>
                  <a:gd name="T6" fmla="*/ 743 w 1494"/>
                  <a:gd name="T7" fmla="*/ 11 h 122"/>
                  <a:gd name="T8" fmla="*/ 751 w 1494"/>
                  <a:gd name="T9" fmla="*/ 11 h 122"/>
                  <a:gd name="T10" fmla="*/ 1494 w 1494"/>
                  <a:gd name="T11" fmla="*/ 122 h 122"/>
                  <a:gd name="T12" fmla="*/ 1494 w 1494"/>
                  <a:gd name="T13" fmla="*/ 113 h 122"/>
                  <a:gd name="T14" fmla="*/ 751 w 1494"/>
                  <a:gd name="T15" fmla="*/ 0 h 122"/>
                  <a:gd name="T16" fmla="*/ 743 w 1494"/>
                  <a:gd name="T17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0"/>
                    </a:moveTo>
                    <a:lnTo>
                      <a:pt x="0" y="113"/>
                    </a:lnTo>
                    <a:lnTo>
                      <a:pt x="0" y="122"/>
                    </a:lnTo>
                    <a:lnTo>
                      <a:pt x="743" y="11"/>
                    </a:lnTo>
                    <a:lnTo>
                      <a:pt x="751" y="11"/>
                    </a:lnTo>
                    <a:lnTo>
                      <a:pt x="1494" y="122"/>
                    </a:lnTo>
                    <a:lnTo>
                      <a:pt x="1494" y="113"/>
                    </a:lnTo>
                    <a:lnTo>
                      <a:pt x="751" y="0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ïṥlïdé">
                <a:extLst>
                  <a:ext uri="{FF2B5EF4-FFF2-40B4-BE49-F238E27FC236}">
                    <a16:creationId xmlns:a16="http://schemas.microsoft.com/office/drawing/2014/main" xmlns="" id="{09684D14-8FAD-4F4D-9FFE-2B844A004B44}"/>
                  </a:ext>
                </a:extLst>
              </p:cNvPr>
              <p:cNvSpPr/>
              <p:nvPr/>
            </p:nvSpPr>
            <p:spPr bwMode="auto">
              <a:xfrm rot="5400000">
                <a:off x="3835071" y="3261829"/>
                <a:ext cx="1098384" cy="335520"/>
              </a:xfrm>
              <a:custGeom>
                <a:avLst/>
                <a:gdLst>
                  <a:gd name="T0" fmla="*/ 465 w 933"/>
                  <a:gd name="T1" fmla="*/ 285 h 285"/>
                  <a:gd name="T2" fmla="*/ 0 w 933"/>
                  <a:gd name="T3" fmla="*/ 5 h 285"/>
                  <a:gd name="T4" fmla="*/ 0 w 933"/>
                  <a:gd name="T5" fmla="*/ 0 h 285"/>
                  <a:gd name="T6" fmla="*/ 465 w 933"/>
                  <a:gd name="T7" fmla="*/ 275 h 285"/>
                  <a:gd name="T8" fmla="*/ 933 w 933"/>
                  <a:gd name="T9" fmla="*/ 0 h 285"/>
                  <a:gd name="T10" fmla="*/ 933 w 933"/>
                  <a:gd name="T11" fmla="*/ 5 h 285"/>
                  <a:gd name="T12" fmla="*/ 465 w 933"/>
                  <a:gd name="T13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3" h="285">
                    <a:moveTo>
                      <a:pt x="465" y="28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465" y="275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65" y="285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1" name="işľîḍè">
                <a:extLst>
                  <a:ext uri="{FF2B5EF4-FFF2-40B4-BE49-F238E27FC236}">
                    <a16:creationId xmlns:a16="http://schemas.microsoft.com/office/drawing/2014/main" xmlns="" id="{D13CF2DE-6FBC-4114-B81B-2047A0B13892}"/>
                  </a:ext>
                </a:extLst>
              </p:cNvPr>
              <p:cNvSpPr/>
              <p:nvPr/>
            </p:nvSpPr>
            <p:spPr bwMode="auto">
              <a:xfrm rot="5400000">
                <a:off x="4317747" y="3321869"/>
                <a:ext cx="1098384" cy="215439"/>
              </a:xfrm>
              <a:custGeom>
                <a:avLst/>
                <a:gdLst>
                  <a:gd name="T0" fmla="*/ 0 w 933"/>
                  <a:gd name="T1" fmla="*/ 0 h 183"/>
                  <a:gd name="T2" fmla="*/ 462 w 933"/>
                  <a:gd name="T3" fmla="*/ 176 h 183"/>
                  <a:gd name="T4" fmla="*/ 470 w 933"/>
                  <a:gd name="T5" fmla="*/ 176 h 183"/>
                  <a:gd name="T6" fmla="*/ 933 w 933"/>
                  <a:gd name="T7" fmla="*/ 0 h 183"/>
                  <a:gd name="T8" fmla="*/ 933 w 933"/>
                  <a:gd name="T9" fmla="*/ 5 h 183"/>
                  <a:gd name="T10" fmla="*/ 470 w 933"/>
                  <a:gd name="T11" fmla="*/ 183 h 183"/>
                  <a:gd name="T12" fmla="*/ 462 w 933"/>
                  <a:gd name="T13" fmla="*/ 183 h 183"/>
                  <a:gd name="T14" fmla="*/ 0 w 933"/>
                  <a:gd name="T15" fmla="*/ 5 h 183"/>
                  <a:gd name="T16" fmla="*/ 0 w 933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3" h="183">
                    <a:moveTo>
                      <a:pt x="0" y="0"/>
                    </a:moveTo>
                    <a:lnTo>
                      <a:pt x="462" y="176"/>
                    </a:lnTo>
                    <a:lnTo>
                      <a:pt x="470" y="176"/>
                    </a:lnTo>
                    <a:lnTo>
                      <a:pt x="933" y="0"/>
                    </a:lnTo>
                    <a:lnTo>
                      <a:pt x="933" y="5"/>
                    </a:lnTo>
                    <a:lnTo>
                      <a:pt x="470" y="183"/>
                    </a:lnTo>
                    <a:lnTo>
                      <a:pt x="462" y="183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2" name="îŝḷîḓê">
                <a:extLst>
                  <a:ext uri="{FF2B5EF4-FFF2-40B4-BE49-F238E27FC236}">
                    <a16:creationId xmlns:a16="http://schemas.microsoft.com/office/drawing/2014/main" xmlns="" id="{F7D8A743-8722-4EC0-B2E7-1FDE3713F2B4}"/>
                  </a:ext>
                </a:extLst>
              </p:cNvPr>
              <p:cNvSpPr/>
              <p:nvPr/>
            </p:nvSpPr>
            <p:spPr bwMode="auto">
              <a:xfrm rot="5400000">
                <a:off x="4210028" y="3291850"/>
                <a:ext cx="1758826" cy="274302"/>
              </a:xfrm>
              <a:custGeom>
                <a:avLst/>
                <a:gdLst>
                  <a:gd name="T0" fmla="*/ 746 w 1494"/>
                  <a:gd name="T1" fmla="*/ 233 h 233"/>
                  <a:gd name="T2" fmla="*/ 0 w 1494"/>
                  <a:gd name="T3" fmla="*/ 9 h 233"/>
                  <a:gd name="T4" fmla="*/ 0 w 1494"/>
                  <a:gd name="T5" fmla="*/ 0 h 233"/>
                  <a:gd name="T6" fmla="*/ 746 w 1494"/>
                  <a:gd name="T7" fmla="*/ 222 h 233"/>
                  <a:gd name="T8" fmla="*/ 1494 w 1494"/>
                  <a:gd name="T9" fmla="*/ 0 h 233"/>
                  <a:gd name="T10" fmla="*/ 1494 w 1494"/>
                  <a:gd name="T11" fmla="*/ 9 h 233"/>
                  <a:gd name="T12" fmla="*/ 746 w 1494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4" h="233">
                    <a:moveTo>
                      <a:pt x="746" y="233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6" y="22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46" y="233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ïṡḷiḍè">
                <a:extLst>
                  <a:ext uri="{FF2B5EF4-FFF2-40B4-BE49-F238E27FC236}">
                    <a16:creationId xmlns:a16="http://schemas.microsoft.com/office/drawing/2014/main" xmlns="" id="{D8086068-DD68-4F5C-B487-ABDC5F7A8A27}"/>
                  </a:ext>
                </a:extLst>
              </p:cNvPr>
              <p:cNvSpPr/>
              <p:nvPr/>
            </p:nvSpPr>
            <p:spPr bwMode="auto">
              <a:xfrm rot="5400000">
                <a:off x="4728613" y="3357188"/>
                <a:ext cx="1758826" cy="143626"/>
              </a:xfrm>
              <a:custGeom>
                <a:avLst/>
                <a:gdLst>
                  <a:gd name="T0" fmla="*/ 743 w 1494"/>
                  <a:gd name="T1" fmla="*/ 122 h 122"/>
                  <a:gd name="T2" fmla="*/ 0 w 1494"/>
                  <a:gd name="T3" fmla="*/ 9 h 122"/>
                  <a:gd name="T4" fmla="*/ 0 w 1494"/>
                  <a:gd name="T5" fmla="*/ 0 h 122"/>
                  <a:gd name="T6" fmla="*/ 743 w 1494"/>
                  <a:gd name="T7" fmla="*/ 112 h 122"/>
                  <a:gd name="T8" fmla="*/ 751 w 1494"/>
                  <a:gd name="T9" fmla="*/ 112 h 122"/>
                  <a:gd name="T10" fmla="*/ 1494 w 1494"/>
                  <a:gd name="T11" fmla="*/ 0 h 122"/>
                  <a:gd name="T12" fmla="*/ 1494 w 1494"/>
                  <a:gd name="T13" fmla="*/ 9 h 122"/>
                  <a:gd name="T14" fmla="*/ 751 w 1494"/>
                  <a:gd name="T15" fmla="*/ 122 h 122"/>
                  <a:gd name="T16" fmla="*/ 743 w 1494"/>
                  <a:gd name="T17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4" h="122">
                    <a:moveTo>
                      <a:pt x="743" y="122"/>
                    </a:moveTo>
                    <a:lnTo>
                      <a:pt x="0" y="9"/>
                    </a:lnTo>
                    <a:lnTo>
                      <a:pt x="0" y="0"/>
                    </a:lnTo>
                    <a:lnTo>
                      <a:pt x="743" y="112"/>
                    </a:lnTo>
                    <a:lnTo>
                      <a:pt x="751" y="112"/>
                    </a:lnTo>
                    <a:lnTo>
                      <a:pt x="1494" y="0"/>
                    </a:lnTo>
                    <a:lnTo>
                      <a:pt x="1494" y="9"/>
                    </a:lnTo>
                    <a:lnTo>
                      <a:pt x="751" y="122"/>
                    </a:lnTo>
                    <a:lnTo>
                      <a:pt x="743" y="122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4" name="iṡḻiḍê">
                <a:extLst>
                  <a:ext uri="{FF2B5EF4-FFF2-40B4-BE49-F238E27FC236}">
                    <a16:creationId xmlns:a16="http://schemas.microsoft.com/office/drawing/2014/main" xmlns="" id="{9A02F865-B340-4162-B540-A5D589A57E4F}"/>
                  </a:ext>
                </a:extLst>
              </p:cNvPr>
              <p:cNvSpPr/>
              <p:nvPr/>
            </p:nvSpPr>
            <p:spPr bwMode="auto">
              <a:xfrm rot="5400000">
                <a:off x="5185978" y="3356599"/>
                <a:ext cx="2420447" cy="144803"/>
              </a:xfrm>
              <a:custGeom>
                <a:avLst/>
                <a:gdLst>
                  <a:gd name="T0" fmla="*/ 1027 w 2056"/>
                  <a:gd name="T1" fmla="*/ 0 h 123"/>
                  <a:gd name="T2" fmla="*/ 0 w 2056"/>
                  <a:gd name="T3" fmla="*/ 111 h 123"/>
                  <a:gd name="T4" fmla="*/ 0 w 2056"/>
                  <a:gd name="T5" fmla="*/ 123 h 123"/>
                  <a:gd name="T6" fmla="*/ 1027 w 2056"/>
                  <a:gd name="T7" fmla="*/ 14 h 123"/>
                  <a:gd name="T8" fmla="*/ 2056 w 2056"/>
                  <a:gd name="T9" fmla="*/ 123 h 123"/>
                  <a:gd name="T10" fmla="*/ 2056 w 2056"/>
                  <a:gd name="T11" fmla="*/ 111 h 123"/>
                  <a:gd name="T12" fmla="*/ 1027 w 2056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23">
                    <a:moveTo>
                      <a:pt x="1027" y="0"/>
                    </a:moveTo>
                    <a:lnTo>
                      <a:pt x="0" y="111"/>
                    </a:lnTo>
                    <a:lnTo>
                      <a:pt x="0" y="123"/>
                    </a:lnTo>
                    <a:lnTo>
                      <a:pt x="1027" y="14"/>
                    </a:lnTo>
                    <a:lnTo>
                      <a:pt x="2056" y="123"/>
                    </a:lnTo>
                    <a:lnTo>
                      <a:pt x="2056" y="111"/>
                    </a:lnTo>
                    <a:lnTo>
                      <a:pt x="1027" y="0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5" name="iSḷíďê">
                <a:extLst>
                  <a:ext uri="{FF2B5EF4-FFF2-40B4-BE49-F238E27FC236}">
                    <a16:creationId xmlns:a16="http://schemas.microsoft.com/office/drawing/2014/main" xmlns="" id="{156AEEA8-442A-44CC-B567-97051C035415}"/>
                  </a:ext>
                </a:extLst>
              </p:cNvPr>
              <p:cNvSpPr/>
              <p:nvPr/>
            </p:nvSpPr>
            <p:spPr bwMode="auto">
              <a:xfrm rot="5400000">
                <a:off x="4573802" y="3358953"/>
                <a:ext cx="2420447" cy="140095"/>
              </a:xfrm>
              <a:custGeom>
                <a:avLst/>
                <a:gdLst>
                  <a:gd name="T0" fmla="*/ 1027 w 2056"/>
                  <a:gd name="T1" fmla="*/ 119 h 119"/>
                  <a:gd name="T2" fmla="*/ 0 w 2056"/>
                  <a:gd name="T3" fmla="*/ 10 h 119"/>
                  <a:gd name="T4" fmla="*/ 0 w 2056"/>
                  <a:gd name="T5" fmla="*/ 0 h 119"/>
                  <a:gd name="T6" fmla="*/ 1027 w 2056"/>
                  <a:gd name="T7" fmla="*/ 104 h 119"/>
                  <a:gd name="T8" fmla="*/ 2056 w 2056"/>
                  <a:gd name="T9" fmla="*/ 0 h 119"/>
                  <a:gd name="T10" fmla="*/ 2056 w 2056"/>
                  <a:gd name="T11" fmla="*/ 10 h 119"/>
                  <a:gd name="T12" fmla="*/ 1027 w 2056"/>
                  <a:gd name="T13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6" h="119">
                    <a:moveTo>
                      <a:pt x="1027" y="119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1027" y="104"/>
                    </a:lnTo>
                    <a:lnTo>
                      <a:pt x="2056" y="0"/>
                    </a:lnTo>
                    <a:lnTo>
                      <a:pt x="2056" y="10"/>
                    </a:lnTo>
                    <a:lnTo>
                      <a:pt x="1027" y="119"/>
                    </a:lnTo>
                    <a:close/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txBody>
              <a:bodyPr vert="horz" wrap="square" lIns="121913" tIns="60956" rIns="121913" bIns="6095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id-ID" sz="7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7" name="iṡ1îďé">
              <a:extLst>
                <a:ext uri="{FF2B5EF4-FFF2-40B4-BE49-F238E27FC236}">
                  <a16:creationId xmlns:a16="http://schemas.microsoft.com/office/drawing/2014/main" xmlns="" id="{70D4496B-26E4-4170-B993-F4A2D3A3428F}"/>
                </a:ext>
              </a:extLst>
            </p:cNvPr>
            <p:cNvSpPr txBox="1"/>
            <p:nvPr/>
          </p:nvSpPr>
          <p:spPr bwMode="auto">
            <a:xfrm>
              <a:off x="680079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ṩļídè">
              <a:extLst>
                <a:ext uri="{FF2B5EF4-FFF2-40B4-BE49-F238E27FC236}">
                  <a16:creationId xmlns:a16="http://schemas.microsoft.com/office/drawing/2014/main" xmlns="" id="{F33565E4-2BFA-416F-A5AA-D4B8BF7EC4B0}"/>
                </a:ext>
              </a:extLst>
            </p:cNvPr>
            <p:cNvSpPr/>
            <p:nvPr/>
          </p:nvSpPr>
          <p:spPr bwMode="auto">
            <a:xfrm>
              <a:off x="680079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ṧlíḍê">
              <a:extLst>
                <a:ext uri="{FF2B5EF4-FFF2-40B4-BE49-F238E27FC236}">
                  <a16:creationId xmlns:a16="http://schemas.microsoft.com/office/drawing/2014/main" xmlns="" id="{83D11792-F383-4C01-8A69-D73D6990B1FE}"/>
                </a:ext>
              </a:extLst>
            </p:cNvPr>
            <p:cNvSpPr txBox="1"/>
            <p:nvPr/>
          </p:nvSpPr>
          <p:spPr bwMode="auto">
            <a:xfrm>
              <a:off x="8481006" y="2987243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ŝ1ïḓé">
              <a:extLst>
                <a:ext uri="{FF2B5EF4-FFF2-40B4-BE49-F238E27FC236}">
                  <a16:creationId xmlns:a16="http://schemas.microsoft.com/office/drawing/2014/main" xmlns="" id="{386DF725-8395-4535-ADE1-053855B85C5F}"/>
                </a:ext>
              </a:extLst>
            </p:cNvPr>
            <p:cNvSpPr/>
            <p:nvPr/>
          </p:nvSpPr>
          <p:spPr bwMode="auto">
            <a:xfrm>
              <a:off x="8481006" y="3429049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Sļîḑè">
              <a:extLst>
                <a:ext uri="{FF2B5EF4-FFF2-40B4-BE49-F238E27FC236}">
                  <a16:creationId xmlns:a16="http://schemas.microsoft.com/office/drawing/2014/main" xmlns="" id="{7C23813D-3C8F-41FA-9300-5606BC90D939}"/>
                </a:ext>
              </a:extLst>
            </p:cNvPr>
            <p:cNvSpPr txBox="1"/>
            <p:nvPr/>
          </p:nvSpPr>
          <p:spPr bwMode="auto">
            <a:xfrm>
              <a:off x="2788101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sḷïḑè">
              <a:extLst>
                <a:ext uri="{FF2B5EF4-FFF2-40B4-BE49-F238E27FC236}">
                  <a16:creationId xmlns:a16="http://schemas.microsoft.com/office/drawing/2014/main" xmlns="" id="{E6C59446-EA61-4219-8A6C-F3DAB908FED6}"/>
                </a:ext>
              </a:extLst>
            </p:cNvPr>
            <p:cNvSpPr/>
            <p:nvPr/>
          </p:nvSpPr>
          <p:spPr bwMode="auto">
            <a:xfrm>
              <a:off x="2788101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ïśľiḍe">
              <a:extLst>
                <a:ext uri="{FF2B5EF4-FFF2-40B4-BE49-F238E27FC236}">
                  <a16:creationId xmlns:a16="http://schemas.microsoft.com/office/drawing/2014/main" xmlns="" id="{D4797F7A-5C0F-4972-A869-F068858D2018}"/>
                </a:ext>
              </a:extLst>
            </p:cNvPr>
            <p:cNvSpPr txBox="1"/>
            <p:nvPr/>
          </p:nvSpPr>
          <p:spPr bwMode="auto">
            <a:xfrm>
              <a:off x="6610605" y="1123950"/>
              <a:ext cx="303948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ïṣlîďé">
              <a:extLst>
                <a:ext uri="{FF2B5EF4-FFF2-40B4-BE49-F238E27FC236}">
                  <a16:creationId xmlns:a16="http://schemas.microsoft.com/office/drawing/2014/main" xmlns="" id="{1ED741D2-144E-435B-A562-8EA47E1FBF7D}"/>
                </a:ext>
              </a:extLst>
            </p:cNvPr>
            <p:cNvSpPr/>
            <p:nvPr/>
          </p:nvSpPr>
          <p:spPr bwMode="auto">
            <a:xfrm>
              <a:off x="6610605" y="1565756"/>
              <a:ext cx="3039482" cy="813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ŝļïďe">
              <a:extLst>
                <a:ext uri="{FF2B5EF4-FFF2-40B4-BE49-F238E27FC236}">
                  <a16:creationId xmlns:a16="http://schemas.microsoft.com/office/drawing/2014/main" xmlns="" id="{F5036EB8-A5F8-4612-AD12-AE7E4E5A4D70}"/>
                </a:ext>
              </a:extLst>
            </p:cNvPr>
            <p:cNvSpPr txBox="1"/>
            <p:nvPr/>
          </p:nvSpPr>
          <p:spPr bwMode="auto">
            <a:xfrm>
              <a:off x="4003394" y="5259334"/>
              <a:ext cx="418521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ï$ḷídê">
              <a:extLst>
                <a:ext uri="{FF2B5EF4-FFF2-40B4-BE49-F238E27FC236}">
                  <a16:creationId xmlns:a16="http://schemas.microsoft.com/office/drawing/2014/main" xmlns="" id="{C4174B20-8719-47B9-839A-D858EBDE1E22}"/>
                </a:ext>
              </a:extLst>
            </p:cNvPr>
            <p:cNvSpPr/>
            <p:nvPr/>
          </p:nvSpPr>
          <p:spPr bwMode="auto">
            <a:xfrm>
              <a:off x="4003394" y="5701140"/>
              <a:ext cx="4185212" cy="45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021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9F89D5F-E341-48C0-8BE1-1E5199405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19390B5-4E0D-4811-AB74-1AD170AF4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F9C5F35-2B87-4C5F-8F01-1607ADC90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fd0fb80b-3e97-4bbd-a801-8e04a98442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915226F-F578-4D79-B7C0-92421F3CB9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05904"/>
            <a:ext cx="11531093" cy="4643096"/>
            <a:chOff x="673100" y="1305904"/>
            <a:chExt cx="11531093" cy="4643096"/>
          </a:xfrm>
        </p:grpSpPr>
        <p:grpSp>
          <p:nvGrpSpPr>
            <p:cNvPr id="6" name="îṣḷïďè">
              <a:extLst>
                <a:ext uri="{FF2B5EF4-FFF2-40B4-BE49-F238E27FC236}">
                  <a16:creationId xmlns:a16="http://schemas.microsoft.com/office/drawing/2014/main" xmlns="" id="{C0CEF24A-1C22-47D6-9326-41C8F88FD00D}"/>
                </a:ext>
              </a:extLst>
            </p:cNvPr>
            <p:cNvGrpSpPr/>
            <p:nvPr/>
          </p:nvGrpSpPr>
          <p:grpSpPr>
            <a:xfrm>
              <a:off x="5484696" y="1336464"/>
              <a:ext cx="6719497" cy="4604173"/>
              <a:chOff x="5484696" y="1803633"/>
              <a:chExt cx="6719497" cy="4604173"/>
            </a:xfrm>
          </p:grpSpPr>
          <p:sp>
            <p:nvSpPr>
              <p:cNvPr id="26" name="i$liďè">
                <a:extLst>
                  <a:ext uri="{FF2B5EF4-FFF2-40B4-BE49-F238E27FC236}">
                    <a16:creationId xmlns:a16="http://schemas.microsoft.com/office/drawing/2014/main" xmlns="" id="{F21C23AC-CC0C-43C8-AA57-6B3A2D6483DD}"/>
                  </a:ext>
                </a:extLst>
              </p:cNvPr>
              <p:cNvSpPr/>
              <p:nvPr/>
            </p:nvSpPr>
            <p:spPr bwMode="auto">
              <a:xfrm>
                <a:off x="9824921" y="4039256"/>
                <a:ext cx="368300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ïṡlíḋé">
                <a:extLst>
                  <a:ext uri="{FF2B5EF4-FFF2-40B4-BE49-F238E27FC236}">
                    <a16:creationId xmlns:a16="http://schemas.microsoft.com/office/drawing/2014/main" xmlns="" id="{41001409-9CE4-4208-93F8-C3AA2C43C4BD}"/>
                  </a:ext>
                </a:extLst>
              </p:cNvPr>
              <p:cNvSpPr/>
              <p:nvPr/>
            </p:nvSpPr>
            <p:spPr bwMode="auto">
              <a:xfrm>
                <a:off x="9670934" y="4452006"/>
                <a:ext cx="744538" cy="1328738"/>
              </a:xfrm>
              <a:custGeom>
                <a:avLst/>
                <a:gdLst>
                  <a:gd name="T0" fmla="*/ 238 w 309"/>
                  <a:gd name="T1" fmla="*/ 0 h 551"/>
                  <a:gd name="T2" fmla="*/ 42 w 309"/>
                  <a:gd name="T3" fmla="*/ 0 h 551"/>
                  <a:gd name="T4" fmla="*/ 7 w 309"/>
                  <a:gd name="T5" fmla="*/ 30 h 551"/>
                  <a:gd name="T6" fmla="*/ 0 w 309"/>
                  <a:gd name="T7" fmla="*/ 67 h 551"/>
                  <a:gd name="T8" fmla="*/ 35 w 309"/>
                  <a:gd name="T9" fmla="*/ 249 h 551"/>
                  <a:gd name="T10" fmla="*/ 43 w 309"/>
                  <a:gd name="T11" fmla="*/ 232 h 551"/>
                  <a:gd name="T12" fmla="*/ 65 w 309"/>
                  <a:gd name="T13" fmla="*/ 94 h 551"/>
                  <a:gd name="T14" fmla="*/ 64 w 309"/>
                  <a:gd name="T15" fmla="*/ 535 h 551"/>
                  <a:gd name="T16" fmla="*/ 68 w 309"/>
                  <a:gd name="T17" fmla="*/ 551 h 551"/>
                  <a:gd name="T18" fmla="*/ 133 w 309"/>
                  <a:gd name="T19" fmla="*/ 550 h 551"/>
                  <a:gd name="T20" fmla="*/ 136 w 309"/>
                  <a:gd name="T21" fmla="*/ 535 h 551"/>
                  <a:gd name="T22" fmla="*/ 136 w 309"/>
                  <a:gd name="T23" fmla="*/ 317 h 551"/>
                  <a:gd name="T24" fmla="*/ 144 w 309"/>
                  <a:gd name="T25" fmla="*/ 317 h 551"/>
                  <a:gd name="T26" fmla="*/ 144 w 309"/>
                  <a:gd name="T27" fmla="*/ 535 h 551"/>
                  <a:gd name="T28" fmla="*/ 148 w 309"/>
                  <a:gd name="T29" fmla="*/ 550 h 551"/>
                  <a:gd name="T30" fmla="*/ 212 w 309"/>
                  <a:gd name="T31" fmla="*/ 551 h 551"/>
                  <a:gd name="T32" fmla="*/ 216 w 309"/>
                  <a:gd name="T33" fmla="*/ 535 h 551"/>
                  <a:gd name="T34" fmla="*/ 216 w 309"/>
                  <a:gd name="T35" fmla="*/ 94 h 551"/>
                  <a:gd name="T36" fmla="*/ 238 w 309"/>
                  <a:gd name="T37" fmla="*/ 232 h 551"/>
                  <a:gd name="T38" fmla="*/ 273 w 309"/>
                  <a:gd name="T39" fmla="*/ 261 h 551"/>
                  <a:gd name="T40" fmla="*/ 308 w 309"/>
                  <a:gd name="T41" fmla="*/ 226 h 551"/>
                  <a:gd name="T42" fmla="*/ 308 w 309"/>
                  <a:gd name="T43" fmla="*/ 221 h 551"/>
                  <a:gd name="T44" fmla="*/ 308 w 309"/>
                  <a:gd name="T45" fmla="*/ 216 h 551"/>
                  <a:gd name="T46" fmla="*/ 273 w 309"/>
                  <a:gd name="T47" fmla="*/ 30 h 551"/>
                  <a:gd name="T48" fmla="*/ 238 w 309"/>
                  <a:gd name="T49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9" h="551">
                    <a:moveTo>
                      <a:pt x="23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25" y="0"/>
                      <a:pt x="10" y="13"/>
                      <a:pt x="7" y="3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35" y="249"/>
                      <a:pt x="35" y="249"/>
                      <a:pt x="35" y="249"/>
                    </a:cubicBezTo>
                    <a:cubicBezTo>
                      <a:pt x="39" y="244"/>
                      <a:pt x="41" y="238"/>
                      <a:pt x="43" y="232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4" y="535"/>
                      <a:pt x="64" y="535"/>
                      <a:pt x="64" y="535"/>
                    </a:cubicBezTo>
                    <a:cubicBezTo>
                      <a:pt x="64" y="541"/>
                      <a:pt x="66" y="546"/>
                      <a:pt x="68" y="551"/>
                    </a:cubicBezTo>
                    <a:cubicBezTo>
                      <a:pt x="88" y="550"/>
                      <a:pt x="110" y="550"/>
                      <a:pt x="133" y="550"/>
                    </a:cubicBezTo>
                    <a:cubicBezTo>
                      <a:pt x="135" y="545"/>
                      <a:pt x="136" y="540"/>
                      <a:pt x="136" y="535"/>
                    </a:cubicBezTo>
                    <a:cubicBezTo>
                      <a:pt x="136" y="317"/>
                      <a:pt x="136" y="317"/>
                      <a:pt x="136" y="317"/>
                    </a:cubicBezTo>
                    <a:cubicBezTo>
                      <a:pt x="144" y="317"/>
                      <a:pt x="144" y="317"/>
                      <a:pt x="144" y="317"/>
                    </a:cubicBezTo>
                    <a:cubicBezTo>
                      <a:pt x="144" y="535"/>
                      <a:pt x="144" y="535"/>
                      <a:pt x="144" y="535"/>
                    </a:cubicBezTo>
                    <a:cubicBezTo>
                      <a:pt x="144" y="540"/>
                      <a:pt x="146" y="545"/>
                      <a:pt x="148" y="550"/>
                    </a:cubicBezTo>
                    <a:cubicBezTo>
                      <a:pt x="170" y="550"/>
                      <a:pt x="192" y="550"/>
                      <a:pt x="212" y="551"/>
                    </a:cubicBezTo>
                    <a:cubicBezTo>
                      <a:pt x="214" y="546"/>
                      <a:pt x="216" y="541"/>
                      <a:pt x="216" y="535"/>
                    </a:cubicBezTo>
                    <a:cubicBezTo>
                      <a:pt x="216" y="94"/>
                      <a:pt x="216" y="94"/>
                      <a:pt x="216" y="94"/>
                    </a:cubicBezTo>
                    <a:cubicBezTo>
                      <a:pt x="238" y="232"/>
                      <a:pt x="238" y="232"/>
                      <a:pt x="238" y="232"/>
                    </a:cubicBezTo>
                    <a:cubicBezTo>
                      <a:pt x="241" y="249"/>
                      <a:pt x="256" y="261"/>
                      <a:pt x="273" y="261"/>
                    </a:cubicBezTo>
                    <a:cubicBezTo>
                      <a:pt x="292" y="261"/>
                      <a:pt x="308" y="245"/>
                      <a:pt x="308" y="226"/>
                    </a:cubicBezTo>
                    <a:cubicBezTo>
                      <a:pt x="308" y="224"/>
                      <a:pt x="308" y="222"/>
                      <a:pt x="308" y="221"/>
                    </a:cubicBezTo>
                    <a:cubicBezTo>
                      <a:pt x="308" y="219"/>
                      <a:pt x="309" y="218"/>
                      <a:pt x="308" y="216"/>
                    </a:cubicBezTo>
                    <a:cubicBezTo>
                      <a:pt x="273" y="30"/>
                      <a:pt x="273" y="30"/>
                      <a:pt x="273" y="30"/>
                    </a:cubicBezTo>
                    <a:cubicBezTo>
                      <a:pt x="270" y="13"/>
                      <a:pt x="256" y="0"/>
                      <a:pt x="23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íṩ1îdê">
                <a:extLst>
                  <a:ext uri="{FF2B5EF4-FFF2-40B4-BE49-F238E27FC236}">
                    <a16:creationId xmlns:a16="http://schemas.microsoft.com/office/drawing/2014/main" xmlns="" id="{532A2FAF-6DEE-40F1-B456-BB3B60E7832D}"/>
                  </a:ext>
                </a:extLst>
              </p:cNvPr>
              <p:cNvSpPr/>
              <p:nvPr/>
            </p:nvSpPr>
            <p:spPr bwMode="auto">
              <a:xfrm>
                <a:off x="8478721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ïś1îḋê">
                <a:extLst>
                  <a:ext uri="{FF2B5EF4-FFF2-40B4-BE49-F238E27FC236}">
                    <a16:creationId xmlns:a16="http://schemas.microsoft.com/office/drawing/2014/main" xmlns="" id="{EB5E6BE7-20B0-48C9-B064-01E6DF802BB8}"/>
                  </a:ext>
                </a:extLst>
              </p:cNvPr>
              <p:cNvSpPr/>
              <p:nvPr/>
            </p:nvSpPr>
            <p:spPr bwMode="auto">
              <a:xfrm>
                <a:off x="8256471" y="4452006"/>
                <a:ext cx="644525" cy="1328738"/>
              </a:xfrm>
              <a:custGeom>
                <a:avLst/>
                <a:gdLst>
                  <a:gd name="T0" fmla="*/ 244 w 267"/>
                  <a:gd name="T1" fmla="*/ 246 h 551"/>
                  <a:gd name="T2" fmla="*/ 234 w 267"/>
                  <a:gd name="T3" fmla="*/ 309 h 551"/>
                  <a:gd name="T4" fmla="*/ 182 w 267"/>
                  <a:gd name="T5" fmla="*/ 352 h 551"/>
                  <a:gd name="T6" fmla="*/ 173 w 267"/>
                  <a:gd name="T7" fmla="*/ 352 h 551"/>
                  <a:gd name="T8" fmla="*/ 173 w 267"/>
                  <a:gd name="T9" fmla="*/ 535 h 551"/>
                  <a:gd name="T10" fmla="*/ 176 w 267"/>
                  <a:gd name="T11" fmla="*/ 550 h 551"/>
                  <a:gd name="T12" fmla="*/ 240 w 267"/>
                  <a:gd name="T13" fmla="*/ 551 h 551"/>
                  <a:gd name="T14" fmla="*/ 244 w 267"/>
                  <a:gd name="T15" fmla="*/ 535 h 551"/>
                  <a:gd name="T16" fmla="*/ 244 w 267"/>
                  <a:gd name="T17" fmla="*/ 246 h 551"/>
                  <a:gd name="T18" fmla="*/ 267 w 267"/>
                  <a:gd name="T19" fmla="*/ 104 h 551"/>
                  <a:gd name="T20" fmla="*/ 256 w 267"/>
                  <a:gd name="T21" fmla="*/ 170 h 551"/>
                  <a:gd name="T22" fmla="*/ 266 w 267"/>
                  <a:gd name="T23" fmla="*/ 232 h 551"/>
                  <a:gd name="T24" fmla="*/ 266 w 267"/>
                  <a:gd name="T25" fmla="*/ 235 h 551"/>
                  <a:gd name="T26" fmla="*/ 267 w 267"/>
                  <a:gd name="T27" fmla="*/ 104 h 551"/>
                  <a:gd name="T28" fmla="*/ 183 w 267"/>
                  <a:gd name="T29" fmla="*/ 0 h 551"/>
                  <a:gd name="T30" fmla="*/ 70 w 267"/>
                  <a:gd name="T31" fmla="*/ 0 h 551"/>
                  <a:gd name="T32" fmla="*/ 35 w 267"/>
                  <a:gd name="T33" fmla="*/ 30 h 551"/>
                  <a:gd name="T34" fmla="*/ 0 w 267"/>
                  <a:gd name="T35" fmla="*/ 216 h 551"/>
                  <a:gd name="T36" fmla="*/ 0 w 267"/>
                  <a:gd name="T37" fmla="*/ 221 h 551"/>
                  <a:gd name="T38" fmla="*/ 0 w 267"/>
                  <a:gd name="T39" fmla="*/ 226 h 551"/>
                  <a:gd name="T40" fmla="*/ 36 w 267"/>
                  <a:gd name="T41" fmla="*/ 261 h 551"/>
                  <a:gd name="T42" fmla="*/ 71 w 267"/>
                  <a:gd name="T43" fmla="*/ 232 h 551"/>
                  <a:gd name="T44" fmla="*/ 93 w 267"/>
                  <a:gd name="T45" fmla="*/ 94 h 551"/>
                  <a:gd name="T46" fmla="*/ 93 w 267"/>
                  <a:gd name="T47" fmla="*/ 535 h 551"/>
                  <a:gd name="T48" fmla="*/ 96 w 267"/>
                  <a:gd name="T49" fmla="*/ 551 h 551"/>
                  <a:gd name="T50" fmla="*/ 161 w 267"/>
                  <a:gd name="T51" fmla="*/ 550 h 551"/>
                  <a:gd name="T52" fmla="*/ 164 w 267"/>
                  <a:gd name="T53" fmla="*/ 535 h 551"/>
                  <a:gd name="T54" fmla="*/ 164 w 267"/>
                  <a:gd name="T55" fmla="*/ 349 h 551"/>
                  <a:gd name="T56" fmla="*/ 129 w 267"/>
                  <a:gd name="T57" fmla="*/ 299 h 551"/>
                  <a:gd name="T58" fmla="*/ 129 w 267"/>
                  <a:gd name="T59" fmla="*/ 292 h 551"/>
                  <a:gd name="T60" fmla="*/ 129 w 267"/>
                  <a:gd name="T61" fmla="*/ 286 h 551"/>
                  <a:gd name="T62" fmla="*/ 181 w 267"/>
                  <a:gd name="T63" fmla="*/ 10 h 551"/>
                  <a:gd name="T64" fmla="*/ 183 w 267"/>
                  <a:gd name="T65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67" h="551">
                    <a:moveTo>
                      <a:pt x="244" y="246"/>
                    </a:moveTo>
                    <a:cubicBezTo>
                      <a:pt x="234" y="309"/>
                      <a:pt x="234" y="309"/>
                      <a:pt x="234" y="309"/>
                    </a:cubicBezTo>
                    <a:cubicBezTo>
                      <a:pt x="229" y="334"/>
                      <a:pt x="207" y="352"/>
                      <a:pt x="182" y="352"/>
                    </a:cubicBezTo>
                    <a:cubicBezTo>
                      <a:pt x="179" y="352"/>
                      <a:pt x="176" y="352"/>
                      <a:pt x="173" y="352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8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246"/>
                      <a:pt x="244" y="246"/>
                      <a:pt x="244" y="246"/>
                    </a:cubicBezTo>
                    <a:moveTo>
                      <a:pt x="267" y="104"/>
                    </a:moveTo>
                    <a:cubicBezTo>
                      <a:pt x="256" y="170"/>
                      <a:pt x="256" y="170"/>
                      <a:pt x="256" y="170"/>
                    </a:cubicBezTo>
                    <a:cubicBezTo>
                      <a:pt x="266" y="232"/>
                      <a:pt x="266" y="232"/>
                      <a:pt x="266" y="232"/>
                    </a:cubicBezTo>
                    <a:cubicBezTo>
                      <a:pt x="266" y="233"/>
                      <a:pt x="266" y="234"/>
                      <a:pt x="266" y="235"/>
                    </a:cubicBezTo>
                    <a:cubicBezTo>
                      <a:pt x="267" y="104"/>
                      <a:pt x="267" y="104"/>
                      <a:pt x="267" y="104"/>
                    </a:cubicBezTo>
                    <a:moveTo>
                      <a:pt x="18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53" y="0"/>
                      <a:pt x="38" y="13"/>
                      <a:pt x="35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0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6" y="551"/>
                    </a:cubicBezTo>
                    <a:cubicBezTo>
                      <a:pt x="116" y="550"/>
                      <a:pt x="138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49"/>
                      <a:pt x="164" y="349"/>
                      <a:pt x="164" y="349"/>
                    </a:cubicBezTo>
                    <a:cubicBezTo>
                      <a:pt x="144" y="342"/>
                      <a:pt x="129" y="322"/>
                      <a:pt x="129" y="299"/>
                    </a:cubicBezTo>
                    <a:cubicBezTo>
                      <a:pt x="129" y="297"/>
                      <a:pt x="129" y="295"/>
                      <a:pt x="129" y="292"/>
                    </a:cubicBezTo>
                    <a:cubicBezTo>
                      <a:pt x="129" y="290"/>
                      <a:pt x="129" y="288"/>
                      <a:pt x="129" y="286"/>
                    </a:cubicBezTo>
                    <a:cubicBezTo>
                      <a:pt x="181" y="10"/>
                      <a:pt x="181" y="10"/>
                      <a:pt x="181" y="10"/>
                    </a:cubicBezTo>
                    <a:cubicBezTo>
                      <a:pt x="182" y="6"/>
                      <a:pt x="182" y="3"/>
                      <a:pt x="183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îSļïḋe">
                <a:extLst>
                  <a:ext uri="{FF2B5EF4-FFF2-40B4-BE49-F238E27FC236}">
                    <a16:creationId xmlns:a16="http://schemas.microsoft.com/office/drawing/2014/main" xmlns="" id="{A95397A4-72AC-4EF8-8D3C-E8A3C45F700B}"/>
                  </a:ext>
                </a:extLst>
              </p:cNvPr>
              <p:cNvSpPr/>
              <p:nvPr/>
            </p:nvSpPr>
            <p:spPr bwMode="auto">
              <a:xfrm>
                <a:off x="70531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iṩḻíḍe">
                <a:extLst>
                  <a:ext uri="{FF2B5EF4-FFF2-40B4-BE49-F238E27FC236}">
                    <a16:creationId xmlns:a16="http://schemas.microsoft.com/office/drawing/2014/main" xmlns="" id="{79CD76D7-7891-4D2F-A064-ECAD3A906C19}"/>
                  </a:ext>
                </a:extLst>
              </p:cNvPr>
              <p:cNvSpPr/>
              <p:nvPr/>
            </p:nvSpPr>
            <p:spPr bwMode="auto">
              <a:xfrm>
                <a:off x="6970596" y="4452006"/>
                <a:ext cx="673100" cy="1328738"/>
              </a:xfrm>
              <a:custGeom>
                <a:avLst/>
                <a:gdLst>
                  <a:gd name="T0" fmla="*/ 35 w 279"/>
                  <a:gd name="T1" fmla="*/ 318 h 551"/>
                  <a:gd name="T2" fmla="*/ 35 w 279"/>
                  <a:gd name="T3" fmla="*/ 535 h 551"/>
                  <a:gd name="T4" fmla="*/ 39 w 279"/>
                  <a:gd name="T5" fmla="*/ 551 h 551"/>
                  <a:gd name="T6" fmla="*/ 103 w 279"/>
                  <a:gd name="T7" fmla="*/ 550 h 551"/>
                  <a:gd name="T8" fmla="*/ 106 w 279"/>
                  <a:gd name="T9" fmla="*/ 535 h 551"/>
                  <a:gd name="T10" fmla="*/ 106 w 279"/>
                  <a:gd name="T11" fmla="*/ 348 h 551"/>
                  <a:gd name="T12" fmla="*/ 84 w 279"/>
                  <a:gd name="T13" fmla="*/ 352 h 551"/>
                  <a:gd name="T14" fmla="*/ 35 w 279"/>
                  <a:gd name="T15" fmla="*/ 318 h 551"/>
                  <a:gd name="T16" fmla="*/ 0 w 279"/>
                  <a:gd name="T17" fmla="*/ 104 h 551"/>
                  <a:gd name="T18" fmla="*/ 0 w 279"/>
                  <a:gd name="T19" fmla="*/ 254 h 551"/>
                  <a:gd name="T20" fmla="*/ 13 w 279"/>
                  <a:gd name="T21" fmla="*/ 232 h 551"/>
                  <a:gd name="T22" fmla="*/ 17 w 279"/>
                  <a:gd name="T23" fmla="*/ 210 h 551"/>
                  <a:gd name="T24" fmla="*/ 0 w 279"/>
                  <a:gd name="T25" fmla="*/ 104 h 551"/>
                  <a:gd name="T26" fmla="*/ 208 w 279"/>
                  <a:gd name="T27" fmla="*/ 0 h 551"/>
                  <a:gd name="T28" fmla="*/ 83 w 279"/>
                  <a:gd name="T29" fmla="*/ 0 h 551"/>
                  <a:gd name="T30" fmla="*/ 85 w 279"/>
                  <a:gd name="T31" fmla="*/ 10 h 551"/>
                  <a:gd name="T32" fmla="*/ 137 w 279"/>
                  <a:gd name="T33" fmla="*/ 286 h 551"/>
                  <a:gd name="T34" fmla="*/ 137 w 279"/>
                  <a:gd name="T35" fmla="*/ 292 h 551"/>
                  <a:gd name="T36" fmla="*/ 137 w 279"/>
                  <a:gd name="T37" fmla="*/ 299 h 551"/>
                  <a:gd name="T38" fmla="*/ 115 w 279"/>
                  <a:gd name="T39" fmla="*/ 343 h 551"/>
                  <a:gd name="T40" fmla="*/ 115 w 279"/>
                  <a:gd name="T41" fmla="*/ 535 h 551"/>
                  <a:gd name="T42" fmla="*/ 118 w 279"/>
                  <a:gd name="T43" fmla="*/ 550 h 551"/>
                  <a:gd name="T44" fmla="*/ 182 w 279"/>
                  <a:gd name="T45" fmla="*/ 551 h 551"/>
                  <a:gd name="T46" fmla="*/ 186 w 279"/>
                  <a:gd name="T47" fmla="*/ 535 h 551"/>
                  <a:gd name="T48" fmla="*/ 186 w 279"/>
                  <a:gd name="T49" fmla="*/ 94 h 551"/>
                  <a:gd name="T50" fmla="*/ 208 w 279"/>
                  <a:gd name="T51" fmla="*/ 232 h 551"/>
                  <a:gd name="T52" fmla="*/ 243 w 279"/>
                  <a:gd name="T53" fmla="*/ 261 h 551"/>
                  <a:gd name="T54" fmla="*/ 279 w 279"/>
                  <a:gd name="T55" fmla="*/ 226 h 551"/>
                  <a:gd name="T56" fmla="*/ 278 w 279"/>
                  <a:gd name="T57" fmla="*/ 221 h 551"/>
                  <a:gd name="T58" fmla="*/ 279 w 279"/>
                  <a:gd name="T59" fmla="*/ 216 h 551"/>
                  <a:gd name="T60" fmla="*/ 244 w 279"/>
                  <a:gd name="T61" fmla="*/ 30 h 551"/>
                  <a:gd name="T62" fmla="*/ 208 w 279"/>
                  <a:gd name="T63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9" h="551">
                    <a:moveTo>
                      <a:pt x="35" y="318"/>
                    </a:moveTo>
                    <a:cubicBezTo>
                      <a:pt x="35" y="535"/>
                      <a:pt x="35" y="535"/>
                      <a:pt x="35" y="535"/>
                    </a:cubicBezTo>
                    <a:cubicBezTo>
                      <a:pt x="35" y="541"/>
                      <a:pt x="36" y="546"/>
                      <a:pt x="39" y="551"/>
                    </a:cubicBezTo>
                    <a:cubicBezTo>
                      <a:pt x="59" y="550"/>
                      <a:pt x="80" y="550"/>
                      <a:pt x="103" y="550"/>
                    </a:cubicBezTo>
                    <a:cubicBezTo>
                      <a:pt x="105" y="545"/>
                      <a:pt x="106" y="540"/>
                      <a:pt x="106" y="535"/>
                    </a:cubicBezTo>
                    <a:cubicBezTo>
                      <a:pt x="106" y="348"/>
                      <a:pt x="106" y="348"/>
                      <a:pt x="106" y="348"/>
                    </a:cubicBezTo>
                    <a:cubicBezTo>
                      <a:pt x="100" y="351"/>
                      <a:pt x="92" y="352"/>
                      <a:pt x="84" y="352"/>
                    </a:cubicBezTo>
                    <a:cubicBezTo>
                      <a:pt x="62" y="352"/>
                      <a:pt x="43" y="338"/>
                      <a:pt x="35" y="318"/>
                    </a:cubicBezTo>
                    <a:moveTo>
                      <a:pt x="0" y="104"/>
                    </a:moveTo>
                    <a:cubicBezTo>
                      <a:pt x="0" y="254"/>
                      <a:pt x="0" y="254"/>
                      <a:pt x="0" y="254"/>
                    </a:cubicBezTo>
                    <a:cubicBezTo>
                      <a:pt x="6" y="249"/>
                      <a:pt x="11" y="241"/>
                      <a:pt x="13" y="232"/>
                    </a:cubicBezTo>
                    <a:cubicBezTo>
                      <a:pt x="17" y="210"/>
                      <a:pt x="17" y="210"/>
                      <a:pt x="17" y="210"/>
                    </a:cubicBezTo>
                    <a:cubicBezTo>
                      <a:pt x="0" y="104"/>
                      <a:pt x="0" y="104"/>
                      <a:pt x="0" y="104"/>
                    </a:cubicBezTo>
                    <a:moveTo>
                      <a:pt x="208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4" y="3"/>
                      <a:pt x="85" y="7"/>
                      <a:pt x="85" y="10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38" y="288"/>
                      <a:pt x="137" y="290"/>
                      <a:pt x="137" y="292"/>
                    </a:cubicBezTo>
                    <a:cubicBezTo>
                      <a:pt x="137" y="295"/>
                      <a:pt x="137" y="297"/>
                      <a:pt x="137" y="299"/>
                    </a:cubicBezTo>
                    <a:cubicBezTo>
                      <a:pt x="137" y="317"/>
                      <a:pt x="128" y="333"/>
                      <a:pt x="115" y="343"/>
                    </a:cubicBezTo>
                    <a:cubicBezTo>
                      <a:pt x="115" y="535"/>
                      <a:pt x="115" y="535"/>
                      <a:pt x="115" y="535"/>
                    </a:cubicBezTo>
                    <a:cubicBezTo>
                      <a:pt x="115" y="540"/>
                      <a:pt x="116" y="545"/>
                      <a:pt x="118" y="550"/>
                    </a:cubicBezTo>
                    <a:cubicBezTo>
                      <a:pt x="141" y="550"/>
                      <a:pt x="162" y="550"/>
                      <a:pt x="182" y="551"/>
                    </a:cubicBezTo>
                    <a:cubicBezTo>
                      <a:pt x="185" y="546"/>
                      <a:pt x="186" y="541"/>
                      <a:pt x="186" y="535"/>
                    </a:cubicBezTo>
                    <a:cubicBezTo>
                      <a:pt x="186" y="94"/>
                      <a:pt x="186" y="94"/>
                      <a:pt x="186" y="94"/>
                    </a:cubicBezTo>
                    <a:cubicBezTo>
                      <a:pt x="208" y="232"/>
                      <a:pt x="208" y="232"/>
                      <a:pt x="208" y="232"/>
                    </a:cubicBezTo>
                    <a:cubicBezTo>
                      <a:pt x="211" y="249"/>
                      <a:pt x="226" y="261"/>
                      <a:pt x="243" y="261"/>
                    </a:cubicBezTo>
                    <a:cubicBezTo>
                      <a:pt x="263" y="261"/>
                      <a:pt x="279" y="245"/>
                      <a:pt x="279" y="226"/>
                    </a:cubicBezTo>
                    <a:cubicBezTo>
                      <a:pt x="279" y="224"/>
                      <a:pt x="279" y="222"/>
                      <a:pt x="278" y="221"/>
                    </a:cubicBezTo>
                    <a:cubicBezTo>
                      <a:pt x="279" y="219"/>
                      <a:pt x="279" y="218"/>
                      <a:pt x="279" y="216"/>
                    </a:cubicBezTo>
                    <a:cubicBezTo>
                      <a:pt x="244" y="30"/>
                      <a:pt x="244" y="30"/>
                      <a:pt x="244" y="30"/>
                    </a:cubicBezTo>
                    <a:cubicBezTo>
                      <a:pt x="241" y="13"/>
                      <a:pt x="226" y="0"/>
                      <a:pt x="208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iš1îḑé">
                <a:extLst>
                  <a:ext uri="{FF2B5EF4-FFF2-40B4-BE49-F238E27FC236}">
                    <a16:creationId xmlns:a16="http://schemas.microsoft.com/office/drawing/2014/main" xmlns="" id="{7E4CB8F2-3516-45D6-8673-58B729DEAF01}"/>
                  </a:ext>
                </a:extLst>
              </p:cNvPr>
              <p:cNvSpPr/>
              <p:nvPr/>
            </p:nvSpPr>
            <p:spPr bwMode="auto">
              <a:xfrm>
                <a:off x="5706946" y="4039256"/>
                <a:ext cx="369888" cy="3683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íṧļîḑe">
                <a:extLst>
                  <a:ext uri="{FF2B5EF4-FFF2-40B4-BE49-F238E27FC236}">
                    <a16:creationId xmlns:a16="http://schemas.microsoft.com/office/drawing/2014/main" xmlns="" id="{EEF37844-3947-48E4-9EFA-4BCC17677869}"/>
                  </a:ext>
                </a:extLst>
              </p:cNvPr>
              <p:cNvSpPr/>
              <p:nvPr/>
            </p:nvSpPr>
            <p:spPr bwMode="auto">
              <a:xfrm>
                <a:off x="5484696" y="4452006"/>
                <a:ext cx="728663" cy="1328738"/>
              </a:xfrm>
              <a:custGeom>
                <a:avLst/>
                <a:gdLst>
                  <a:gd name="T0" fmla="*/ 267 w 302"/>
                  <a:gd name="T1" fmla="*/ 0 h 551"/>
                  <a:gd name="T2" fmla="*/ 71 w 302"/>
                  <a:gd name="T3" fmla="*/ 0 h 551"/>
                  <a:gd name="T4" fmla="*/ 36 w 302"/>
                  <a:gd name="T5" fmla="*/ 30 h 551"/>
                  <a:gd name="T6" fmla="*/ 0 w 302"/>
                  <a:gd name="T7" fmla="*/ 216 h 551"/>
                  <a:gd name="T8" fmla="*/ 1 w 302"/>
                  <a:gd name="T9" fmla="*/ 221 h 551"/>
                  <a:gd name="T10" fmla="*/ 0 w 302"/>
                  <a:gd name="T11" fmla="*/ 226 h 551"/>
                  <a:gd name="T12" fmla="*/ 36 w 302"/>
                  <a:gd name="T13" fmla="*/ 261 h 551"/>
                  <a:gd name="T14" fmla="*/ 71 w 302"/>
                  <a:gd name="T15" fmla="*/ 232 h 551"/>
                  <a:gd name="T16" fmla="*/ 93 w 302"/>
                  <a:gd name="T17" fmla="*/ 94 h 551"/>
                  <a:gd name="T18" fmla="*/ 93 w 302"/>
                  <a:gd name="T19" fmla="*/ 535 h 551"/>
                  <a:gd name="T20" fmla="*/ 97 w 302"/>
                  <a:gd name="T21" fmla="*/ 551 h 551"/>
                  <a:gd name="T22" fmla="*/ 161 w 302"/>
                  <a:gd name="T23" fmla="*/ 550 h 551"/>
                  <a:gd name="T24" fmla="*/ 164 w 302"/>
                  <a:gd name="T25" fmla="*/ 535 h 551"/>
                  <a:gd name="T26" fmla="*/ 164 w 302"/>
                  <a:gd name="T27" fmla="*/ 317 h 551"/>
                  <a:gd name="T28" fmla="*/ 173 w 302"/>
                  <a:gd name="T29" fmla="*/ 317 h 551"/>
                  <a:gd name="T30" fmla="*/ 173 w 302"/>
                  <a:gd name="T31" fmla="*/ 535 h 551"/>
                  <a:gd name="T32" fmla="*/ 176 w 302"/>
                  <a:gd name="T33" fmla="*/ 550 h 551"/>
                  <a:gd name="T34" fmla="*/ 240 w 302"/>
                  <a:gd name="T35" fmla="*/ 551 h 551"/>
                  <a:gd name="T36" fmla="*/ 244 w 302"/>
                  <a:gd name="T37" fmla="*/ 535 h 551"/>
                  <a:gd name="T38" fmla="*/ 244 w 302"/>
                  <a:gd name="T39" fmla="*/ 94 h 551"/>
                  <a:gd name="T40" fmla="*/ 266 w 302"/>
                  <a:gd name="T41" fmla="*/ 228 h 551"/>
                  <a:gd name="T42" fmla="*/ 302 w 302"/>
                  <a:gd name="T43" fmla="*/ 33 h 551"/>
                  <a:gd name="T44" fmla="*/ 302 w 302"/>
                  <a:gd name="T45" fmla="*/ 30 h 551"/>
                  <a:gd name="T46" fmla="*/ 267 w 302"/>
                  <a:gd name="T47" fmla="*/ 0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2" h="551">
                    <a:moveTo>
                      <a:pt x="267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53" y="0"/>
                      <a:pt x="38" y="13"/>
                      <a:pt x="36" y="30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18"/>
                      <a:pt x="0" y="219"/>
                      <a:pt x="1" y="221"/>
                    </a:cubicBezTo>
                    <a:cubicBezTo>
                      <a:pt x="0" y="222"/>
                      <a:pt x="0" y="224"/>
                      <a:pt x="0" y="226"/>
                    </a:cubicBezTo>
                    <a:cubicBezTo>
                      <a:pt x="0" y="245"/>
                      <a:pt x="16" y="261"/>
                      <a:pt x="36" y="261"/>
                    </a:cubicBezTo>
                    <a:cubicBezTo>
                      <a:pt x="53" y="261"/>
                      <a:pt x="68" y="249"/>
                      <a:pt x="71" y="232"/>
                    </a:cubicBezTo>
                    <a:cubicBezTo>
                      <a:pt x="93" y="94"/>
                      <a:pt x="93" y="94"/>
                      <a:pt x="93" y="94"/>
                    </a:cubicBezTo>
                    <a:cubicBezTo>
                      <a:pt x="93" y="535"/>
                      <a:pt x="93" y="535"/>
                      <a:pt x="93" y="535"/>
                    </a:cubicBezTo>
                    <a:cubicBezTo>
                      <a:pt x="93" y="541"/>
                      <a:pt x="94" y="546"/>
                      <a:pt x="97" y="551"/>
                    </a:cubicBezTo>
                    <a:cubicBezTo>
                      <a:pt x="117" y="550"/>
                      <a:pt x="139" y="550"/>
                      <a:pt x="161" y="550"/>
                    </a:cubicBezTo>
                    <a:cubicBezTo>
                      <a:pt x="163" y="545"/>
                      <a:pt x="164" y="540"/>
                      <a:pt x="164" y="535"/>
                    </a:cubicBezTo>
                    <a:cubicBezTo>
                      <a:pt x="164" y="317"/>
                      <a:pt x="164" y="317"/>
                      <a:pt x="164" y="317"/>
                    </a:cubicBezTo>
                    <a:cubicBezTo>
                      <a:pt x="173" y="317"/>
                      <a:pt x="173" y="317"/>
                      <a:pt x="173" y="317"/>
                    </a:cubicBezTo>
                    <a:cubicBezTo>
                      <a:pt x="173" y="535"/>
                      <a:pt x="173" y="535"/>
                      <a:pt x="173" y="535"/>
                    </a:cubicBezTo>
                    <a:cubicBezTo>
                      <a:pt x="173" y="540"/>
                      <a:pt x="174" y="545"/>
                      <a:pt x="176" y="550"/>
                    </a:cubicBezTo>
                    <a:cubicBezTo>
                      <a:pt x="199" y="550"/>
                      <a:pt x="220" y="550"/>
                      <a:pt x="240" y="551"/>
                    </a:cubicBezTo>
                    <a:cubicBezTo>
                      <a:pt x="243" y="546"/>
                      <a:pt x="244" y="541"/>
                      <a:pt x="244" y="535"/>
                    </a:cubicBezTo>
                    <a:cubicBezTo>
                      <a:pt x="244" y="94"/>
                      <a:pt x="244" y="94"/>
                      <a:pt x="244" y="94"/>
                    </a:cubicBezTo>
                    <a:cubicBezTo>
                      <a:pt x="266" y="228"/>
                      <a:pt x="266" y="228"/>
                      <a:pt x="266" y="228"/>
                    </a:cubicBezTo>
                    <a:cubicBezTo>
                      <a:pt x="302" y="33"/>
                      <a:pt x="302" y="33"/>
                      <a:pt x="302" y="33"/>
                    </a:cubicBezTo>
                    <a:cubicBezTo>
                      <a:pt x="302" y="30"/>
                      <a:pt x="302" y="30"/>
                      <a:pt x="302" y="30"/>
                    </a:cubicBezTo>
                    <a:cubicBezTo>
                      <a:pt x="299" y="13"/>
                      <a:pt x="284" y="0"/>
                      <a:pt x="267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íṧľíḋe">
                <a:extLst>
                  <a:ext uri="{FF2B5EF4-FFF2-40B4-BE49-F238E27FC236}">
                    <a16:creationId xmlns:a16="http://schemas.microsoft.com/office/drawing/2014/main" xmlns="" id="{DF4ED4B6-FF6B-459F-9BC0-5DB9C0F0D7AB}"/>
                  </a:ext>
                </a:extLst>
              </p:cNvPr>
              <p:cNvSpPr/>
              <p:nvPr/>
            </p:nvSpPr>
            <p:spPr bwMode="auto">
              <a:xfrm>
                <a:off x="8896234" y="3755093"/>
                <a:ext cx="547688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iṥ1íḑê">
                <a:extLst>
                  <a:ext uri="{FF2B5EF4-FFF2-40B4-BE49-F238E27FC236}">
                    <a16:creationId xmlns:a16="http://schemas.microsoft.com/office/drawing/2014/main" xmlns="" id="{FD2E6FB7-4CBF-4006-92A1-E311807F2E47}"/>
                  </a:ext>
                </a:extLst>
              </p:cNvPr>
              <p:cNvSpPr/>
              <p:nvPr/>
            </p:nvSpPr>
            <p:spPr bwMode="auto">
              <a:xfrm>
                <a:off x="8567621" y="4369456"/>
                <a:ext cx="1204913" cy="2038350"/>
              </a:xfrm>
              <a:custGeom>
                <a:avLst/>
                <a:gdLst>
                  <a:gd name="T0" fmla="*/ 498 w 499"/>
                  <a:gd name="T1" fmla="*/ 326 h 845"/>
                  <a:gd name="T2" fmla="*/ 498 w 499"/>
                  <a:gd name="T3" fmla="*/ 320 h 845"/>
                  <a:gd name="T4" fmla="*/ 446 w 499"/>
                  <a:gd name="T5" fmla="*/ 44 h 845"/>
                  <a:gd name="T6" fmla="*/ 394 w 499"/>
                  <a:gd name="T7" fmla="*/ 0 h 845"/>
                  <a:gd name="T8" fmla="*/ 104 w 499"/>
                  <a:gd name="T9" fmla="*/ 0 h 845"/>
                  <a:gd name="T10" fmla="*/ 52 w 499"/>
                  <a:gd name="T11" fmla="*/ 44 h 845"/>
                  <a:gd name="T12" fmla="*/ 0 w 499"/>
                  <a:gd name="T13" fmla="*/ 320 h 845"/>
                  <a:gd name="T14" fmla="*/ 0 w 499"/>
                  <a:gd name="T15" fmla="*/ 326 h 845"/>
                  <a:gd name="T16" fmla="*/ 0 w 499"/>
                  <a:gd name="T17" fmla="*/ 333 h 845"/>
                  <a:gd name="T18" fmla="*/ 53 w 499"/>
                  <a:gd name="T19" fmla="*/ 386 h 845"/>
                  <a:gd name="T20" fmla="*/ 105 w 499"/>
                  <a:gd name="T21" fmla="*/ 343 h 845"/>
                  <a:gd name="T22" fmla="*/ 138 w 499"/>
                  <a:gd name="T23" fmla="*/ 138 h 845"/>
                  <a:gd name="T24" fmla="*/ 137 w 499"/>
                  <a:gd name="T25" fmla="*/ 792 h 845"/>
                  <a:gd name="T26" fmla="*/ 190 w 499"/>
                  <a:gd name="T27" fmla="*/ 845 h 845"/>
                  <a:gd name="T28" fmla="*/ 243 w 499"/>
                  <a:gd name="T29" fmla="*/ 792 h 845"/>
                  <a:gd name="T30" fmla="*/ 243 w 499"/>
                  <a:gd name="T31" fmla="*/ 468 h 845"/>
                  <a:gd name="T32" fmla="*/ 256 w 499"/>
                  <a:gd name="T33" fmla="*/ 468 h 845"/>
                  <a:gd name="T34" fmla="*/ 256 w 499"/>
                  <a:gd name="T35" fmla="*/ 792 h 845"/>
                  <a:gd name="T36" fmla="*/ 308 w 499"/>
                  <a:gd name="T37" fmla="*/ 845 h 845"/>
                  <a:gd name="T38" fmla="*/ 361 w 499"/>
                  <a:gd name="T39" fmla="*/ 792 h 845"/>
                  <a:gd name="T40" fmla="*/ 361 w 499"/>
                  <a:gd name="T41" fmla="*/ 138 h 845"/>
                  <a:gd name="T42" fmla="*/ 394 w 499"/>
                  <a:gd name="T43" fmla="*/ 343 h 845"/>
                  <a:gd name="T44" fmla="*/ 446 w 499"/>
                  <a:gd name="T45" fmla="*/ 386 h 845"/>
                  <a:gd name="T46" fmla="*/ 499 w 499"/>
                  <a:gd name="T47" fmla="*/ 333 h 845"/>
                  <a:gd name="T48" fmla="*/ 498 w 499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99" h="845">
                    <a:moveTo>
                      <a:pt x="498" y="326"/>
                    </a:moveTo>
                    <a:cubicBezTo>
                      <a:pt x="499" y="324"/>
                      <a:pt x="499" y="322"/>
                      <a:pt x="498" y="320"/>
                    </a:cubicBezTo>
                    <a:cubicBezTo>
                      <a:pt x="446" y="44"/>
                      <a:pt x="446" y="44"/>
                      <a:pt x="446" y="44"/>
                    </a:cubicBezTo>
                    <a:cubicBezTo>
                      <a:pt x="442" y="18"/>
                      <a:pt x="420" y="0"/>
                      <a:pt x="39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78" y="0"/>
                      <a:pt x="56" y="18"/>
                      <a:pt x="52" y="44"/>
                    </a:cubicBezTo>
                    <a:cubicBezTo>
                      <a:pt x="0" y="320"/>
                      <a:pt x="0" y="320"/>
                      <a:pt x="0" y="320"/>
                    </a:cubicBezTo>
                    <a:cubicBezTo>
                      <a:pt x="0" y="322"/>
                      <a:pt x="0" y="324"/>
                      <a:pt x="0" y="326"/>
                    </a:cubicBezTo>
                    <a:cubicBezTo>
                      <a:pt x="0" y="329"/>
                      <a:pt x="0" y="331"/>
                      <a:pt x="0" y="333"/>
                    </a:cubicBezTo>
                    <a:cubicBezTo>
                      <a:pt x="0" y="363"/>
                      <a:pt x="24" y="386"/>
                      <a:pt x="53" y="386"/>
                    </a:cubicBezTo>
                    <a:cubicBezTo>
                      <a:pt x="78" y="386"/>
                      <a:pt x="100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7" y="792"/>
                      <a:pt x="137" y="792"/>
                      <a:pt x="137" y="792"/>
                    </a:cubicBezTo>
                    <a:cubicBezTo>
                      <a:pt x="137" y="821"/>
                      <a:pt x="161" y="845"/>
                      <a:pt x="190" y="845"/>
                    </a:cubicBezTo>
                    <a:cubicBezTo>
                      <a:pt x="219" y="845"/>
                      <a:pt x="243" y="821"/>
                      <a:pt x="243" y="792"/>
                    </a:cubicBezTo>
                    <a:cubicBezTo>
                      <a:pt x="243" y="468"/>
                      <a:pt x="243" y="468"/>
                      <a:pt x="243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79" y="845"/>
                      <a:pt x="308" y="845"/>
                    </a:cubicBezTo>
                    <a:cubicBezTo>
                      <a:pt x="338" y="845"/>
                      <a:pt x="361" y="821"/>
                      <a:pt x="361" y="792"/>
                    </a:cubicBezTo>
                    <a:cubicBezTo>
                      <a:pt x="361" y="138"/>
                      <a:pt x="361" y="138"/>
                      <a:pt x="361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8" y="368"/>
                      <a:pt x="420" y="386"/>
                      <a:pt x="446" y="386"/>
                    </a:cubicBezTo>
                    <a:cubicBezTo>
                      <a:pt x="475" y="386"/>
                      <a:pt x="499" y="363"/>
                      <a:pt x="499" y="333"/>
                    </a:cubicBezTo>
                    <a:cubicBezTo>
                      <a:pt x="499" y="331"/>
                      <a:pt x="498" y="329"/>
                      <a:pt x="498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ïş1iḋé">
                <a:extLst>
                  <a:ext uri="{FF2B5EF4-FFF2-40B4-BE49-F238E27FC236}">
                    <a16:creationId xmlns:a16="http://schemas.microsoft.com/office/drawing/2014/main" xmlns="" id="{94641816-017E-4EA5-BAB5-794AF373091D}"/>
                  </a:ext>
                </a:extLst>
              </p:cNvPr>
              <p:cNvSpPr/>
              <p:nvPr/>
            </p:nvSpPr>
            <p:spPr bwMode="auto">
              <a:xfrm>
                <a:off x="6429259" y="3755093"/>
                <a:ext cx="544513" cy="547688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îš1iḍe">
                <a:extLst>
                  <a:ext uri="{FF2B5EF4-FFF2-40B4-BE49-F238E27FC236}">
                    <a16:creationId xmlns:a16="http://schemas.microsoft.com/office/drawing/2014/main" xmlns="" id="{A5BB1E17-BCCF-4D8B-908E-6CA0F754BD33}"/>
                  </a:ext>
                </a:extLst>
              </p:cNvPr>
              <p:cNvSpPr/>
              <p:nvPr/>
            </p:nvSpPr>
            <p:spPr bwMode="auto">
              <a:xfrm>
                <a:off x="6097471" y="4369456"/>
                <a:ext cx="1206500" cy="2038350"/>
              </a:xfrm>
              <a:custGeom>
                <a:avLst/>
                <a:gdLst>
                  <a:gd name="T0" fmla="*/ 499 w 500"/>
                  <a:gd name="T1" fmla="*/ 326 h 845"/>
                  <a:gd name="T2" fmla="*/ 499 w 500"/>
                  <a:gd name="T3" fmla="*/ 320 h 845"/>
                  <a:gd name="T4" fmla="*/ 447 w 500"/>
                  <a:gd name="T5" fmla="*/ 44 h 845"/>
                  <a:gd name="T6" fmla="*/ 395 w 500"/>
                  <a:gd name="T7" fmla="*/ 0 h 845"/>
                  <a:gd name="T8" fmla="*/ 105 w 500"/>
                  <a:gd name="T9" fmla="*/ 0 h 845"/>
                  <a:gd name="T10" fmla="*/ 53 w 500"/>
                  <a:gd name="T11" fmla="*/ 44 h 845"/>
                  <a:gd name="T12" fmla="*/ 1 w 500"/>
                  <a:gd name="T13" fmla="*/ 320 h 845"/>
                  <a:gd name="T14" fmla="*/ 1 w 500"/>
                  <a:gd name="T15" fmla="*/ 326 h 845"/>
                  <a:gd name="T16" fmla="*/ 1 w 500"/>
                  <a:gd name="T17" fmla="*/ 333 h 845"/>
                  <a:gd name="T18" fmla="*/ 53 w 500"/>
                  <a:gd name="T19" fmla="*/ 386 h 845"/>
                  <a:gd name="T20" fmla="*/ 105 w 500"/>
                  <a:gd name="T21" fmla="*/ 343 h 845"/>
                  <a:gd name="T22" fmla="*/ 138 w 500"/>
                  <a:gd name="T23" fmla="*/ 138 h 845"/>
                  <a:gd name="T24" fmla="*/ 138 w 500"/>
                  <a:gd name="T25" fmla="*/ 792 h 845"/>
                  <a:gd name="T26" fmla="*/ 191 w 500"/>
                  <a:gd name="T27" fmla="*/ 845 h 845"/>
                  <a:gd name="T28" fmla="*/ 244 w 500"/>
                  <a:gd name="T29" fmla="*/ 792 h 845"/>
                  <a:gd name="T30" fmla="*/ 244 w 500"/>
                  <a:gd name="T31" fmla="*/ 468 h 845"/>
                  <a:gd name="T32" fmla="*/ 256 w 500"/>
                  <a:gd name="T33" fmla="*/ 468 h 845"/>
                  <a:gd name="T34" fmla="*/ 256 w 500"/>
                  <a:gd name="T35" fmla="*/ 792 h 845"/>
                  <a:gd name="T36" fmla="*/ 309 w 500"/>
                  <a:gd name="T37" fmla="*/ 845 h 845"/>
                  <a:gd name="T38" fmla="*/ 362 w 500"/>
                  <a:gd name="T39" fmla="*/ 792 h 845"/>
                  <a:gd name="T40" fmla="*/ 362 w 500"/>
                  <a:gd name="T41" fmla="*/ 138 h 845"/>
                  <a:gd name="T42" fmla="*/ 394 w 500"/>
                  <a:gd name="T43" fmla="*/ 343 h 845"/>
                  <a:gd name="T44" fmla="*/ 446 w 500"/>
                  <a:gd name="T45" fmla="*/ 386 h 845"/>
                  <a:gd name="T46" fmla="*/ 499 w 500"/>
                  <a:gd name="T47" fmla="*/ 333 h 845"/>
                  <a:gd name="T48" fmla="*/ 499 w 500"/>
                  <a:gd name="T49" fmla="*/ 32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0" h="845">
                    <a:moveTo>
                      <a:pt x="499" y="326"/>
                    </a:moveTo>
                    <a:cubicBezTo>
                      <a:pt x="499" y="324"/>
                      <a:pt x="500" y="322"/>
                      <a:pt x="499" y="320"/>
                    </a:cubicBezTo>
                    <a:cubicBezTo>
                      <a:pt x="447" y="44"/>
                      <a:pt x="447" y="44"/>
                      <a:pt x="447" y="44"/>
                    </a:cubicBezTo>
                    <a:cubicBezTo>
                      <a:pt x="443" y="18"/>
                      <a:pt x="421" y="0"/>
                      <a:pt x="39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79" y="0"/>
                      <a:pt x="57" y="18"/>
                      <a:pt x="53" y="44"/>
                    </a:cubicBezTo>
                    <a:cubicBezTo>
                      <a:pt x="1" y="320"/>
                      <a:pt x="1" y="320"/>
                      <a:pt x="1" y="320"/>
                    </a:cubicBezTo>
                    <a:cubicBezTo>
                      <a:pt x="0" y="322"/>
                      <a:pt x="0" y="324"/>
                      <a:pt x="1" y="326"/>
                    </a:cubicBezTo>
                    <a:cubicBezTo>
                      <a:pt x="1" y="329"/>
                      <a:pt x="1" y="331"/>
                      <a:pt x="1" y="333"/>
                    </a:cubicBezTo>
                    <a:cubicBezTo>
                      <a:pt x="1" y="363"/>
                      <a:pt x="24" y="386"/>
                      <a:pt x="53" y="386"/>
                    </a:cubicBezTo>
                    <a:cubicBezTo>
                      <a:pt x="79" y="386"/>
                      <a:pt x="101" y="368"/>
                      <a:pt x="105" y="343"/>
                    </a:cubicBezTo>
                    <a:cubicBezTo>
                      <a:pt x="138" y="138"/>
                      <a:pt x="138" y="138"/>
                      <a:pt x="138" y="138"/>
                    </a:cubicBezTo>
                    <a:cubicBezTo>
                      <a:pt x="138" y="792"/>
                      <a:pt x="138" y="792"/>
                      <a:pt x="138" y="792"/>
                    </a:cubicBezTo>
                    <a:cubicBezTo>
                      <a:pt x="138" y="821"/>
                      <a:pt x="162" y="845"/>
                      <a:pt x="191" y="845"/>
                    </a:cubicBezTo>
                    <a:cubicBezTo>
                      <a:pt x="220" y="845"/>
                      <a:pt x="244" y="821"/>
                      <a:pt x="244" y="792"/>
                    </a:cubicBezTo>
                    <a:cubicBezTo>
                      <a:pt x="244" y="468"/>
                      <a:pt x="244" y="468"/>
                      <a:pt x="244" y="468"/>
                    </a:cubicBezTo>
                    <a:cubicBezTo>
                      <a:pt x="256" y="468"/>
                      <a:pt x="256" y="468"/>
                      <a:pt x="256" y="468"/>
                    </a:cubicBezTo>
                    <a:cubicBezTo>
                      <a:pt x="256" y="792"/>
                      <a:pt x="256" y="792"/>
                      <a:pt x="256" y="792"/>
                    </a:cubicBezTo>
                    <a:cubicBezTo>
                      <a:pt x="256" y="821"/>
                      <a:pt x="280" y="845"/>
                      <a:pt x="309" y="845"/>
                    </a:cubicBezTo>
                    <a:cubicBezTo>
                      <a:pt x="338" y="845"/>
                      <a:pt x="362" y="821"/>
                      <a:pt x="362" y="792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94" y="343"/>
                      <a:pt x="394" y="343"/>
                      <a:pt x="394" y="343"/>
                    </a:cubicBezTo>
                    <a:cubicBezTo>
                      <a:pt x="399" y="368"/>
                      <a:pt x="421" y="386"/>
                      <a:pt x="446" y="386"/>
                    </a:cubicBezTo>
                    <a:cubicBezTo>
                      <a:pt x="476" y="386"/>
                      <a:pt x="499" y="363"/>
                      <a:pt x="499" y="333"/>
                    </a:cubicBezTo>
                    <a:cubicBezTo>
                      <a:pt x="499" y="331"/>
                      <a:pt x="499" y="329"/>
                      <a:pt x="499" y="326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8" name="ïṥľïḋè">
                <a:extLst>
                  <a:ext uri="{FF2B5EF4-FFF2-40B4-BE49-F238E27FC236}">
                    <a16:creationId xmlns:a16="http://schemas.microsoft.com/office/drawing/2014/main" xmlns="" id="{60D9CB19-C2E6-4F20-B3BF-DE1D1F57D361}"/>
                  </a:ext>
                </a:extLst>
              </p:cNvPr>
              <p:cNvGrpSpPr/>
              <p:nvPr/>
            </p:nvGrpSpPr>
            <p:grpSpPr>
              <a:xfrm>
                <a:off x="7116645" y="1803633"/>
                <a:ext cx="5087548" cy="4213653"/>
                <a:chOff x="5410480" y="859866"/>
                <a:chExt cx="5545138" cy="4592638"/>
              </a:xfrm>
            </p:grpSpPr>
            <p:sp>
              <p:nvSpPr>
                <p:cNvPr id="39" name="ïsḷíḋè">
                  <a:extLst>
                    <a:ext uri="{FF2B5EF4-FFF2-40B4-BE49-F238E27FC236}">
                      <a16:creationId xmlns:a16="http://schemas.microsoft.com/office/drawing/2014/main" xmlns="" id="{1BDC18B7-37A9-4B6B-AF5A-9F6FEEA582CD}"/>
                    </a:ext>
                  </a:extLst>
                </p:cNvPr>
                <p:cNvSpPr/>
                <p:nvPr/>
              </p:nvSpPr>
              <p:spPr bwMode="auto">
                <a:xfrm>
                  <a:off x="7915555" y="945591"/>
                  <a:ext cx="3040063" cy="958850"/>
                </a:xfrm>
                <a:custGeom>
                  <a:avLst/>
                  <a:gdLst>
                    <a:gd name="T0" fmla="*/ 1915 w 1915"/>
                    <a:gd name="T1" fmla="*/ 561 h 604"/>
                    <a:gd name="T2" fmla="*/ 1909 w 1915"/>
                    <a:gd name="T3" fmla="*/ 0 h 604"/>
                    <a:gd name="T4" fmla="*/ 0 w 1915"/>
                    <a:gd name="T5" fmla="*/ 43 h 604"/>
                    <a:gd name="T6" fmla="*/ 8 w 1915"/>
                    <a:gd name="T7" fmla="*/ 604 h 604"/>
                    <a:gd name="T8" fmla="*/ 1915 w 1915"/>
                    <a:gd name="T9" fmla="*/ 561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15" h="604">
                      <a:moveTo>
                        <a:pt x="1915" y="561"/>
                      </a:moveTo>
                      <a:lnTo>
                        <a:pt x="1909" y="0"/>
                      </a:lnTo>
                      <a:lnTo>
                        <a:pt x="0" y="43"/>
                      </a:lnTo>
                      <a:lnTo>
                        <a:pt x="8" y="604"/>
                      </a:lnTo>
                      <a:lnTo>
                        <a:pt x="1915" y="561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isľíḑè">
                  <a:extLst>
                    <a:ext uri="{FF2B5EF4-FFF2-40B4-BE49-F238E27FC236}">
                      <a16:creationId xmlns:a16="http://schemas.microsoft.com/office/drawing/2014/main" xmlns="" id="{F942B0B4-C6B3-458D-AD1A-43A8696AA340}"/>
                    </a:ext>
                  </a:extLst>
                </p:cNvPr>
                <p:cNvSpPr/>
                <p:nvPr/>
              </p:nvSpPr>
              <p:spPr bwMode="auto">
                <a:xfrm>
                  <a:off x="6234393" y="1274204"/>
                  <a:ext cx="323850" cy="906463"/>
                </a:xfrm>
                <a:custGeom>
                  <a:avLst/>
                  <a:gdLst>
                    <a:gd name="T0" fmla="*/ 50 w 134"/>
                    <a:gd name="T1" fmla="*/ 374 h 376"/>
                    <a:gd name="T2" fmla="*/ 50 w 134"/>
                    <a:gd name="T3" fmla="*/ 374 h 376"/>
                    <a:gd name="T4" fmla="*/ 2 w 134"/>
                    <a:gd name="T5" fmla="*/ 319 h 376"/>
                    <a:gd name="T6" fmla="*/ 29 w 134"/>
                    <a:gd name="T7" fmla="*/ 50 h 376"/>
                    <a:gd name="T8" fmla="*/ 84 w 134"/>
                    <a:gd name="T9" fmla="*/ 2 h 376"/>
                    <a:gd name="T10" fmla="*/ 132 w 134"/>
                    <a:gd name="T11" fmla="*/ 57 h 376"/>
                    <a:gd name="T12" fmla="*/ 105 w 134"/>
                    <a:gd name="T13" fmla="*/ 326 h 376"/>
                    <a:gd name="T14" fmla="*/ 50 w 134"/>
                    <a:gd name="T15" fmla="*/ 374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4" h="376">
                      <a:moveTo>
                        <a:pt x="50" y="374"/>
                      </a:moveTo>
                      <a:cubicBezTo>
                        <a:pt x="50" y="374"/>
                        <a:pt x="50" y="374"/>
                        <a:pt x="50" y="374"/>
                      </a:cubicBezTo>
                      <a:cubicBezTo>
                        <a:pt x="22" y="372"/>
                        <a:pt x="0" y="347"/>
                        <a:pt x="2" y="319"/>
                      </a:cubicBezTo>
                      <a:cubicBezTo>
                        <a:pt x="29" y="50"/>
                        <a:pt x="29" y="50"/>
                        <a:pt x="29" y="50"/>
                      </a:cubicBezTo>
                      <a:cubicBezTo>
                        <a:pt x="32" y="22"/>
                        <a:pt x="56" y="0"/>
                        <a:pt x="84" y="2"/>
                      </a:cubicBezTo>
                      <a:cubicBezTo>
                        <a:pt x="112" y="4"/>
                        <a:pt x="134" y="29"/>
                        <a:pt x="132" y="57"/>
                      </a:cubicBezTo>
                      <a:cubicBezTo>
                        <a:pt x="105" y="326"/>
                        <a:pt x="105" y="326"/>
                        <a:pt x="105" y="326"/>
                      </a:cubicBezTo>
                      <a:cubicBezTo>
                        <a:pt x="103" y="354"/>
                        <a:pt x="79" y="376"/>
                        <a:pt x="50" y="374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îṣlîḍê">
                  <a:extLst>
                    <a:ext uri="{FF2B5EF4-FFF2-40B4-BE49-F238E27FC236}">
                      <a16:creationId xmlns:a16="http://schemas.microsoft.com/office/drawing/2014/main" xmlns="" id="{11FAE0CD-CCFE-4D60-85A5-132B2EDB917E}"/>
                    </a:ext>
                  </a:extLst>
                </p:cNvPr>
                <p:cNvSpPr/>
                <p:nvPr/>
              </p:nvSpPr>
              <p:spPr bwMode="auto">
                <a:xfrm>
                  <a:off x="6499505" y="1237691"/>
                  <a:ext cx="295275" cy="912813"/>
                </a:xfrm>
                <a:custGeom>
                  <a:avLst/>
                  <a:gdLst>
                    <a:gd name="T0" fmla="*/ 74 w 122"/>
                    <a:gd name="T1" fmla="*/ 375 h 378"/>
                    <a:gd name="T2" fmla="*/ 74 w 122"/>
                    <a:gd name="T3" fmla="*/ 375 h 378"/>
                    <a:gd name="T4" fmla="*/ 18 w 122"/>
                    <a:gd name="T5" fmla="*/ 329 h 378"/>
                    <a:gd name="T6" fmla="*/ 1 w 122"/>
                    <a:gd name="T7" fmla="*/ 59 h 378"/>
                    <a:gd name="T8" fmla="*/ 48 w 122"/>
                    <a:gd name="T9" fmla="*/ 3 h 378"/>
                    <a:gd name="T10" fmla="*/ 104 w 122"/>
                    <a:gd name="T11" fmla="*/ 49 h 378"/>
                    <a:gd name="T12" fmla="*/ 121 w 122"/>
                    <a:gd name="T13" fmla="*/ 319 h 378"/>
                    <a:gd name="T14" fmla="*/ 74 w 122"/>
                    <a:gd name="T15" fmla="*/ 375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378">
                      <a:moveTo>
                        <a:pt x="74" y="375"/>
                      </a:moveTo>
                      <a:cubicBezTo>
                        <a:pt x="74" y="375"/>
                        <a:pt x="74" y="375"/>
                        <a:pt x="74" y="375"/>
                      </a:cubicBezTo>
                      <a:cubicBezTo>
                        <a:pt x="46" y="378"/>
                        <a:pt x="20" y="357"/>
                        <a:pt x="18" y="329"/>
                      </a:cubicBezTo>
                      <a:cubicBezTo>
                        <a:pt x="1" y="59"/>
                        <a:pt x="1" y="59"/>
                        <a:pt x="1" y="59"/>
                      </a:cubicBezTo>
                      <a:cubicBezTo>
                        <a:pt x="0" y="31"/>
                        <a:pt x="20" y="5"/>
                        <a:pt x="48" y="3"/>
                      </a:cubicBezTo>
                      <a:cubicBezTo>
                        <a:pt x="76" y="0"/>
                        <a:pt x="101" y="21"/>
                        <a:pt x="104" y="49"/>
                      </a:cubicBezTo>
                      <a:cubicBezTo>
                        <a:pt x="121" y="319"/>
                        <a:pt x="121" y="319"/>
                        <a:pt x="121" y="319"/>
                      </a:cubicBezTo>
                      <a:cubicBezTo>
                        <a:pt x="122" y="348"/>
                        <a:pt x="102" y="373"/>
                        <a:pt x="74" y="375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2" name="iṧľiďé">
                  <a:extLst>
                    <a:ext uri="{FF2B5EF4-FFF2-40B4-BE49-F238E27FC236}">
                      <a16:creationId xmlns:a16="http://schemas.microsoft.com/office/drawing/2014/main" xmlns="" id="{5A78217A-AD28-405F-9C3E-AF79C1ED30CC}"/>
                    </a:ext>
                  </a:extLst>
                </p:cNvPr>
                <p:cNvSpPr/>
                <p:nvPr/>
              </p:nvSpPr>
              <p:spPr bwMode="auto">
                <a:xfrm>
                  <a:off x="6229630" y="1021791"/>
                  <a:ext cx="1193800" cy="896938"/>
                </a:xfrm>
                <a:custGeom>
                  <a:avLst/>
                  <a:gdLst>
                    <a:gd name="T0" fmla="*/ 752 w 752"/>
                    <a:gd name="T1" fmla="*/ 173 h 565"/>
                    <a:gd name="T2" fmla="*/ 275 w 752"/>
                    <a:gd name="T3" fmla="*/ 0 h 565"/>
                    <a:gd name="T4" fmla="*/ 0 w 752"/>
                    <a:gd name="T5" fmla="*/ 300 h 565"/>
                    <a:gd name="T6" fmla="*/ 9 w 752"/>
                    <a:gd name="T7" fmla="*/ 565 h 565"/>
                    <a:gd name="T8" fmla="*/ 652 w 752"/>
                    <a:gd name="T9" fmla="*/ 423 h 565"/>
                    <a:gd name="T10" fmla="*/ 752 w 752"/>
                    <a:gd name="T11" fmla="*/ 173 h 5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2" h="565">
                      <a:moveTo>
                        <a:pt x="752" y="173"/>
                      </a:moveTo>
                      <a:lnTo>
                        <a:pt x="275" y="0"/>
                      </a:lnTo>
                      <a:lnTo>
                        <a:pt x="0" y="300"/>
                      </a:lnTo>
                      <a:lnTo>
                        <a:pt x="9" y="565"/>
                      </a:lnTo>
                      <a:lnTo>
                        <a:pt x="652" y="423"/>
                      </a:lnTo>
                      <a:lnTo>
                        <a:pt x="752" y="173"/>
                      </a:ln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îśľïďé">
                  <a:extLst>
                    <a:ext uri="{FF2B5EF4-FFF2-40B4-BE49-F238E27FC236}">
                      <a16:creationId xmlns:a16="http://schemas.microsoft.com/office/drawing/2014/main" xmlns="" id="{2867A8F0-FFF7-4E5F-9FC3-C9DCA49AF15B}"/>
                    </a:ext>
                  </a:extLst>
                </p:cNvPr>
                <p:cNvSpPr/>
                <p:nvPr/>
              </p:nvSpPr>
              <p:spPr bwMode="auto">
                <a:xfrm>
                  <a:off x="6553480" y="1166254"/>
                  <a:ext cx="493713" cy="896938"/>
                </a:xfrm>
                <a:custGeom>
                  <a:avLst/>
                  <a:gdLst>
                    <a:gd name="T0" fmla="*/ 166 w 205"/>
                    <a:gd name="T1" fmla="*/ 362 h 372"/>
                    <a:gd name="T2" fmla="*/ 166 w 205"/>
                    <a:gd name="T3" fmla="*/ 362 h 372"/>
                    <a:gd name="T4" fmla="*/ 99 w 205"/>
                    <a:gd name="T5" fmla="*/ 333 h 372"/>
                    <a:gd name="T6" fmla="*/ 10 w 205"/>
                    <a:gd name="T7" fmla="*/ 77 h 372"/>
                    <a:gd name="T8" fmla="*/ 39 w 205"/>
                    <a:gd name="T9" fmla="*/ 11 h 372"/>
                    <a:gd name="T10" fmla="*/ 106 w 205"/>
                    <a:gd name="T11" fmla="*/ 40 h 372"/>
                    <a:gd name="T12" fmla="*/ 195 w 205"/>
                    <a:gd name="T13" fmla="*/ 296 h 372"/>
                    <a:gd name="T14" fmla="*/ 166 w 205"/>
                    <a:gd name="T15" fmla="*/ 362 h 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5" h="372">
                      <a:moveTo>
                        <a:pt x="166" y="362"/>
                      </a:moveTo>
                      <a:cubicBezTo>
                        <a:pt x="166" y="362"/>
                        <a:pt x="166" y="362"/>
                        <a:pt x="166" y="362"/>
                      </a:cubicBezTo>
                      <a:cubicBezTo>
                        <a:pt x="139" y="372"/>
                        <a:pt x="108" y="359"/>
                        <a:pt x="99" y="333"/>
                      </a:cubicBezTo>
                      <a:cubicBezTo>
                        <a:pt x="10" y="77"/>
                        <a:pt x="10" y="77"/>
                        <a:pt x="10" y="77"/>
                      </a:cubicBezTo>
                      <a:cubicBezTo>
                        <a:pt x="0" y="51"/>
                        <a:pt x="13" y="21"/>
                        <a:pt x="39" y="11"/>
                      </a:cubicBezTo>
                      <a:cubicBezTo>
                        <a:pt x="66" y="0"/>
                        <a:pt x="96" y="14"/>
                        <a:pt x="106" y="40"/>
                      </a:cubicBezTo>
                      <a:cubicBezTo>
                        <a:pt x="195" y="296"/>
                        <a:pt x="195" y="296"/>
                        <a:pt x="195" y="296"/>
                      </a:cubicBezTo>
                      <a:cubicBezTo>
                        <a:pt x="205" y="322"/>
                        <a:pt x="192" y="352"/>
                        <a:pt x="166" y="362"/>
                      </a:cubicBezTo>
                      <a:close/>
                    </a:path>
                  </a:pathLst>
                </a:custGeom>
                <a:solidFill>
                  <a:srgbClr val="D4B1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4" name="iśľiḑe">
                  <a:extLst>
                    <a:ext uri="{FF2B5EF4-FFF2-40B4-BE49-F238E27FC236}">
                      <a16:creationId xmlns:a16="http://schemas.microsoft.com/office/drawing/2014/main" xmlns="" id="{1C4C0BA7-8C56-4D79-89B5-319A2A4BE2F1}"/>
                    </a:ext>
                  </a:extLst>
                </p:cNvPr>
                <p:cNvSpPr/>
                <p:nvPr/>
              </p:nvSpPr>
              <p:spPr bwMode="auto">
                <a:xfrm>
                  <a:off x="6524905" y="859866"/>
                  <a:ext cx="1041400" cy="588963"/>
                </a:xfrm>
                <a:custGeom>
                  <a:avLst/>
                  <a:gdLst>
                    <a:gd name="T0" fmla="*/ 428 w 432"/>
                    <a:gd name="T1" fmla="*/ 191 h 244"/>
                    <a:gd name="T2" fmla="*/ 428 w 432"/>
                    <a:gd name="T3" fmla="*/ 191 h 244"/>
                    <a:gd name="T4" fmla="*/ 368 w 432"/>
                    <a:gd name="T5" fmla="*/ 234 h 244"/>
                    <a:gd name="T6" fmla="*/ 47 w 432"/>
                    <a:gd name="T7" fmla="*/ 106 h 244"/>
                    <a:gd name="T8" fmla="*/ 5 w 432"/>
                    <a:gd name="T9" fmla="*/ 46 h 244"/>
                    <a:gd name="T10" fmla="*/ 64 w 432"/>
                    <a:gd name="T11" fmla="*/ 4 h 244"/>
                    <a:gd name="T12" fmla="*/ 385 w 432"/>
                    <a:gd name="T13" fmla="*/ 132 h 244"/>
                    <a:gd name="T14" fmla="*/ 428 w 432"/>
                    <a:gd name="T15" fmla="*/ 191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2" h="244">
                      <a:moveTo>
                        <a:pt x="428" y="191"/>
                      </a:moveTo>
                      <a:cubicBezTo>
                        <a:pt x="428" y="191"/>
                        <a:pt x="428" y="191"/>
                        <a:pt x="428" y="191"/>
                      </a:cubicBezTo>
                      <a:cubicBezTo>
                        <a:pt x="423" y="219"/>
                        <a:pt x="394" y="244"/>
                        <a:pt x="368" y="234"/>
                      </a:cubicBezTo>
                      <a:cubicBezTo>
                        <a:pt x="47" y="106"/>
                        <a:pt x="47" y="106"/>
                        <a:pt x="47" y="106"/>
                      </a:cubicBezTo>
                      <a:cubicBezTo>
                        <a:pt x="21" y="96"/>
                        <a:pt x="0" y="74"/>
                        <a:pt x="5" y="46"/>
                      </a:cubicBezTo>
                      <a:cubicBezTo>
                        <a:pt x="10" y="18"/>
                        <a:pt x="36" y="0"/>
                        <a:pt x="64" y="4"/>
                      </a:cubicBezTo>
                      <a:cubicBezTo>
                        <a:pt x="385" y="132"/>
                        <a:pt x="385" y="132"/>
                        <a:pt x="385" y="132"/>
                      </a:cubicBezTo>
                      <a:cubicBezTo>
                        <a:pt x="412" y="142"/>
                        <a:pt x="432" y="163"/>
                        <a:pt x="428" y="191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îṥlîḋè">
                  <a:extLst>
                    <a:ext uri="{FF2B5EF4-FFF2-40B4-BE49-F238E27FC236}">
                      <a16:creationId xmlns:a16="http://schemas.microsoft.com/office/drawing/2014/main" xmlns="" id="{EA2596D4-2FF9-4E6F-AE18-C826460CE657}"/>
                    </a:ext>
                  </a:extLst>
                </p:cNvPr>
                <p:cNvSpPr/>
                <p:nvPr/>
              </p:nvSpPr>
              <p:spPr bwMode="auto">
                <a:xfrm>
                  <a:off x="6118505" y="859866"/>
                  <a:ext cx="671513" cy="647700"/>
                </a:xfrm>
                <a:custGeom>
                  <a:avLst/>
                  <a:gdLst>
                    <a:gd name="T0" fmla="*/ 19 w 278"/>
                    <a:gd name="T1" fmla="*/ 244 h 269"/>
                    <a:gd name="T2" fmla="*/ 19 w 278"/>
                    <a:gd name="T3" fmla="*/ 244 h 269"/>
                    <a:gd name="T4" fmla="*/ 24 w 278"/>
                    <a:gd name="T5" fmla="*/ 172 h 269"/>
                    <a:gd name="T6" fmla="*/ 186 w 278"/>
                    <a:gd name="T7" fmla="*/ 20 h 269"/>
                    <a:gd name="T8" fmla="*/ 259 w 278"/>
                    <a:gd name="T9" fmla="*/ 25 h 269"/>
                    <a:gd name="T10" fmla="*/ 254 w 278"/>
                    <a:gd name="T11" fmla="*/ 97 h 269"/>
                    <a:gd name="T12" fmla="*/ 92 w 278"/>
                    <a:gd name="T13" fmla="*/ 249 h 269"/>
                    <a:gd name="T14" fmla="*/ 19 w 278"/>
                    <a:gd name="T15" fmla="*/ 244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78" h="269">
                      <a:moveTo>
                        <a:pt x="19" y="244"/>
                      </a:moveTo>
                      <a:cubicBezTo>
                        <a:pt x="19" y="244"/>
                        <a:pt x="19" y="244"/>
                        <a:pt x="19" y="244"/>
                      </a:cubicBezTo>
                      <a:cubicBezTo>
                        <a:pt x="0" y="223"/>
                        <a:pt x="3" y="191"/>
                        <a:pt x="24" y="172"/>
                      </a:cubicBezTo>
                      <a:cubicBezTo>
                        <a:pt x="186" y="20"/>
                        <a:pt x="186" y="20"/>
                        <a:pt x="186" y="20"/>
                      </a:cubicBezTo>
                      <a:cubicBezTo>
                        <a:pt x="207" y="0"/>
                        <a:pt x="241" y="3"/>
                        <a:pt x="259" y="25"/>
                      </a:cubicBezTo>
                      <a:cubicBezTo>
                        <a:pt x="278" y="46"/>
                        <a:pt x="276" y="79"/>
                        <a:pt x="254" y="97"/>
                      </a:cubicBezTo>
                      <a:cubicBezTo>
                        <a:pt x="92" y="249"/>
                        <a:pt x="92" y="249"/>
                        <a:pt x="92" y="249"/>
                      </a:cubicBezTo>
                      <a:cubicBezTo>
                        <a:pt x="71" y="269"/>
                        <a:pt x="38" y="266"/>
                        <a:pt x="19" y="244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íṡlîḋé">
                  <a:extLst>
                    <a:ext uri="{FF2B5EF4-FFF2-40B4-BE49-F238E27FC236}">
                      <a16:creationId xmlns:a16="http://schemas.microsoft.com/office/drawing/2014/main" xmlns="" id="{AB1A34ED-F28B-4991-BE44-193B1970E8AC}"/>
                    </a:ext>
                  </a:extLst>
                </p:cNvPr>
                <p:cNvSpPr/>
                <p:nvPr/>
              </p:nvSpPr>
              <p:spPr bwMode="auto">
                <a:xfrm>
                  <a:off x="5977218" y="1251979"/>
                  <a:ext cx="401638" cy="908050"/>
                </a:xfrm>
                <a:custGeom>
                  <a:avLst/>
                  <a:gdLst>
                    <a:gd name="T0" fmla="*/ 47 w 167"/>
                    <a:gd name="T1" fmla="*/ 372 h 376"/>
                    <a:gd name="T2" fmla="*/ 47 w 167"/>
                    <a:gd name="T3" fmla="*/ 372 h 376"/>
                    <a:gd name="T4" fmla="*/ 6 w 167"/>
                    <a:gd name="T5" fmla="*/ 312 h 376"/>
                    <a:gd name="T6" fmla="*/ 61 w 167"/>
                    <a:gd name="T7" fmla="*/ 47 h 376"/>
                    <a:gd name="T8" fmla="*/ 121 w 167"/>
                    <a:gd name="T9" fmla="*/ 5 h 376"/>
                    <a:gd name="T10" fmla="*/ 163 w 167"/>
                    <a:gd name="T11" fmla="*/ 65 h 376"/>
                    <a:gd name="T12" fmla="*/ 107 w 167"/>
                    <a:gd name="T13" fmla="*/ 330 h 376"/>
                    <a:gd name="T14" fmla="*/ 47 w 167"/>
                    <a:gd name="T15" fmla="*/ 372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7" h="376">
                      <a:moveTo>
                        <a:pt x="47" y="372"/>
                      </a:moveTo>
                      <a:cubicBezTo>
                        <a:pt x="47" y="372"/>
                        <a:pt x="47" y="372"/>
                        <a:pt x="47" y="372"/>
                      </a:cubicBezTo>
                      <a:cubicBezTo>
                        <a:pt x="20" y="367"/>
                        <a:pt x="0" y="339"/>
                        <a:pt x="6" y="312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7" y="19"/>
                        <a:pt x="93" y="0"/>
                        <a:pt x="121" y="5"/>
                      </a:cubicBezTo>
                      <a:cubicBezTo>
                        <a:pt x="149" y="10"/>
                        <a:pt x="167" y="37"/>
                        <a:pt x="163" y="65"/>
                      </a:cubicBezTo>
                      <a:cubicBezTo>
                        <a:pt x="107" y="330"/>
                        <a:pt x="107" y="330"/>
                        <a:pt x="107" y="330"/>
                      </a:cubicBezTo>
                      <a:cubicBezTo>
                        <a:pt x="101" y="357"/>
                        <a:pt x="75" y="376"/>
                        <a:pt x="47" y="372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íšľídé">
                  <a:extLst>
                    <a:ext uri="{FF2B5EF4-FFF2-40B4-BE49-F238E27FC236}">
                      <a16:creationId xmlns:a16="http://schemas.microsoft.com/office/drawing/2014/main" xmlns="" id="{7EAD78D5-9457-4A42-9273-9B999244F79A}"/>
                    </a:ext>
                  </a:extLst>
                </p:cNvPr>
                <p:cNvSpPr/>
                <p:nvPr/>
              </p:nvSpPr>
              <p:spPr bwMode="auto">
                <a:xfrm>
                  <a:off x="6575705" y="944004"/>
                  <a:ext cx="906463" cy="906463"/>
                </a:xfrm>
                <a:custGeom>
                  <a:avLst/>
                  <a:gdLst>
                    <a:gd name="T0" fmla="*/ 0 w 376"/>
                    <a:gd name="T1" fmla="*/ 129 h 376"/>
                    <a:gd name="T2" fmla="*/ 156 w 376"/>
                    <a:gd name="T3" fmla="*/ 282 h 376"/>
                    <a:gd name="T4" fmla="*/ 376 w 376"/>
                    <a:gd name="T5" fmla="*/ 269 h 376"/>
                    <a:gd name="T6" fmla="*/ 282 w 376"/>
                    <a:gd name="T7" fmla="*/ 91 h 376"/>
                    <a:gd name="T8" fmla="*/ 0 w 376"/>
                    <a:gd name="T9" fmla="*/ 129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6" h="376">
                      <a:moveTo>
                        <a:pt x="0" y="129"/>
                      </a:moveTo>
                      <a:cubicBezTo>
                        <a:pt x="47" y="140"/>
                        <a:pt x="236" y="189"/>
                        <a:pt x="156" y="282"/>
                      </a:cubicBezTo>
                      <a:cubicBezTo>
                        <a:pt x="76" y="376"/>
                        <a:pt x="376" y="269"/>
                        <a:pt x="376" y="269"/>
                      </a:cubicBezTo>
                      <a:cubicBezTo>
                        <a:pt x="282" y="91"/>
                        <a:pt x="282" y="91"/>
                        <a:pt x="282" y="91"/>
                      </a:cubicBezTo>
                      <a:cubicBezTo>
                        <a:pt x="282" y="91"/>
                        <a:pt x="116" y="0"/>
                        <a:pt x="0" y="129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ïṣlïďê">
                  <a:extLst>
                    <a:ext uri="{FF2B5EF4-FFF2-40B4-BE49-F238E27FC236}">
                      <a16:creationId xmlns:a16="http://schemas.microsoft.com/office/drawing/2014/main" xmlns="" id="{C54D159D-F6DD-4D96-A2B5-DFB46A58193E}"/>
                    </a:ext>
                  </a:extLst>
                </p:cNvPr>
                <p:cNvSpPr/>
                <p:nvPr/>
              </p:nvSpPr>
              <p:spPr bwMode="auto">
                <a:xfrm>
                  <a:off x="7274205" y="1161491"/>
                  <a:ext cx="481013" cy="633413"/>
                </a:xfrm>
                <a:custGeom>
                  <a:avLst/>
                  <a:gdLst>
                    <a:gd name="T0" fmla="*/ 0 w 303"/>
                    <a:gd name="T1" fmla="*/ 3 h 399"/>
                    <a:gd name="T2" fmla="*/ 56 w 303"/>
                    <a:gd name="T3" fmla="*/ 398 h 399"/>
                    <a:gd name="T4" fmla="*/ 303 w 303"/>
                    <a:gd name="T5" fmla="*/ 399 h 399"/>
                    <a:gd name="T6" fmla="*/ 290 w 303"/>
                    <a:gd name="T7" fmla="*/ 0 h 399"/>
                    <a:gd name="T8" fmla="*/ 0 w 303"/>
                    <a:gd name="T9" fmla="*/ 3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399">
                      <a:moveTo>
                        <a:pt x="0" y="3"/>
                      </a:moveTo>
                      <a:lnTo>
                        <a:pt x="56" y="398"/>
                      </a:lnTo>
                      <a:lnTo>
                        <a:pt x="303" y="399"/>
                      </a:lnTo>
                      <a:lnTo>
                        <a:pt x="29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ï$1îḍè">
                  <a:extLst>
                    <a:ext uri="{FF2B5EF4-FFF2-40B4-BE49-F238E27FC236}">
                      <a16:creationId xmlns:a16="http://schemas.microsoft.com/office/drawing/2014/main" xmlns="" id="{4D6B5666-F6C5-497E-B075-69D4AC443C54}"/>
                    </a:ext>
                  </a:extLst>
                </p:cNvPr>
                <p:cNvSpPr/>
                <p:nvPr/>
              </p:nvSpPr>
              <p:spPr bwMode="auto">
                <a:xfrm>
                  <a:off x="5858155" y="1829829"/>
                  <a:ext cx="746125" cy="747713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ïṥḻiḋê">
                  <a:extLst>
                    <a:ext uri="{FF2B5EF4-FFF2-40B4-BE49-F238E27FC236}">
                      <a16:creationId xmlns:a16="http://schemas.microsoft.com/office/drawing/2014/main" xmlns="" id="{17FC80EA-365C-4754-916B-704CC0CF99E2}"/>
                    </a:ext>
                  </a:extLst>
                </p:cNvPr>
                <p:cNvSpPr/>
                <p:nvPr/>
              </p:nvSpPr>
              <p:spPr bwMode="auto">
                <a:xfrm>
                  <a:off x="5410480" y="2666441"/>
                  <a:ext cx="1644650" cy="2786063"/>
                </a:xfrm>
                <a:custGeom>
                  <a:avLst/>
                  <a:gdLst>
                    <a:gd name="T0" fmla="*/ 681 w 682"/>
                    <a:gd name="T1" fmla="*/ 446 h 1155"/>
                    <a:gd name="T2" fmla="*/ 681 w 682"/>
                    <a:gd name="T3" fmla="*/ 438 h 1155"/>
                    <a:gd name="T4" fmla="*/ 610 w 682"/>
                    <a:gd name="T5" fmla="*/ 61 h 1155"/>
                    <a:gd name="T6" fmla="*/ 539 w 682"/>
                    <a:gd name="T7" fmla="*/ 0 h 1155"/>
                    <a:gd name="T8" fmla="*/ 142 w 682"/>
                    <a:gd name="T9" fmla="*/ 0 h 1155"/>
                    <a:gd name="T10" fmla="*/ 71 w 682"/>
                    <a:gd name="T11" fmla="*/ 61 h 1155"/>
                    <a:gd name="T12" fmla="*/ 0 w 682"/>
                    <a:gd name="T13" fmla="*/ 438 h 1155"/>
                    <a:gd name="T14" fmla="*/ 1 w 682"/>
                    <a:gd name="T15" fmla="*/ 446 h 1155"/>
                    <a:gd name="T16" fmla="*/ 0 w 682"/>
                    <a:gd name="T17" fmla="*/ 457 h 1155"/>
                    <a:gd name="T18" fmla="*/ 72 w 682"/>
                    <a:gd name="T19" fmla="*/ 529 h 1155"/>
                    <a:gd name="T20" fmla="*/ 143 w 682"/>
                    <a:gd name="T21" fmla="*/ 469 h 1155"/>
                    <a:gd name="T22" fmla="*/ 188 w 682"/>
                    <a:gd name="T23" fmla="*/ 189 h 1155"/>
                    <a:gd name="T24" fmla="*/ 187 w 682"/>
                    <a:gd name="T25" fmla="*/ 1083 h 1155"/>
                    <a:gd name="T26" fmla="*/ 260 w 682"/>
                    <a:gd name="T27" fmla="*/ 1155 h 1155"/>
                    <a:gd name="T28" fmla="*/ 332 w 682"/>
                    <a:gd name="T29" fmla="*/ 1083 h 1155"/>
                    <a:gd name="T30" fmla="*/ 332 w 682"/>
                    <a:gd name="T31" fmla="*/ 640 h 1155"/>
                    <a:gd name="T32" fmla="*/ 349 w 682"/>
                    <a:gd name="T33" fmla="*/ 640 h 1155"/>
                    <a:gd name="T34" fmla="*/ 349 w 682"/>
                    <a:gd name="T35" fmla="*/ 1083 h 1155"/>
                    <a:gd name="T36" fmla="*/ 422 w 682"/>
                    <a:gd name="T37" fmla="*/ 1155 h 1155"/>
                    <a:gd name="T38" fmla="*/ 494 w 682"/>
                    <a:gd name="T39" fmla="*/ 1083 h 1155"/>
                    <a:gd name="T40" fmla="*/ 493 w 682"/>
                    <a:gd name="T41" fmla="*/ 189 h 1155"/>
                    <a:gd name="T42" fmla="*/ 538 w 682"/>
                    <a:gd name="T43" fmla="*/ 470 h 1155"/>
                    <a:gd name="T44" fmla="*/ 609 w 682"/>
                    <a:gd name="T45" fmla="*/ 529 h 1155"/>
                    <a:gd name="T46" fmla="*/ 682 w 682"/>
                    <a:gd name="T47" fmla="*/ 457 h 1155"/>
                    <a:gd name="T48" fmla="*/ 681 w 682"/>
                    <a:gd name="T49" fmla="*/ 446 h 1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2" h="1155">
                      <a:moveTo>
                        <a:pt x="681" y="446"/>
                      </a:moveTo>
                      <a:cubicBezTo>
                        <a:pt x="682" y="444"/>
                        <a:pt x="682" y="441"/>
                        <a:pt x="681" y="438"/>
                      </a:cubicBezTo>
                      <a:cubicBezTo>
                        <a:pt x="610" y="61"/>
                        <a:pt x="610" y="61"/>
                        <a:pt x="610" y="61"/>
                      </a:cubicBezTo>
                      <a:cubicBezTo>
                        <a:pt x="605" y="26"/>
                        <a:pt x="575" y="0"/>
                        <a:pt x="539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107" y="0"/>
                        <a:pt x="77" y="26"/>
                        <a:pt x="71" y="61"/>
                      </a:cubicBezTo>
                      <a:cubicBezTo>
                        <a:pt x="0" y="438"/>
                        <a:pt x="0" y="438"/>
                        <a:pt x="0" y="438"/>
                      </a:cubicBezTo>
                      <a:cubicBezTo>
                        <a:pt x="0" y="441"/>
                        <a:pt x="0" y="444"/>
                        <a:pt x="1" y="446"/>
                      </a:cubicBezTo>
                      <a:cubicBezTo>
                        <a:pt x="0" y="450"/>
                        <a:pt x="0" y="453"/>
                        <a:pt x="0" y="457"/>
                      </a:cubicBezTo>
                      <a:cubicBezTo>
                        <a:pt x="0" y="496"/>
                        <a:pt x="32" y="529"/>
                        <a:pt x="72" y="529"/>
                      </a:cubicBezTo>
                      <a:cubicBezTo>
                        <a:pt x="107" y="529"/>
                        <a:pt x="137" y="504"/>
                        <a:pt x="143" y="469"/>
                      </a:cubicBezTo>
                      <a:cubicBezTo>
                        <a:pt x="188" y="189"/>
                        <a:pt x="188" y="189"/>
                        <a:pt x="188" y="189"/>
                      </a:cubicBezTo>
                      <a:cubicBezTo>
                        <a:pt x="187" y="1083"/>
                        <a:pt x="187" y="1083"/>
                        <a:pt x="187" y="1083"/>
                      </a:cubicBezTo>
                      <a:cubicBezTo>
                        <a:pt x="187" y="1123"/>
                        <a:pt x="220" y="1155"/>
                        <a:pt x="260" y="1155"/>
                      </a:cubicBezTo>
                      <a:cubicBezTo>
                        <a:pt x="300" y="1155"/>
                        <a:pt x="332" y="1122"/>
                        <a:pt x="332" y="1083"/>
                      </a:cubicBezTo>
                      <a:cubicBezTo>
                        <a:pt x="332" y="640"/>
                        <a:pt x="332" y="640"/>
                        <a:pt x="332" y="640"/>
                      </a:cubicBezTo>
                      <a:cubicBezTo>
                        <a:pt x="349" y="640"/>
                        <a:pt x="349" y="640"/>
                        <a:pt x="349" y="640"/>
                      </a:cubicBezTo>
                      <a:cubicBezTo>
                        <a:pt x="349" y="1083"/>
                        <a:pt x="349" y="1083"/>
                        <a:pt x="349" y="1083"/>
                      </a:cubicBezTo>
                      <a:cubicBezTo>
                        <a:pt x="349" y="1123"/>
                        <a:pt x="382" y="1155"/>
                        <a:pt x="422" y="1155"/>
                      </a:cubicBezTo>
                      <a:cubicBezTo>
                        <a:pt x="462" y="1155"/>
                        <a:pt x="494" y="1122"/>
                        <a:pt x="494" y="1083"/>
                      </a:cubicBezTo>
                      <a:cubicBezTo>
                        <a:pt x="493" y="189"/>
                        <a:pt x="493" y="189"/>
                        <a:pt x="493" y="189"/>
                      </a:cubicBezTo>
                      <a:cubicBezTo>
                        <a:pt x="538" y="470"/>
                        <a:pt x="538" y="470"/>
                        <a:pt x="538" y="470"/>
                      </a:cubicBezTo>
                      <a:cubicBezTo>
                        <a:pt x="545" y="504"/>
                        <a:pt x="574" y="529"/>
                        <a:pt x="609" y="529"/>
                      </a:cubicBezTo>
                      <a:cubicBezTo>
                        <a:pt x="649" y="529"/>
                        <a:pt x="682" y="496"/>
                        <a:pt x="682" y="457"/>
                      </a:cubicBezTo>
                      <a:cubicBezTo>
                        <a:pt x="682" y="453"/>
                        <a:pt x="681" y="450"/>
                        <a:pt x="681" y="446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îṩļïḓè">
                  <a:extLst>
                    <a:ext uri="{FF2B5EF4-FFF2-40B4-BE49-F238E27FC236}">
                      <a16:creationId xmlns:a16="http://schemas.microsoft.com/office/drawing/2014/main" xmlns="" id="{59412179-EB3A-4512-996A-BFE269A5096B}"/>
                    </a:ext>
                  </a:extLst>
                </p:cNvPr>
                <p:cNvSpPr/>
                <p:nvPr/>
              </p:nvSpPr>
              <p:spPr bwMode="auto">
                <a:xfrm>
                  <a:off x="6177243" y="1112279"/>
                  <a:ext cx="1668463" cy="996950"/>
                </a:xfrm>
                <a:custGeom>
                  <a:avLst/>
                  <a:gdLst>
                    <a:gd name="T0" fmla="*/ 436 w 692"/>
                    <a:gd name="T1" fmla="*/ 65 h 413"/>
                    <a:gd name="T2" fmla="*/ 676 w 692"/>
                    <a:gd name="T3" fmla="*/ 169 h 413"/>
                    <a:gd name="T4" fmla="*/ 517 w 692"/>
                    <a:gd name="T5" fmla="*/ 347 h 413"/>
                    <a:gd name="T6" fmla="*/ 284 w 692"/>
                    <a:gd name="T7" fmla="*/ 346 h 413"/>
                    <a:gd name="T8" fmla="*/ 90 w 692"/>
                    <a:gd name="T9" fmla="*/ 404 h 413"/>
                    <a:gd name="T10" fmla="*/ 12 w 692"/>
                    <a:gd name="T11" fmla="*/ 369 h 413"/>
                    <a:gd name="T12" fmla="*/ 47 w 692"/>
                    <a:gd name="T13" fmla="*/ 291 h 413"/>
                    <a:gd name="T14" fmla="*/ 329 w 692"/>
                    <a:gd name="T15" fmla="*/ 206 h 413"/>
                    <a:gd name="T16" fmla="*/ 436 w 692"/>
                    <a:gd name="T17" fmla="*/ 65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92" h="413">
                      <a:moveTo>
                        <a:pt x="436" y="65"/>
                      </a:moveTo>
                      <a:cubicBezTo>
                        <a:pt x="521" y="0"/>
                        <a:pt x="660" y="94"/>
                        <a:pt x="676" y="169"/>
                      </a:cubicBezTo>
                      <a:cubicBezTo>
                        <a:pt x="692" y="245"/>
                        <a:pt x="625" y="342"/>
                        <a:pt x="517" y="347"/>
                      </a:cubicBezTo>
                      <a:cubicBezTo>
                        <a:pt x="395" y="352"/>
                        <a:pt x="412" y="307"/>
                        <a:pt x="284" y="346"/>
                      </a:cubicBezTo>
                      <a:cubicBezTo>
                        <a:pt x="90" y="404"/>
                        <a:pt x="90" y="404"/>
                        <a:pt x="90" y="404"/>
                      </a:cubicBezTo>
                      <a:cubicBezTo>
                        <a:pt x="58" y="413"/>
                        <a:pt x="24" y="400"/>
                        <a:pt x="12" y="369"/>
                      </a:cubicBezTo>
                      <a:cubicBezTo>
                        <a:pt x="0" y="337"/>
                        <a:pt x="16" y="302"/>
                        <a:pt x="47" y="291"/>
                      </a:cubicBezTo>
                      <a:cubicBezTo>
                        <a:pt x="329" y="206"/>
                        <a:pt x="329" y="206"/>
                        <a:pt x="329" y="206"/>
                      </a:cubicBezTo>
                      <a:cubicBezTo>
                        <a:pt x="346" y="161"/>
                        <a:pt x="382" y="106"/>
                        <a:pt x="436" y="65"/>
                      </a:cubicBezTo>
                      <a:close/>
                    </a:path>
                  </a:pathLst>
                </a:custGeom>
                <a:solidFill>
                  <a:srgbClr val="FFD7B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íš1ïḍe">
                  <a:extLst>
                    <a:ext uri="{FF2B5EF4-FFF2-40B4-BE49-F238E27FC236}">
                      <a16:creationId xmlns:a16="http://schemas.microsoft.com/office/drawing/2014/main" xmlns="" id="{D5D92D28-BEAA-4694-9DE4-7C7D8DBEE81C}"/>
                    </a:ext>
                  </a:extLst>
                </p:cNvPr>
                <p:cNvSpPr/>
                <p:nvPr/>
              </p:nvSpPr>
              <p:spPr bwMode="auto">
                <a:xfrm>
                  <a:off x="7667905" y="1093229"/>
                  <a:ext cx="268288" cy="815975"/>
                </a:xfrm>
                <a:custGeom>
                  <a:avLst/>
                  <a:gdLst>
                    <a:gd name="T0" fmla="*/ 0 w 169"/>
                    <a:gd name="T1" fmla="*/ 5 h 514"/>
                    <a:gd name="T2" fmla="*/ 12 w 169"/>
                    <a:gd name="T3" fmla="*/ 514 h 514"/>
                    <a:gd name="T4" fmla="*/ 169 w 169"/>
                    <a:gd name="T5" fmla="*/ 509 h 514"/>
                    <a:gd name="T6" fmla="*/ 158 w 169"/>
                    <a:gd name="T7" fmla="*/ 0 h 514"/>
                    <a:gd name="T8" fmla="*/ 0 w 169"/>
                    <a:gd name="T9" fmla="*/ 5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" h="514">
                      <a:moveTo>
                        <a:pt x="0" y="5"/>
                      </a:moveTo>
                      <a:lnTo>
                        <a:pt x="12" y="514"/>
                      </a:lnTo>
                      <a:lnTo>
                        <a:pt x="169" y="509"/>
                      </a:lnTo>
                      <a:lnTo>
                        <a:pt x="158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7" name="ïṣ1íḍè">
              <a:extLst>
                <a:ext uri="{FF2B5EF4-FFF2-40B4-BE49-F238E27FC236}">
                  <a16:creationId xmlns:a16="http://schemas.microsoft.com/office/drawing/2014/main" xmlns="" id="{E3F7E8E4-DD5E-493D-BB18-6B459E1505FE}"/>
                </a:ext>
              </a:extLst>
            </p:cNvPr>
            <p:cNvGrpSpPr/>
            <p:nvPr/>
          </p:nvGrpSpPr>
          <p:grpSpPr>
            <a:xfrm>
              <a:off x="673100" y="1305904"/>
              <a:ext cx="4084380" cy="963597"/>
              <a:chOff x="6525364" y="1305904"/>
              <a:chExt cx="4084380" cy="963597"/>
            </a:xfrm>
          </p:grpSpPr>
          <p:sp>
            <p:nvSpPr>
              <p:cNvPr id="23" name="íŝlïḋê">
                <a:extLst>
                  <a:ext uri="{FF2B5EF4-FFF2-40B4-BE49-F238E27FC236}">
                    <a16:creationId xmlns:a16="http://schemas.microsoft.com/office/drawing/2014/main" xmlns="" id="{8C9E8A49-18D0-4129-8CDC-7D789B86B5DF}"/>
                  </a:ext>
                </a:extLst>
              </p:cNvPr>
              <p:cNvSpPr/>
              <p:nvPr/>
            </p:nvSpPr>
            <p:spPr>
              <a:xfrm>
                <a:off x="6525364" y="142075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ṥļíḑê">
                <a:extLst>
                  <a:ext uri="{FF2B5EF4-FFF2-40B4-BE49-F238E27FC236}">
                    <a16:creationId xmlns:a16="http://schemas.microsoft.com/office/drawing/2014/main" xmlns="" id="{1E24B01C-E63F-4A2B-B8FA-ECD6FE17630B}"/>
                  </a:ext>
                </a:extLst>
              </p:cNvPr>
              <p:cNvSpPr/>
              <p:nvPr/>
            </p:nvSpPr>
            <p:spPr bwMode="auto">
              <a:xfrm>
                <a:off x="6763804" y="169746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5" name="íŝḻïḓê">
                <a:extLst>
                  <a:ext uri="{FF2B5EF4-FFF2-40B4-BE49-F238E27FC236}">
                    <a16:creationId xmlns:a16="http://schemas.microsoft.com/office/drawing/2014/main" xmlns="" id="{C357B3B1-284A-4BC1-8CE9-32189A21EE27}"/>
                  </a:ext>
                </a:extLst>
              </p:cNvPr>
              <p:cNvSpPr txBox="1"/>
              <p:nvPr/>
            </p:nvSpPr>
            <p:spPr bwMode="auto">
              <a:xfrm>
                <a:off x="6763804" y="130590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8" name="îṣlïďè">
              <a:extLst>
                <a:ext uri="{FF2B5EF4-FFF2-40B4-BE49-F238E27FC236}">
                  <a16:creationId xmlns:a16="http://schemas.microsoft.com/office/drawing/2014/main" xmlns="" id="{5F399A10-8947-45AF-A533-9B679708F36F}"/>
                </a:ext>
              </a:extLst>
            </p:cNvPr>
            <p:cNvGrpSpPr/>
            <p:nvPr/>
          </p:nvGrpSpPr>
          <p:grpSpPr>
            <a:xfrm>
              <a:off x="673100" y="2551219"/>
              <a:ext cx="4084380" cy="963597"/>
              <a:chOff x="6525364" y="2551219"/>
              <a:chExt cx="4084380" cy="963597"/>
            </a:xfrm>
          </p:grpSpPr>
          <p:sp>
            <p:nvSpPr>
              <p:cNvPr id="20" name="î$ļíḓé">
                <a:extLst>
                  <a:ext uri="{FF2B5EF4-FFF2-40B4-BE49-F238E27FC236}">
                    <a16:creationId xmlns:a16="http://schemas.microsoft.com/office/drawing/2014/main" xmlns="" id="{E091B2F6-F644-4C58-92C6-4CDA45356525}"/>
                  </a:ext>
                </a:extLst>
              </p:cNvPr>
              <p:cNvSpPr/>
              <p:nvPr/>
            </p:nvSpPr>
            <p:spPr>
              <a:xfrm>
                <a:off x="6525364" y="2666071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şḻïḑe">
                <a:extLst>
                  <a:ext uri="{FF2B5EF4-FFF2-40B4-BE49-F238E27FC236}">
                    <a16:creationId xmlns:a16="http://schemas.microsoft.com/office/drawing/2014/main" xmlns="" id="{4CBE9280-8C1B-428D-8D56-979BDC4935E6}"/>
                  </a:ext>
                </a:extLst>
              </p:cNvPr>
              <p:cNvSpPr/>
              <p:nvPr/>
            </p:nvSpPr>
            <p:spPr bwMode="auto">
              <a:xfrm>
                <a:off x="6763804" y="2942778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2" name="ï$ḷïḍé">
                <a:extLst>
                  <a:ext uri="{FF2B5EF4-FFF2-40B4-BE49-F238E27FC236}">
                    <a16:creationId xmlns:a16="http://schemas.microsoft.com/office/drawing/2014/main" xmlns="" id="{5DA44953-8479-4005-99E5-0E00909EE921}"/>
                  </a:ext>
                </a:extLst>
              </p:cNvPr>
              <p:cNvSpPr txBox="1"/>
              <p:nvPr/>
            </p:nvSpPr>
            <p:spPr bwMode="auto">
              <a:xfrm>
                <a:off x="6763804" y="2551219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9" name="ïşḻíḋe">
              <a:extLst>
                <a:ext uri="{FF2B5EF4-FFF2-40B4-BE49-F238E27FC236}">
                  <a16:creationId xmlns:a16="http://schemas.microsoft.com/office/drawing/2014/main" xmlns="" id="{6F1AAD00-5E71-48C2-A0CC-E3398D78ACE4}"/>
                </a:ext>
              </a:extLst>
            </p:cNvPr>
            <p:cNvGrpSpPr/>
            <p:nvPr/>
          </p:nvGrpSpPr>
          <p:grpSpPr>
            <a:xfrm>
              <a:off x="673100" y="3768884"/>
              <a:ext cx="4084380" cy="963597"/>
              <a:chOff x="6525364" y="3768884"/>
              <a:chExt cx="4084380" cy="963597"/>
            </a:xfrm>
          </p:grpSpPr>
          <p:sp>
            <p:nvSpPr>
              <p:cNvPr id="17" name="iSliḍé">
                <a:extLst>
                  <a:ext uri="{FF2B5EF4-FFF2-40B4-BE49-F238E27FC236}">
                    <a16:creationId xmlns:a16="http://schemas.microsoft.com/office/drawing/2014/main" xmlns="" id="{B6E7F81E-E88C-4B28-9DE4-0FEB833CCB71}"/>
                  </a:ext>
                </a:extLst>
              </p:cNvPr>
              <p:cNvSpPr/>
              <p:nvPr/>
            </p:nvSpPr>
            <p:spPr>
              <a:xfrm>
                <a:off x="6525364" y="3883736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śḻîḑe">
                <a:extLst>
                  <a:ext uri="{FF2B5EF4-FFF2-40B4-BE49-F238E27FC236}">
                    <a16:creationId xmlns:a16="http://schemas.microsoft.com/office/drawing/2014/main" xmlns="" id="{57192E17-078D-4531-8F69-83CD9CCEC660}"/>
                  </a:ext>
                </a:extLst>
              </p:cNvPr>
              <p:cNvSpPr/>
              <p:nvPr/>
            </p:nvSpPr>
            <p:spPr bwMode="auto">
              <a:xfrm>
                <a:off x="6763804" y="4160443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9" name="íṡlídè">
                <a:extLst>
                  <a:ext uri="{FF2B5EF4-FFF2-40B4-BE49-F238E27FC236}">
                    <a16:creationId xmlns:a16="http://schemas.microsoft.com/office/drawing/2014/main" xmlns="" id="{08F119FF-EBC7-4861-81C3-4F01D032C64B}"/>
                  </a:ext>
                </a:extLst>
              </p:cNvPr>
              <p:cNvSpPr txBox="1"/>
              <p:nvPr/>
            </p:nvSpPr>
            <p:spPr bwMode="auto">
              <a:xfrm>
                <a:off x="6763804" y="3768884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0" name="î$ļîḓè">
              <a:extLst>
                <a:ext uri="{FF2B5EF4-FFF2-40B4-BE49-F238E27FC236}">
                  <a16:creationId xmlns:a16="http://schemas.microsoft.com/office/drawing/2014/main" xmlns="" id="{94762E5E-7EA3-49FD-B7D4-42AAB3F44625}"/>
                </a:ext>
              </a:extLst>
            </p:cNvPr>
            <p:cNvGrpSpPr/>
            <p:nvPr/>
          </p:nvGrpSpPr>
          <p:grpSpPr>
            <a:xfrm>
              <a:off x="673100" y="4985403"/>
              <a:ext cx="4084380" cy="963597"/>
              <a:chOff x="6525364" y="4985403"/>
              <a:chExt cx="4084380" cy="963597"/>
            </a:xfrm>
          </p:grpSpPr>
          <p:sp>
            <p:nvSpPr>
              <p:cNvPr id="14" name="îş1îďè">
                <a:extLst>
                  <a:ext uri="{FF2B5EF4-FFF2-40B4-BE49-F238E27FC236}">
                    <a16:creationId xmlns:a16="http://schemas.microsoft.com/office/drawing/2014/main" xmlns="" id="{B873A28E-6B7C-4EC4-857C-4DE959122DAF}"/>
                  </a:ext>
                </a:extLst>
              </p:cNvPr>
              <p:cNvSpPr/>
              <p:nvPr/>
            </p:nvSpPr>
            <p:spPr>
              <a:xfrm>
                <a:off x="6525364" y="5100255"/>
                <a:ext cx="134784" cy="70917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şḻíḍè">
                <a:extLst>
                  <a:ext uri="{FF2B5EF4-FFF2-40B4-BE49-F238E27FC236}">
                    <a16:creationId xmlns:a16="http://schemas.microsoft.com/office/drawing/2014/main" xmlns="" id="{C35CDC60-5308-4F3D-A28B-0F22FD2390F1}"/>
                  </a:ext>
                </a:extLst>
              </p:cNvPr>
              <p:cNvSpPr/>
              <p:nvPr/>
            </p:nvSpPr>
            <p:spPr bwMode="auto">
              <a:xfrm>
                <a:off x="6763804" y="5376962"/>
                <a:ext cx="3845940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6" name="iṡlíḓé">
                <a:extLst>
                  <a:ext uri="{FF2B5EF4-FFF2-40B4-BE49-F238E27FC236}">
                    <a16:creationId xmlns:a16="http://schemas.microsoft.com/office/drawing/2014/main" xmlns="" id="{2650C5CB-3BB8-4997-B1C1-E2A36C06589E}"/>
                  </a:ext>
                </a:extLst>
              </p:cNvPr>
              <p:cNvSpPr txBox="1"/>
              <p:nvPr/>
            </p:nvSpPr>
            <p:spPr bwMode="auto">
              <a:xfrm>
                <a:off x="6763804" y="4985403"/>
                <a:ext cx="3845940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BC286C63-FDE4-485C-874D-666CC7B6DA32}"/>
                </a:ext>
              </a:extLst>
            </p:cNvPr>
            <p:cNvCxnSpPr/>
            <p:nvPr/>
          </p:nvCxnSpPr>
          <p:spPr>
            <a:xfrm>
              <a:off x="1022480" y="239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7BA71438-6544-4D62-BFF3-7488068BF123}"/>
                </a:ext>
              </a:extLst>
            </p:cNvPr>
            <p:cNvCxnSpPr/>
            <p:nvPr/>
          </p:nvCxnSpPr>
          <p:spPr>
            <a:xfrm>
              <a:off x="1022480" y="3609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E5F34005-7A4D-4973-A445-21DF456B4BE4}"/>
                </a:ext>
              </a:extLst>
            </p:cNvPr>
            <p:cNvCxnSpPr/>
            <p:nvPr/>
          </p:nvCxnSpPr>
          <p:spPr>
            <a:xfrm>
              <a:off x="1022480" y="4824000"/>
              <a:ext cx="36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22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xmlns="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xmlns="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xmlns="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xmlns="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xmlns="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xmlns="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xmlns="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xmlns="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xmlns="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xmlns="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xmlns="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466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pSp>
        <p:nvGrpSpPr>
          <p:cNvPr id="5" name="fdb4f7d2-bc47-4eca-9fa1-04fdfe308a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230F2B-B029-4DEC-A850-C030C383848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9436" y="1614881"/>
            <a:ext cx="10096129" cy="3925600"/>
            <a:chOff x="1019436" y="1614881"/>
            <a:chExt cx="10096129" cy="3925600"/>
          </a:xfrm>
        </p:grpSpPr>
        <p:grpSp>
          <p:nvGrpSpPr>
            <p:cNvPr id="6" name="íŝľíḋé">
              <a:extLst>
                <a:ext uri="{FF2B5EF4-FFF2-40B4-BE49-F238E27FC236}">
                  <a16:creationId xmlns:a16="http://schemas.microsoft.com/office/drawing/2014/main" xmlns="" id="{ABA8E867-CB88-4FB6-85CE-77FE7E3B4EBD}"/>
                </a:ext>
              </a:extLst>
            </p:cNvPr>
            <p:cNvGrpSpPr/>
            <p:nvPr/>
          </p:nvGrpSpPr>
          <p:grpSpPr>
            <a:xfrm>
              <a:off x="1019436" y="2457354"/>
              <a:ext cx="577851" cy="577851"/>
              <a:chOff x="0" y="0"/>
              <a:chExt cx="1155700" cy="1155700"/>
            </a:xfrm>
          </p:grpSpPr>
          <p:sp>
            <p:nvSpPr>
              <p:cNvPr id="36" name="îṧ1iḓê">
                <a:extLst>
                  <a:ext uri="{FF2B5EF4-FFF2-40B4-BE49-F238E27FC236}">
                    <a16:creationId xmlns:a16="http://schemas.microsoft.com/office/drawing/2014/main" xmlns="" id="{F7B6D6D6-C938-42FE-806E-B09D60868CDE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ļïdé">
                <a:extLst>
                  <a:ext uri="{FF2B5EF4-FFF2-40B4-BE49-F238E27FC236}">
                    <a16:creationId xmlns:a16="http://schemas.microsoft.com/office/drawing/2014/main" xmlns="" id="{1F67FD54-CE64-44A4-A9A8-C8A71507A6E9}"/>
                  </a:ext>
                </a:extLst>
              </p:cNvPr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1îḋè">
              <a:extLst>
                <a:ext uri="{FF2B5EF4-FFF2-40B4-BE49-F238E27FC236}">
                  <a16:creationId xmlns:a16="http://schemas.microsoft.com/office/drawing/2014/main" xmlns="" id="{A3626991-47EB-4E80-9BFE-55817031AF76}"/>
                </a:ext>
              </a:extLst>
            </p:cNvPr>
            <p:cNvGrpSpPr/>
            <p:nvPr/>
          </p:nvGrpSpPr>
          <p:grpSpPr>
            <a:xfrm>
              <a:off x="1019436" y="1664804"/>
              <a:ext cx="577851" cy="577851"/>
              <a:chOff x="0" y="0"/>
              <a:chExt cx="1155700" cy="1155700"/>
            </a:xfrm>
          </p:grpSpPr>
          <p:sp>
            <p:nvSpPr>
              <p:cNvPr id="34" name="ïṥľíḑê">
                <a:extLst>
                  <a:ext uri="{FF2B5EF4-FFF2-40B4-BE49-F238E27FC236}">
                    <a16:creationId xmlns:a16="http://schemas.microsoft.com/office/drawing/2014/main" xmlns="" id="{8A47D626-68DD-40AF-A084-2B359DD0F96C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ṥ1îḍé">
                <a:extLst>
                  <a:ext uri="{FF2B5EF4-FFF2-40B4-BE49-F238E27FC236}">
                    <a16:creationId xmlns:a16="http://schemas.microsoft.com/office/drawing/2014/main" xmlns="" id="{09EA1F5B-F3BE-4FB2-AACB-D0715D77042D}"/>
                  </a:ext>
                </a:extLst>
              </p:cNvPr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îṩlíḍê">
              <a:extLst>
                <a:ext uri="{FF2B5EF4-FFF2-40B4-BE49-F238E27FC236}">
                  <a16:creationId xmlns:a16="http://schemas.microsoft.com/office/drawing/2014/main" xmlns="" id="{93424B06-8E67-4F11-99CC-4FC9E64B172F}"/>
                </a:ext>
              </a:extLst>
            </p:cNvPr>
            <p:cNvGrpSpPr/>
            <p:nvPr/>
          </p:nvGrpSpPr>
          <p:grpSpPr>
            <a:xfrm>
              <a:off x="1019436" y="4042452"/>
              <a:ext cx="577851" cy="577851"/>
              <a:chOff x="0" y="0"/>
              <a:chExt cx="1155700" cy="1155700"/>
            </a:xfrm>
          </p:grpSpPr>
          <p:sp>
            <p:nvSpPr>
              <p:cNvPr id="32" name="ïšḷîḑè">
                <a:extLst>
                  <a:ext uri="{FF2B5EF4-FFF2-40B4-BE49-F238E27FC236}">
                    <a16:creationId xmlns:a16="http://schemas.microsoft.com/office/drawing/2014/main" xmlns="" id="{C08F5ACA-EBC8-4320-BAE9-7481BFE5E2E7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ṩḻïḑê">
                <a:extLst>
                  <a:ext uri="{FF2B5EF4-FFF2-40B4-BE49-F238E27FC236}">
                    <a16:creationId xmlns:a16="http://schemas.microsoft.com/office/drawing/2014/main" xmlns="" id="{5B81838C-BDE5-400B-8C68-F010FC4B6DD3}"/>
                  </a:ext>
                </a:extLst>
              </p:cNvPr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ṧľïďe">
              <a:extLst>
                <a:ext uri="{FF2B5EF4-FFF2-40B4-BE49-F238E27FC236}">
                  <a16:creationId xmlns:a16="http://schemas.microsoft.com/office/drawing/2014/main" xmlns="" id="{AE4C74F6-75D8-4672-962C-1D80894B1E0D}"/>
                </a:ext>
              </a:extLst>
            </p:cNvPr>
            <p:cNvGrpSpPr/>
            <p:nvPr/>
          </p:nvGrpSpPr>
          <p:grpSpPr>
            <a:xfrm>
              <a:off x="1019436" y="3249903"/>
              <a:ext cx="577851" cy="577851"/>
              <a:chOff x="0" y="0"/>
              <a:chExt cx="1155700" cy="1155700"/>
            </a:xfrm>
          </p:grpSpPr>
          <p:sp>
            <p:nvSpPr>
              <p:cNvPr id="30" name="iṥḷiďê">
                <a:extLst>
                  <a:ext uri="{FF2B5EF4-FFF2-40B4-BE49-F238E27FC236}">
                    <a16:creationId xmlns:a16="http://schemas.microsoft.com/office/drawing/2014/main" xmlns="" id="{8DB20FAA-40FA-431D-A9E5-FDB7EE573431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ṥliḍê">
                <a:extLst>
                  <a:ext uri="{FF2B5EF4-FFF2-40B4-BE49-F238E27FC236}">
                    <a16:creationId xmlns:a16="http://schemas.microsoft.com/office/drawing/2014/main" xmlns="" id="{DF2AB89F-83A7-4307-BAA6-169D0F39CABD}"/>
                  </a:ext>
                </a:extLst>
              </p:cNvPr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ṥľíḓê">
              <a:extLst>
                <a:ext uri="{FF2B5EF4-FFF2-40B4-BE49-F238E27FC236}">
                  <a16:creationId xmlns:a16="http://schemas.microsoft.com/office/drawing/2014/main" xmlns="" id="{5FD82281-B2D6-47F2-BF91-1440F3EEAC2D}"/>
                </a:ext>
              </a:extLst>
            </p:cNvPr>
            <p:cNvGrpSpPr/>
            <p:nvPr/>
          </p:nvGrpSpPr>
          <p:grpSpPr>
            <a:xfrm>
              <a:off x="1019436" y="4835001"/>
              <a:ext cx="577851" cy="577851"/>
              <a:chOff x="0" y="0"/>
              <a:chExt cx="1155700" cy="1155700"/>
            </a:xfrm>
          </p:grpSpPr>
          <p:sp>
            <p:nvSpPr>
              <p:cNvPr id="28" name="íSļïḍè">
                <a:extLst>
                  <a:ext uri="{FF2B5EF4-FFF2-40B4-BE49-F238E27FC236}">
                    <a16:creationId xmlns:a16="http://schemas.microsoft.com/office/drawing/2014/main" xmlns="" id="{11935FFC-00F8-4A1E-AEB9-701F92B39C93}"/>
                  </a:ext>
                </a:extLst>
              </p:cNvPr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Sľíḋê">
                <a:extLst>
                  <a:ext uri="{FF2B5EF4-FFF2-40B4-BE49-F238E27FC236}">
                    <a16:creationId xmlns:a16="http://schemas.microsoft.com/office/drawing/2014/main" xmlns="" id="{330DA2F6-9A87-4239-A1CA-0D65355D26C4}"/>
                  </a:ext>
                </a:extLst>
              </p:cNvPr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iSļíďé">
              <a:extLst>
                <a:ext uri="{FF2B5EF4-FFF2-40B4-BE49-F238E27FC236}">
                  <a16:creationId xmlns:a16="http://schemas.microsoft.com/office/drawing/2014/main" xmlns="" id="{68211F24-7BAC-4CA5-9731-F34CBC8FCF03}"/>
                </a:ext>
              </a:extLst>
            </p:cNvPr>
            <p:cNvSpPr/>
            <p:nvPr/>
          </p:nvSpPr>
          <p:spPr>
            <a:xfrm>
              <a:off x="1597286" y="1614881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2" name="ïsḻîḋe">
              <a:extLst>
                <a:ext uri="{FF2B5EF4-FFF2-40B4-BE49-F238E27FC236}">
                  <a16:creationId xmlns:a16="http://schemas.microsoft.com/office/drawing/2014/main" xmlns="" id="{7057E3FC-9D41-4716-8D1A-E03B8F279E2A}"/>
                </a:ext>
              </a:extLst>
            </p:cNvPr>
            <p:cNvSpPr/>
            <p:nvPr/>
          </p:nvSpPr>
          <p:spPr>
            <a:xfrm>
              <a:off x="1597287" y="1967667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iṥḷiḓê">
              <a:extLst>
                <a:ext uri="{FF2B5EF4-FFF2-40B4-BE49-F238E27FC236}">
                  <a16:creationId xmlns:a16="http://schemas.microsoft.com/office/drawing/2014/main" xmlns="" id="{410AAC8E-7EDF-4D44-90E5-6E8562126706}"/>
                </a:ext>
              </a:extLst>
            </p:cNvPr>
            <p:cNvSpPr/>
            <p:nvPr/>
          </p:nvSpPr>
          <p:spPr>
            <a:xfrm>
              <a:off x="1597286" y="2390879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šļïḋé">
              <a:extLst>
                <a:ext uri="{FF2B5EF4-FFF2-40B4-BE49-F238E27FC236}">
                  <a16:creationId xmlns:a16="http://schemas.microsoft.com/office/drawing/2014/main" xmlns="" id="{9EA646FC-7C99-490A-ABFA-5E585000EC83}"/>
                </a:ext>
              </a:extLst>
            </p:cNvPr>
            <p:cNvSpPr/>
            <p:nvPr/>
          </p:nvSpPr>
          <p:spPr>
            <a:xfrm>
              <a:off x="1597287" y="2743665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îs1îḑè">
              <a:extLst>
                <a:ext uri="{FF2B5EF4-FFF2-40B4-BE49-F238E27FC236}">
                  <a16:creationId xmlns:a16="http://schemas.microsoft.com/office/drawing/2014/main" xmlns="" id="{384FB82C-558F-44E5-9900-8EE67CF20886}"/>
                </a:ext>
              </a:extLst>
            </p:cNvPr>
            <p:cNvSpPr/>
            <p:nvPr/>
          </p:nvSpPr>
          <p:spPr>
            <a:xfrm>
              <a:off x="1597286" y="320623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îṥlïďê">
              <a:extLst>
                <a:ext uri="{FF2B5EF4-FFF2-40B4-BE49-F238E27FC236}">
                  <a16:creationId xmlns:a16="http://schemas.microsoft.com/office/drawing/2014/main" xmlns="" id="{A020F00D-856A-4138-A274-46CD5DEBF656}"/>
                </a:ext>
              </a:extLst>
            </p:cNvPr>
            <p:cNvSpPr/>
            <p:nvPr/>
          </p:nvSpPr>
          <p:spPr>
            <a:xfrm>
              <a:off x="1597287" y="355901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ļïḍe">
              <a:extLst>
                <a:ext uri="{FF2B5EF4-FFF2-40B4-BE49-F238E27FC236}">
                  <a16:creationId xmlns:a16="http://schemas.microsoft.com/office/drawing/2014/main" xmlns="" id="{A65BF35D-F83B-4926-8AA8-A5E1A4CF7847}"/>
                </a:ext>
              </a:extLst>
            </p:cNvPr>
            <p:cNvSpPr/>
            <p:nvPr/>
          </p:nvSpPr>
          <p:spPr>
            <a:xfrm>
              <a:off x="1597286" y="4001712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8" name="ïšḷîďê">
              <a:extLst>
                <a:ext uri="{FF2B5EF4-FFF2-40B4-BE49-F238E27FC236}">
                  <a16:creationId xmlns:a16="http://schemas.microsoft.com/office/drawing/2014/main" xmlns="" id="{93FAA72C-D808-432D-A06F-2A0867F60626}"/>
                </a:ext>
              </a:extLst>
            </p:cNvPr>
            <p:cNvSpPr/>
            <p:nvPr/>
          </p:nvSpPr>
          <p:spPr>
            <a:xfrm>
              <a:off x="1597287" y="4354498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sľîdè">
              <a:extLst>
                <a:ext uri="{FF2B5EF4-FFF2-40B4-BE49-F238E27FC236}">
                  <a16:creationId xmlns:a16="http://schemas.microsoft.com/office/drawing/2014/main" xmlns="" id="{F6FD0424-5DE8-4C75-9083-6CAE6C5D88F5}"/>
                </a:ext>
              </a:extLst>
            </p:cNvPr>
            <p:cNvSpPr/>
            <p:nvPr/>
          </p:nvSpPr>
          <p:spPr>
            <a:xfrm>
              <a:off x="1597286" y="4831214"/>
              <a:ext cx="3635639" cy="35278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/>
            <a:p>
              <a:pPr lvl="0">
                <a:defRPr sz="1800"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20" name="íśḻïḑê">
              <a:extLst>
                <a:ext uri="{FF2B5EF4-FFF2-40B4-BE49-F238E27FC236}">
                  <a16:creationId xmlns:a16="http://schemas.microsoft.com/office/drawing/2014/main" xmlns="" id="{8D0D2BC5-4E12-4B0E-AC73-6437CC77D623}"/>
                </a:ext>
              </a:extLst>
            </p:cNvPr>
            <p:cNvSpPr/>
            <p:nvPr/>
          </p:nvSpPr>
          <p:spPr>
            <a:xfrm>
              <a:off x="1597287" y="5184000"/>
              <a:ext cx="3635639" cy="35648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dgm="http://schemas.openxmlformats.org/drawingml/2006/diagram" xmlns:p14="http://schemas.microsoft.com/office/powerpoint/2010/main" xmlns:a16="http://schemas.microsoft.com/office/drawing/2014/main" val="1"/>
              </a:ext>
            </a:extLst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î$ļîďé">
              <a:extLst>
                <a:ext uri="{FF2B5EF4-FFF2-40B4-BE49-F238E27FC236}">
                  <a16:creationId xmlns:a16="http://schemas.microsoft.com/office/drawing/2014/main" xmlns="" id="{25AF87DC-B3C3-4F36-8A74-85B2F8EBCA79}"/>
                </a:ext>
              </a:extLst>
            </p:cNvPr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ḓe">
              <a:extLst>
                <a:ext uri="{FF2B5EF4-FFF2-40B4-BE49-F238E27FC236}">
                  <a16:creationId xmlns:a16="http://schemas.microsoft.com/office/drawing/2014/main" xmlns="" id="{59ED0E4A-1FFD-43DA-8FEB-FC914383C660}"/>
                </a:ext>
              </a:extLst>
            </p:cNvPr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íṥļíḋè">
              <a:extLst>
                <a:ext uri="{FF2B5EF4-FFF2-40B4-BE49-F238E27FC236}">
                  <a16:creationId xmlns:a16="http://schemas.microsoft.com/office/drawing/2014/main" xmlns="" id="{191ABC1A-44CE-4AA4-9942-EF70740BE62D}"/>
                </a:ext>
              </a:extLst>
            </p:cNvPr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$1iďè">
              <a:extLst>
                <a:ext uri="{FF2B5EF4-FFF2-40B4-BE49-F238E27FC236}">
                  <a16:creationId xmlns:a16="http://schemas.microsoft.com/office/drawing/2014/main" xmlns="" id="{F7189823-1716-463B-9D07-B2ACE9B4FBA6}"/>
                </a:ext>
              </a:extLst>
            </p:cNvPr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5" name="iSľïḓé">
              <a:extLst>
                <a:ext uri="{FF2B5EF4-FFF2-40B4-BE49-F238E27FC236}">
                  <a16:creationId xmlns:a16="http://schemas.microsoft.com/office/drawing/2014/main" xmlns="" id="{3F83C17D-42B3-4163-8FE3-39D4EEF4F4C2}"/>
                </a:ext>
              </a:extLst>
            </p:cNvPr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ṩ1îḋe">
              <a:extLst>
                <a:ext uri="{FF2B5EF4-FFF2-40B4-BE49-F238E27FC236}">
                  <a16:creationId xmlns:a16="http://schemas.microsoft.com/office/drawing/2014/main" xmlns="" id="{164FB686-BD60-4A0B-8F55-A4F760FBBC4C}"/>
                </a:ext>
              </a:extLst>
            </p:cNvPr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î$ḻiḓê">
              <a:extLst>
                <a:ext uri="{FF2B5EF4-FFF2-40B4-BE49-F238E27FC236}">
                  <a16:creationId xmlns:a16="http://schemas.microsoft.com/office/drawing/2014/main" xmlns="" id="{B6E0786A-7BB5-487F-BF4C-F241960396E8}"/>
                </a:ext>
              </a:extLst>
            </p:cNvPr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marL="0" lvl="0" indent="0" algn="ctr" defTabSz="62230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400" kern="1200" dirty="0">
                  <a:solidFill>
                    <a:schemeClr val="bg1"/>
                  </a:solidFill>
                </a:rPr>
                <a:t>Text here</a:t>
              </a:r>
              <a:endParaRPr lang="zh-CN" altLang="en-US" sz="1400" kern="1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5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4F69230-F3A6-4586-9371-A858F4763E9F}"/>
              </a:ext>
            </a:extLst>
          </p:cNvPr>
          <p:cNvSpPr txBox="1"/>
          <p:nvPr/>
        </p:nvSpPr>
        <p:spPr>
          <a:xfrm>
            <a:off x="6065520" y="2843284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34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9d40f4f2-2893-4f14-ad66-f100c9a609e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0bf113-d6a0-47f8-bf3e-3ffcd42b64c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902a40-0afe-49b5-9dcf-5f41f298164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040e3-f2f7-4b34-b7e6-4f725bc5ff8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7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a74f6a5-ccfa-4642-9d80-8ec805cf224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331fd9-2cd9-46b1-a5d1-0f2b7077720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376b766-22e7-4acb-8b19-0b0f67bdb94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d53a06-bc9c-4e44-8af6-400417d81c7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212054-efdc-4e35-812d-7ad214c0544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2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3951a2-7bf7-4f80-b997-ae4b6188b87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ed5567-af30-4640-90b3-39865954905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8ddc0b-6e9a-4720-90a3-ca5dda9eabb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0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3e65c2-0541-4934-98cd-1ba3aefb41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f103d5-4688-4141-abd9-b35d52b4b36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0fb80b-3e97-4bbd-a801-8e04a984424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b4f7d2-bc47-4eca-9fa1-04fdfe308a42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25DE6"/>
      </a:accent1>
      <a:accent2>
        <a:srgbClr val="4455AC"/>
      </a:accent2>
      <a:accent3>
        <a:srgbClr val="FFA401"/>
      </a:accent3>
      <a:accent4>
        <a:srgbClr val="1352D1"/>
      </a:accent4>
      <a:accent5>
        <a:srgbClr val="2558D8"/>
      </a:accent5>
      <a:accent6>
        <a:srgbClr val="57575A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325DE6"/>
    </a:accent1>
    <a:accent2>
      <a:srgbClr val="4455AC"/>
    </a:accent2>
    <a:accent3>
      <a:srgbClr val="FFA401"/>
    </a:accent3>
    <a:accent4>
      <a:srgbClr val="1352D1"/>
    </a:accent4>
    <a:accent5>
      <a:srgbClr val="2558D8"/>
    </a:accent5>
    <a:accent6>
      <a:srgbClr val="57575A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7</TotalTime>
  <Words>3525</Words>
  <Application>Microsoft Office PowerPoint</Application>
  <PresentationFormat>宽屏</PresentationFormat>
  <Paragraphs>577</Paragraphs>
  <Slides>41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think-cell Slide</vt:lpstr>
      <vt:lpstr>蓝色商务风主题模板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MClick to edit Master title styleaster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11</cp:revision>
  <cp:lastPrinted>2018-05-21T16:00:00Z</cp:lastPrinted>
  <dcterms:created xsi:type="dcterms:W3CDTF">2018-05-21T16:00:00Z</dcterms:created>
  <dcterms:modified xsi:type="dcterms:W3CDTF">2018-11-13T12:54:53Z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